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E126-6167-FDCB-23CA-AE694A4A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AC06-53E1-E3E8-D17D-5E4AE2C6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B803-E9E9-8638-47F4-7DE8CFF9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3376-5391-5FEB-82A3-D80DA20B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1944-F519-D084-4574-F38B8BC6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58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0CAA-F2BF-F255-FCBA-5328A4DA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63E85-79A2-7E50-732A-328CC733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C772-322B-0A5E-949A-E2688108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020C-55BE-666E-2F98-308AF9FD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08AC-EEDA-CE59-90E9-E974CD59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56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E6248-D452-6AC8-D30A-915309AAA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1DBB-7E12-B2DE-6147-FFFA19EFB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9CBB-2FC8-B3A3-8F55-AA142214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1D3A-4818-BA3F-4841-AA89843B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AE08-833A-E709-AFE6-E3159BF8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05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DEB5-1F19-1532-E9D6-8480DCF2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B0A2-0107-21DC-1FBE-70BC7300A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C4EB-4AE7-655F-B7D7-824687A2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DB60-45C6-A30F-5C8D-30B34623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6274-EC97-9010-FD50-16048EA2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5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2A6C-95D7-8D83-2619-C3A6809C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BC63-5A88-68EC-9F1C-D37E47C7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4F8F-3FEF-CF6F-1F19-74FCFD27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94DC-D17A-68D8-224D-92B1C5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5EC8-1A90-68A8-C800-F057C40F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71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BD94-A260-15A8-EA81-5902E2A8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2E62-1E1F-1A3C-14B2-65FFF69B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25BD-3E28-6BC5-2FDF-583495F5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CC34-091E-FB23-1C27-5F77F8E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CFD1-6891-C48A-550C-D7D6BBF3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903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B0F-D02B-AE35-9937-C14BCAAE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5F86-EA24-B4C9-5501-EF32935DF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DF369-006C-1664-056E-19C6C6F9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CB0C-B47E-995E-9E09-5C57B432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FCE2-B7C2-AB68-699E-EED315EB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8670D-A76A-CD82-8992-C201C328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0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3145-E3B3-08D8-104B-BFCB792D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994F-EF8F-7DB6-AD15-B29B87B0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E9B6C-37CD-FAFB-FABE-FBC98F52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8EFC1-22F4-2A53-49DB-DCFB37D1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61F9A-C760-6BC6-67AB-6969F8DF8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795B-90DF-7CED-2903-69CFD6AA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F0034-C56C-AB17-E5C7-ED2C113E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3706A-8F0E-45D7-9381-2BE53D5B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149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A05-55EE-8C5F-4E90-2C7B8508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D5FBD-5ED2-F4F1-A6CF-F6E2AAE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B6B5E-926E-859A-9736-45FB2EC1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08560-CF91-9ECD-BF38-00BCA4B8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906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D64CB-2D78-471E-BA15-306A063C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6D039-B609-2F64-07C8-2E8112B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2CC71-CE0B-FA4E-2E7F-5E3613E5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23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E3B7-7D3C-2111-9F39-6955989F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CB8F-12A9-2936-2F48-ED55AEB2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1947A-3232-0364-BEDE-E521D734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6915-1A27-37EF-B471-B6BFD34F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53D9B-AB45-FED4-325D-FAE0D4E2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315BA-39F0-A361-9E5D-081A923E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27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10D-72FC-BB28-6064-679445D5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59814-CCDE-F7D2-0C9A-0A0DD6DD7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AF21A-F2D5-3846-4338-758DF010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AB1F-94E7-DFDB-AE3B-D4564525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CA7F9-B01C-D70B-0CF9-4C6CB752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6EE02-680B-F0D7-EADB-2E0714CD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81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015DB-EAB1-5491-8DD2-35E84867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A7EE-560E-24BE-E859-6AE8630A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1356-B2C0-EC19-59F4-0C145ED35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FBF1F-4F9D-4849-AE59-D3DCEC46BEF2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8759-835A-514C-7B88-0CD94708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C04C-D074-F25E-85AB-752879D1D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E82C6-62F5-48EF-BEC8-39C30BDBB3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1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C3DA-3E74-1630-8080-97192161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Understanding Sexism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F775-0A38-3D7F-E246-2F3D4488B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Defined as a prejudice or discrimination against women based on sex stereotypes and beliefs.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39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FE1D-CCC9-BE07-97CB-E70B048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Gender Stereotypes &amp; Role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CDD1-28C6-2DDE-519B-F3A327715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Society assigns roles based on gender expectations, limiting potential and opportunities.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12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9302-D4BA-A263-DCB3-5E5A68D7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Microagressions &amp; Oftentimes Invisible Barriers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F359-9880-2126-40AD-1D02A6D1E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 the pervasiveness of microaggressions, which can marginalize individuals and create barriers.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49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784A-E8E2-3BF2-4F8F-7BB406A3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Gender Equality: A Societal Responsibility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34D7-6B40-3C23-D218-6C2195066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that achieving gender equality requires the collective effort of individuals, communities, and governments.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74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617-57FF-F156-2AFB-878F82C5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Empowering Actions &amp;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465A-30FF-F5F9-986E-4670CD70F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actionable steps to promote gender equality, such as raising awareness, challenging stereotypes, and advocating for women's rights. 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961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 Display</vt:lpstr>
      <vt:lpstr>Aptos</vt:lpstr>
      <vt:lpstr>Arial</vt:lpstr>
      <vt:lpstr>Office Theme</vt:lpstr>
      <vt:lpstr>Understanding Sexism</vt:lpstr>
      <vt:lpstr>Gender Stereotypes &amp; Role Assignments</vt:lpstr>
      <vt:lpstr>Microagressions &amp; Oftentimes Invisible Barriers</vt:lpstr>
      <vt:lpstr>Gender Equality: A Societal Responsibility</vt:lpstr>
      <vt:lpstr>Empowering Actions &amp;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Sexism</dc:title>
  <dc:creator>Kenneth A</dc:creator>
  <cp:lastModifiedBy>Kenneth A</cp:lastModifiedBy>
  <cp:revision>1</cp:revision>
  <dcterms:created xsi:type="dcterms:W3CDTF">2024-01-20T02:07:14Z</dcterms:created>
  <dcterms:modified xsi:type="dcterms:W3CDTF">2024-01-20T02:07:14Z</dcterms:modified>
</cp:coreProperties>
</file>