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8652-30EF-B3F0-2C1E-973D5A5A0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194C3678-8A47-392B-11B6-300F2BD08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196BA5C6-71A9-0E50-254D-F7145C155A61}"/>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5" name="Footer Placeholder 4">
            <a:extLst>
              <a:ext uri="{FF2B5EF4-FFF2-40B4-BE49-F238E27FC236}">
                <a16:creationId xmlns:a16="http://schemas.microsoft.com/office/drawing/2014/main" id="{35FC65AB-A4B0-DD6F-1E4D-453F9ED60E0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2F83488-EA7F-60CF-C478-2FADB64CCBCC}"/>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253575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E230-C1E1-5F44-7325-31F1217F6AC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A1FD568-3E0D-978E-E491-95A4B4FB5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A86C5C3-6118-1509-095C-218683813951}"/>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5" name="Footer Placeholder 4">
            <a:extLst>
              <a:ext uri="{FF2B5EF4-FFF2-40B4-BE49-F238E27FC236}">
                <a16:creationId xmlns:a16="http://schemas.microsoft.com/office/drawing/2014/main" id="{646A797D-B004-091B-8DBE-28A6252E293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811A850-911B-A73C-148A-0990C1AC6929}"/>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247715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37C4F-C788-4D54-249E-56A53349DD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41EDDB4-CB27-8ED2-E481-20CD1D7F9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295352C-13DC-74CF-09CB-9DD1F33CFE0A}"/>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5" name="Footer Placeholder 4">
            <a:extLst>
              <a:ext uri="{FF2B5EF4-FFF2-40B4-BE49-F238E27FC236}">
                <a16:creationId xmlns:a16="http://schemas.microsoft.com/office/drawing/2014/main" id="{3205EB3F-D12A-B0DD-3BF9-F635C441351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B6509BE-3626-ADE0-5948-DEBAA7E646EA}"/>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3088984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8314-FEBA-036F-2A67-F96A40D9828A}"/>
              </a:ext>
            </a:extLst>
          </p:cNvPr>
          <p:cNvSpPr>
            <a:spLocks noGrp="1"/>
          </p:cNvSpPr>
          <p:nvPr>
            <p:ph type="title"/>
          </p:nvPr>
        </p:nvSpPr>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CAFA8D4-9E0E-0A0E-8B21-E4A07CE99A5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0FC812E-9EE6-4A47-9CDA-26BB9FEA46FE}"/>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5" name="Footer Placeholder 4">
            <a:extLst>
              <a:ext uri="{FF2B5EF4-FFF2-40B4-BE49-F238E27FC236}">
                <a16:creationId xmlns:a16="http://schemas.microsoft.com/office/drawing/2014/main" id="{1ECC9779-31C4-B9E8-799B-0A9D9AAC76F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BAE8627-1590-6E0B-9A76-05B9E0CAAF78}"/>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209860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48A5-7E35-4C53-A961-84C721DAF02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EFB3898-C192-D084-C02B-744E3D7AD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ECCD63D-0D63-8BFD-29A9-808C1F693F14}"/>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5" name="Footer Placeholder 4">
            <a:extLst>
              <a:ext uri="{FF2B5EF4-FFF2-40B4-BE49-F238E27FC236}">
                <a16:creationId xmlns:a16="http://schemas.microsoft.com/office/drawing/2014/main" id="{9181BA6C-2A5E-4BFC-CCB7-640B88F4118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28D3C57-97AF-A725-A654-1EA8F057DEF0}"/>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60838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7083-63EB-0984-6F3E-EE68F2BDE7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626462B-65FB-FF6C-C8D7-191D607053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DE6E3-DE0F-F02E-E623-322FACB8A783}"/>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5" name="Footer Placeholder 4">
            <a:extLst>
              <a:ext uri="{FF2B5EF4-FFF2-40B4-BE49-F238E27FC236}">
                <a16:creationId xmlns:a16="http://schemas.microsoft.com/office/drawing/2014/main" id="{8D7BF0DD-2FC9-499A-2EED-F70F382E821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E7E97C0-4084-ECD1-8FAE-C45D0A46ECDB}"/>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256812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439F-FE58-8E28-CC00-677AE2F173D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1B407D7-F552-4BFF-0B33-150B85795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FFA72EF8-A08F-6937-C81A-2CED655511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65C4E7A3-8FA6-A28A-A5EF-CFD8282E4EAB}"/>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6" name="Footer Placeholder 5">
            <a:extLst>
              <a:ext uri="{FF2B5EF4-FFF2-40B4-BE49-F238E27FC236}">
                <a16:creationId xmlns:a16="http://schemas.microsoft.com/office/drawing/2014/main" id="{405985C0-5677-3571-8EC8-150604E9B98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F75350D-47DE-7B38-61B8-D47CFA8E5735}"/>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419616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14A5-671F-CE60-6BF9-A9BAE20A99F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956023DC-6A14-B3A0-8903-F0B68A09B2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D2E0F-2D68-2D21-9804-97D0F8949A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19D99067-899B-9809-D620-AC7575034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23ADD2-F903-9949-D960-18B561462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353A64A-2946-38B7-6B45-0873EA7A894D}"/>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8" name="Footer Placeholder 7">
            <a:extLst>
              <a:ext uri="{FF2B5EF4-FFF2-40B4-BE49-F238E27FC236}">
                <a16:creationId xmlns:a16="http://schemas.microsoft.com/office/drawing/2014/main" id="{91E3B158-C52C-14E2-C2F9-113806C9976C}"/>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91CDA634-BCF5-6F3D-1A1F-8E1B0A230FFF}"/>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97108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D197-B9B8-37E3-E034-39DFF7139522}"/>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9A74E7C5-F863-F3EB-3754-A295E3C4BD81}"/>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4" name="Footer Placeholder 3">
            <a:extLst>
              <a:ext uri="{FF2B5EF4-FFF2-40B4-BE49-F238E27FC236}">
                <a16:creationId xmlns:a16="http://schemas.microsoft.com/office/drawing/2014/main" id="{1DD146CC-CB27-F5FC-B8A8-BFDB3E212E5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EE428DF-CD9D-2CA1-DD5C-467173BD02D0}"/>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285097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1C320-EC79-7609-8F57-E3732C07FA12}"/>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3" name="Footer Placeholder 2">
            <a:extLst>
              <a:ext uri="{FF2B5EF4-FFF2-40B4-BE49-F238E27FC236}">
                <a16:creationId xmlns:a16="http://schemas.microsoft.com/office/drawing/2014/main" id="{633BF2A0-E5DC-EC4C-F5A2-04B109267D0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FA341CF-051D-385F-D373-6FDF494F8C09}"/>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142063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6676-4300-669D-39C5-B3411E62B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6AE0169-E927-0800-384D-3CDDA7E6C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0FEC5E1C-77C6-D881-7D8E-080FF1A83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8B1E7-BD0E-2DDE-3ECE-7ABA58E83C80}"/>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6" name="Footer Placeholder 5">
            <a:extLst>
              <a:ext uri="{FF2B5EF4-FFF2-40B4-BE49-F238E27FC236}">
                <a16:creationId xmlns:a16="http://schemas.microsoft.com/office/drawing/2014/main" id="{B15CB9E7-EB8F-0899-1DCF-510E0ACB56E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A604D3D-3026-5D4A-9ADB-18BA562B9075}"/>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396320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69DE-44D9-78FD-1D1E-0ECC90F54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DA8A6E8E-5497-CB1B-D8C0-22B69F82F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434AA92-BC56-E237-69F2-E7F8BAB99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03174-AEB8-C4C8-2190-E9DC8DB0F31C}"/>
              </a:ext>
            </a:extLst>
          </p:cNvPr>
          <p:cNvSpPr>
            <a:spLocks noGrp="1"/>
          </p:cNvSpPr>
          <p:nvPr>
            <p:ph type="dt" sz="half" idx="10"/>
          </p:nvPr>
        </p:nvSpPr>
        <p:spPr/>
        <p:txBody>
          <a:bodyPr/>
          <a:lstStyle/>
          <a:p>
            <a:fld id="{C951FC86-64D9-453E-A3F1-EC367F8B5A48}" type="datetimeFigureOut">
              <a:rPr lang="en-PH" smtClean="0"/>
              <a:t>21/01/2024</a:t>
            </a:fld>
            <a:endParaRPr lang="en-PH"/>
          </a:p>
        </p:txBody>
      </p:sp>
      <p:sp>
        <p:nvSpPr>
          <p:cNvPr id="6" name="Footer Placeholder 5">
            <a:extLst>
              <a:ext uri="{FF2B5EF4-FFF2-40B4-BE49-F238E27FC236}">
                <a16:creationId xmlns:a16="http://schemas.microsoft.com/office/drawing/2014/main" id="{D661FE8F-D0CF-F771-2A2E-E4113C29A85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6B62D02-FBFC-6D7A-A340-2000618D82CC}"/>
              </a:ext>
            </a:extLst>
          </p:cNvPr>
          <p:cNvSpPr>
            <a:spLocks noGrp="1"/>
          </p:cNvSpPr>
          <p:nvPr>
            <p:ph type="sldNum" sz="quarter" idx="12"/>
          </p:nvPr>
        </p:nvSpPr>
        <p:spPr/>
        <p:txBody>
          <a:bodyPr/>
          <a:lstStyle/>
          <a:p>
            <a:fld id="{6113BC29-7A86-469D-844F-360FE5736AE3}" type="slidenum">
              <a:rPr lang="en-PH" smtClean="0"/>
              <a:t>‹#›</a:t>
            </a:fld>
            <a:endParaRPr lang="en-PH"/>
          </a:p>
        </p:txBody>
      </p:sp>
    </p:spTree>
    <p:extLst>
      <p:ext uri="{BB962C8B-B14F-4D97-AF65-F5344CB8AC3E}">
        <p14:creationId xmlns:p14="http://schemas.microsoft.com/office/powerpoint/2010/main" val="221746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3EBBE-5377-FC5B-2B07-A6C9C43BA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83D87F1-F5A6-9204-290A-22274D34F8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A09F524-4857-84C7-3538-C50FE66B8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51FC86-64D9-453E-A3F1-EC367F8B5A48}" type="datetimeFigureOut">
              <a:rPr lang="en-PH" smtClean="0"/>
              <a:t>21/01/2024</a:t>
            </a:fld>
            <a:endParaRPr lang="en-PH"/>
          </a:p>
        </p:txBody>
      </p:sp>
      <p:sp>
        <p:nvSpPr>
          <p:cNvPr id="5" name="Footer Placeholder 4">
            <a:extLst>
              <a:ext uri="{FF2B5EF4-FFF2-40B4-BE49-F238E27FC236}">
                <a16:creationId xmlns:a16="http://schemas.microsoft.com/office/drawing/2014/main" id="{15C3DE92-F7FC-62E6-FBA9-FBCF2782C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65441974-CF1F-B251-194B-BF8F9AD47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13BC29-7A86-469D-844F-360FE5736AE3}" type="slidenum">
              <a:rPr lang="en-PH" smtClean="0"/>
              <a:t>‹#›</a:t>
            </a:fld>
            <a:endParaRPr lang="en-PH"/>
          </a:p>
        </p:txBody>
      </p:sp>
    </p:spTree>
    <p:extLst>
      <p:ext uri="{BB962C8B-B14F-4D97-AF65-F5344CB8AC3E}">
        <p14:creationId xmlns:p14="http://schemas.microsoft.com/office/powerpoint/2010/main" val="126240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FED6-324E-372F-71D9-78EC7E6D87A6}"/>
              </a:ext>
            </a:extLst>
          </p:cNvPr>
          <p:cNvSpPr>
            <a:spLocks noGrp="1"/>
          </p:cNvSpPr>
          <p:nvPr>
            <p:ph type="title"/>
          </p:nvPr>
        </p:nvSpPr>
        <p:spPr/>
        <p:txBody>
          <a:bodyPr/>
          <a:lstStyle/>
          <a:p>
            <a:r>
              <a:rPr lang="en-PH"/>
              <a:t>What is a Tomboy?</a:t>
            </a:r>
          </a:p>
        </p:txBody>
      </p:sp>
      <p:sp>
        <p:nvSpPr>
          <p:cNvPr id="3" name="Text Placeholder 2">
            <a:extLst>
              <a:ext uri="{FF2B5EF4-FFF2-40B4-BE49-F238E27FC236}">
                <a16:creationId xmlns:a16="http://schemas.microsoft.com/office/drawing/2014/main" id="{03175CE1-D145-8260-8DEE-3E0D8D52F310}"/>
              </a:ext>
            </a:extLst>
          </p:cNvPr>
          <p:cNvSpPr>
            <a:spLocks noGrp="1"/>
          </p:cNvSpPr>
          <p:nvPr>
            <p:ph type="body" idx="1"/>
          </p:nvPr>
        </p:nvSpPr>
        <p:spPr/>
        <p:txBody>
          <a:bodyPr/>
          <a:lstStyle/>
          <a:p>
            <a:r>
              <a:rPr lang="en-US"/>
              <a:t>A tomboy is a girl or woman who presents themselves in a gender role that is atypical of their gender assignment. Tomboys often gravitate towards activities considered to be the domain of boys or men and may reject activities or clothing styles associated with their own gender group.</a:t>
            </a:r>
            <a:endParaRPr lang="en-PH"/>
          </a:p>
        </p:txBody>
      </p:sp>
    </p:spTree>
    <p:extLst>
      <p:ext uri="{BB962C8B-B14F-4D97-AF65-F5344CB8AC3E}">
        <p14:creationId xmlns:p14="http://schemas.microsoft.com/office/powerpoint/2010/main" val="282412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B36E-3823-E041-6E93-F8DCC14DCC80}"/>
              </a:ext>
            </a:extLst>
          </p:cNvPr>
          <p:cNvSpPr>
            <a:spLocks noGrp="1"/>
          </p:cNvSpPr>
          <p:nvPr>
            <p:ph type="title"/>
          </p:nvPr>
        </p:nvSpPr>
        <p:spPr/>
        <p:txBody>
          <a:bodyPr/>
          <a:lstStyle/>
          <a:p>
            <a:r>
              <a:rPr lang="en-US"/>
              <a:t>The History of the Term</a:t>
            </a:r>
            <a:endParaRPr lang="en-PH"/>
          </a:p>
        </p:txBody>
      </p:sp>
      <p:sp>
        <p:nvSpPr>
          <p:cNvPr id="3" name="Text Placeholder 2">
            <a:extLst>
              <a:ext uri="{FF2B5EF4-FFF2-40B4-BE49-F238E27FC236}">
                <a16:creationId xmlns:a16="http://schemas.microsoft.com/office/drawing/2014/main" id="{4950FC94-F034-2697-D256-B331F299CADC}"/>
              </a:ext>
            </a:extLst>
          </p:cNvPr>
          <p:cNvSpPr>
            <a:spLocks noGrp="1"/>
          </p:cNvSpPr>
          <p:nvPr>
            <p:ph type="body" idx="1"/>
          </p:nvPr>
        </p:nvSpPr>
        <p:spPr/>
        <p:txBody>
          <a:bodyPr/>
          <a:lstStyle/>
          <a:p>
            <a:r>
              <a:rPr lang="en-US"/>
              <a:t>The word tomboy has been in use since the 18th century, though its exact origins are uncertain. It is believed to have emerged from the British slang term "tom-boy," referring to a young woman who interacts with or behaves in a manner akin to a young boy.</a:t>
            </a:r>
            <a:endParaRPr lang="en-PH"/>
          </a:p>
        </p:txBody>
      </p:sp>
    </p:spTree>
    <p:extLst>
      <p:ext uri="{BB962C8B-B14F-4D97-AF65-F5344CB8AC3E}">
        <p14:creationId xmlns:p14="http://schemas.microsoft.com/office/powerpoint/2010/main" val="425856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AA57-5EE1-8286-8E8C-459DFDDE4463}"/>
              </a:ext>
            </a:extLst>
          </p:cNvPr>
          <p:cNvSpPr>
            <a:spLocks noGrp="1"/>
          </p:cNvSpPr>
          <p:nvPr>
            <p:ph type="title"/>
          </p:nvPr>
        </p:nvSpPr>
        <p:spPr/>
        <p:txBody>
          <a:bodyPr/>
          <a:lstStyle/>
          <a:p>
            <a:r>
              <a:rPr lang="en-PH"/>
              <a:t>Tomboy Representation in Culture</a:t>
            </a:r>
          </a:p>
        </p:txBody>
      </p:sp>
      <p:sp>
        <p:nvSpPr>
          <p:cNvPr id="3" name="Text Placeholder 2">
            <a:extLst>
              <a:ext uri="{FF2B5EF4-FFF2-40B4-BE49-F238E27FC236}">
                <a16:creationId xmlns:a16="http://schemas.microsoft.com/office/drawing/2014/main" id="{C005F275-8B79-1679-2793-BB032C07B23C}"/>
              </a:ext>
            </a:extLst>
          </p:cNvPr>
          <p:cNvSpPr>
            <a:spLocks noGrp="1"/>
          </p:cNvSpPr>
          <p:nvPr>
            <p:ph type="body" idx="1"/>
          </p:nvPr>
        </p:nvSpPr>
        <p:spPr/>
        <p:txBody>
          <a:bodyPr/>
          <a:lstStyle/>
          <a:p>
            <a:r>
              <a:rPr lang="en-US"/>
              <a:t>Tomboys have gained representation in both primary and popular culture. In the early 1900s, Alice Roosevelt, the daughter of President Theodore Roosevelt, was nicknamed "Alice the Tomboy" due to her penchant for climbing trees and generally behaving in what was considered a boyish manner for girls of her era. American cartoonist Aloysius Hall popularized the concept in 1895 with his character Hilda from the comic series "The Lost Art of Keeping House."</a:t>
            </a:r>
            <a:endParaRPr lang="en-PH"/>
          </a:p>
        </p:txBody>
      </p:sp>
    </p:spTree>
    <p:extLst>
      <p:ext uri="{BB962C8B-B14F-4D97-AF65-F5344CB8AC3E}">
        <p14:creationId xmlns:p14="http://schemas.microsoft.com/office/powerpoint/2010/main" val="304774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8552-7FC0-F8B3-C744-AB79CA301D21}"/>
              </a:ext>
            </a:extLst>
          </p:cNvPr>
          <p:cNvSpPr>
            <a:spLocks noGrp="1"/>
          </p:cNvSpPr>
          <p:nvPr>
            <p:ph type="title"/>
          </p:nvPr>
        </p:nvSpPr>
        <p:spPr/>
        <p:txBody>
          <a:bodyPr/>
          <a:lstStyle/>
          <a:p>
            <a:r>
              <a:rPr lang="en-PH"/>
              <a:t>Gender Studies and Tomboys</a:t>
            </a:r>
          </a:p>
        </p:txBody>
      </p:sp>
      <p:sp>
        <p:nvSpPr>
          <p:cNvPr id="3" name="Text Placeholder 2">
            <a:extLst>
              <a:ext uri="{FF2B5EF4-FFF2-40B4-BE49-F238E27FC236}">
                <a16:creationId xmlns:a16="http://schemas.microsoft.com/office/drawing/2014/main" id="{721703FB-2FC3-E5A2-E644-217225C65A7C}"/>
              </a:ext>
            </a:extLst>
          </p:cNvPr>
          <p:cNvSpPr>
            <a:spLocks noGrp="1"/>
          </p:cNvSpPr>
          <p:nvPr>
            <p:ph type="body" idx="1"/>
          </p:nvPr>
        </p:nvSpPr>
        <p:spPr/>
        <p:txBody>
          <a:bodyPr>
            <a:normAutofit lnSpcReduction="10000"/>
          </a:bodyPr>
          <a:lstStyle/>
          <a:p>
            <a:r>
              <a:rPr lang="en-US"/>
              <a:t>The concept of the tomboy has been studied by gender scholars as an example of gender fluidity and non-conformist gender expression. Some psychologists, like Gloria Steinem, see tomboyism as a normalization of gender diversity, a way for young people to experiment with gender presentation to discover their authentic selves. 
You can use these slides as a starting point and modify them to fit your specific requirements or add additional information you may need for your presentation. Don't forget to use the "Append Slide" feature to connect these slides to your main presentation.</a:t>
            </a:r>
            <a:endParaRPr lang="en-PH"/>
          </a:p>
        </p:txBody>
      </p:sp>
    </p:spTree>
    <p:extLst>
      <p:ext uri="{BB962C8B-B14F-4D97-AF65-F5344CB8AC3E}">
        <p14:creationId xmlns:p14="http://schemas.microsoft.com/office/powerpoint/2010/main" val="750162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304</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Aptos Display</vt:lpstr>
      <vt:lpstr>Aptos</vt:lpstr>
      <vt:lpstr>Office Theme</vt:lpstr>
      <vt:lpstr>What is a Tomboy?</vt:lpstr>
      <vt:lpstr>The History of the Term</vt:lpstr>
      <vt:lpstr>Tomboy Representation in Culture</vt:lpstr>
      <vt:lpstr>Gender Studies and Tomboys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Tomboy?</dc:title>
  <dc:creator>Kenneth A</dc:creator>
  <cp:lastModifiedBy>Kenneth A</cp:lastModifiedBy>
  <cp:revision>1</cp:revision>
  <dcterms:created xsi:type="dcterms:W3CDTF">2024-01-21T03:56:31Z</dcterms:created>
  <dcterms:modified xsi:type="dcterms:W3CDTF">2024-01-21T03:56:32Z</dcterms:modified>
</cp:coreProperties>
</file>