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E75-F7A2-7C1F-EF86-C5186E904883}"/>
              </a:ext>
            </a:extLst>
          </p:cNvPr>
          <p:cNvSpPr/>
          <p:nvPr/>
        </p:nvSpPr>
        <p:spPr>
          <a:xfrm>
            <a:off x="-4262" y="0"/>
            <a:ext cx="7547339" cy="6858002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4E0A7-C9D3-8408-2EE0-E46AF38E815F}"/>
              </a:ext>
            </a:extLst>
          </p:cNvPr>
          <p:cNvSpPr/>
          <p:nvPr/>
        </p:nvSpPr>
        <p:spPr>
          <a:xfrm rot="10800000">
            <a:off x="-4285" y="-3"/>
            <a:ext cx="7547361" cy="6857999"/>
          </a:xfrm>
          <a:prstGeom prst="rect">
            <a:avLst/>
          </a:prstGeom>
          <a:gradFill>
            <a:gsLst>
              <a:gs pos="43000">
                <a:schemeClr val="accent2">
                  <a:alpha val="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CB42-010B-9ABE-75EF-F502B4A9F42C}"/>
              </a:ext>
            </a:extLst>
          </p:cNvPr>
          <p:cNvSpPr/>
          <p:nvPr/>
        </p:nvSpPr>
        <p:spPr>
          <a:xfrm rot="16200000">
            <a:off x="1156173" y="-1160457"/>
            <a:ext cx="5226425" cy="7547338"/>
          </a:xfrm>
          <a:prstGeom prst="rect">
            <a:avLst/>
          </a:prstGeom>
          <a:gradFill>
            <a:gsLst>
              <a:gs pos="50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9CF56E-D922-4450-9794-8B0E1451F6EB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473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65FF0-EE88-E48A-1552-AF2B228EA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3006-CD9A-ACB8-4DFF-755585BD51C6}"/>
              </a:ext>
            </a:extLst>
          </p:cNvPr>
          <p:cNvSpPr/>
          <p:nvPr/>
        </p:nvSpPr>
        <p:spPr>
          <a:xfrm rot="5400000" flipH="1" flipV="1">
            <a:off x="2662822" y="-2671180"/>
            <a:ext cx="6866356" cy="12192001"/>
          </a:xfrm>
          <a:prstGeom prst="rect">
            <a:avLst/>
          </a:prstGeom>
          <a:gradFill>
            <a:gsLst>
              <a:gs pos="13000">
                <a:schemeClr val="accent2"/>
              </a:gs>
              <a:gs pos="100000">
                <a:schemeClr val="accent5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B6E1-2B98-87C0-C97D-DC19E754324D}"/>
              </a:ext>
            </a:extLst>
          </p:cNvPr>
          <p:cNvSpPr/>
          <p:nvPr/>
        </p:nvSpPr>
        <p:spPr>
          <a:xfrm rot="16200000" flipH="1" flipV="1">
            <a:off x="2144989" y="-2153344"/>
            <a:ext cx="5473326" cy="97633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8000"/>
                </a:schemeClr>
              </a:gs>
              <a:gs pos="45000">
                <a:schemeClr val="accent5">
                  <a:lumMod val="60000"/>
                  <a:lumOff val="40000"/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B8330-0A40-6340-3205-86A38459537F}"/>
              </a:ext>
            </a:extLst>
          </p:cNvPr>
          <p:cNvSpPr/>
          <p:nvPr/>
        </p:nvSpPr>
        <p:spPr>
          <a:xfrm flipV="1">
            <a:off x="1031672" y="2962966"/>
            <a:ext cx="11160328" cy="389503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13373-13C5-71D9-C45A-699B0F45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 flipV="1">
            <a:off x="1233479" y="361145"/>
            <a:ext cx="5263375" cy="7730333"/>
          </a:xfrm>
          <a:prstGeom prst="rect">
            <a:avLst/>
          </a:prstGeom>
          <a:gradFill flip="none" rotWithShape="1">
            <a:gsLst>
              <a:gs pos="8000">
                <a:schemeClr val="accent2">
                  <a:lumMod val="75000"/>
                </a:schemeClr>
              </a:gs>
              <a:gs pos="50000">
                <a:schemeClr val="accent2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B3753E-6E60-F731-58BF-7C4D049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CEB89B-6066-557A-EBEC-18307AC2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5C1F80-0989-4135-BEC0-53996BCA1D73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114D5C-BE8D-24C7-4A79-C0C2837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94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4C684-CDD4-5CA8-12DC-BB0C4BFE2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4329"/>
            <a:ext cx="5056093" cy="6869586"/>
            <a:chOff x="5171844" y="-11586"/>
            <a:chExt cx="7020159" cy="6869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ECDBF0-A1F0-37B6-C87A-8687287F7950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F90E0-14F7-6838-2C0A-149459C1D143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8B55F-B3C4-0B70-7EAE-5FBFD3308543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DE35-AEB9-6AFE-BC7A-79FEFBB51D0A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103120"/>
            <a:ext cx="3666744" cy="2624328"/>
          </a:xfrm>
          <a:noFill/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7702" y="877824"/>
            <a:ext cx="5509458" cy="5102352"/>
          </a:xfr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346B3B-D23C-46FC-82B4-EC936862EBB6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60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BA5514-C4EC-5772-F451-90A91C38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95E155-D254-47EB-52CD-C66E0A29E9A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EE6D-F09F-E804-C40C-AB228BDE8E64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783" y="722376"/>
            <a:ext cx="5138927" cy="1581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2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0EF3B0-9D02-EBD8-2D14-79BF34534AA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9307" y="0"/>
            <a:ext cx="54132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834640"/>
            <a:ext cx="5138928" cy="2999232"/>
          </a:xfrm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72784" y="6318504"/>
            <a:ext cx="3569956" cy="365760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75652" y="6318504"/>
            <a:ext cx="1491507" cy="365760"/>
          </a:xfrm>
        </p:spPr>
        <p:txBody>
          <a:bodyPr/>
          <a:lstStyle/>
          <a:p>
            <a:fld id="{11039C6F-01AE-405F-93D2-431591D79461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97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E855AC-5F95-123D-E0A1-CBD75D8FD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A6A854-7BA6-35FC-898F-37F3BC10E5D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EF75-521C-7F12-2397-68B6128751E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222436"/>
            <a:ext cx="4160520" cy="2825496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2222436"/>
            <a:ext cx="3959352" cy="26974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9CF825-511F-35F8-E0EC-636033ED4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82C16-EB1A-4294-103B-715F071E5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E82713-2685-4CB9-BD26-DD329F3C67A6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7EA83B-52EA-A0B8-E2E8-C9D1FE273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43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4537F0-59D7-5CF5-65CE-33DFA62B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FD035-FCE9-275A-5EEF-94FC6583E39A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FF3E46-4915-D511-DDA5-9451667C3C8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52" y="2048256"/>
            <a:ext cx="3813048" cy="3538728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960" y="2048256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B2298-A12A-D380-ED4F-AD870434F2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F2EAD-3327-FA60-8B7F-6CBBD02C3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7926B3-CA5D-44FB-BC2D-6B05FBB97B04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4A7C-9E9E-96BC-68B8-3F92C9B3B4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675FE4-1839-CB8F-7574-8FBCED970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09010-BB96-4CE9-3A39-43FA59198DD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5C3E8-4075-EEED-D3DC-B1B0DCD9F940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7214616" cy="1280160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2776" y="2240280"/>
            <a:ext cx="7349947" cy="3721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089F15-F7A9-6130-79CF-D853C6B4B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C79459-C978-FF61-F7FC-DC5D1F1701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009212-C305-41EC-8687-C39B36C09AF0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BCCE1-48C7-7734-891D-F4664CC97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28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A83600-30C4-2F21-93C5-D07537A39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F9F49-F979-53D6-3ED8-352816078D4C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745F95-9BA3-B7A5-F004-E2BB1CFFE2F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4215384" cy="3136392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8696" y="640080"/>
            <a:ext cx="5998464" cy="5696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D886C8-FB0E-44DB-9413-26C9933623BA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8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4B371-347D-80EC-2C2C-C69CD2EF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12068340" y="0"/>
            <a:ext cx="123362" cy="6858000"/>
            <a:chOff x="12068638" y="0"/>
            <a:chExt cx="123362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27FEA-4B4B-3484-7267-B7BD65A4E9BF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530AA-F724-4235-0FDF-84595FCBFBC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21792"/>
            <a:ext cx="10872216" cy="749808"/>
          </a:xfrm>
        </p:spPr>
        <p:txBody>
          <a:bodyPr anchor="ctr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1591056"/>
            <a:ext cx="7772400" cy="43891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8A6864-E7E2-494F-A90A-ECC53613C6EC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44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1155E4-5659-692F-6CDC-095E555AF698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AFD6F-0EAD-ADCF-CB9A-AB74C59048E1}"/>
              </a:ext>
            </a:extLst>
          </p:cNvPr>
          <p:cNvSpPr/>
          <p:nvPr/>
        </p:nvSpPr>
        <p:spPr>
          <a:xfrm rot="16200000">
            <a:off x="6635246" y="-3716556"/>
            <a:ext cx="1855397" cy="9288510"/>
          </a:xfrm>
          <a:prstGeom prst="rect">
            <a:avLst/>
          </a:prstGeom>
          <a:gradFill>
            <a:gsLst>
              <a:gs pos="45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896"/>
            <a:ext cx="10872216" cy="1225296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2313432"/>
            <a:ext cx="8732520" cy="389534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4ED686-7864-484B-8047-F06E855FD995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6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4E45B-1239-5927-7239-231AB33A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2CCE1C-1D53-2F67-CA11-693E1CA40CC5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77A3C2-9949-B8A0-8486-8228C60D0C3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715D2-E75C-A2E6-CE7A-70CE2EFA5E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4CAAF-9048-5116-D3C8-15E595C3BC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8F8C76-8E31-4D47-BC79-85F35E81929B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E49B-DD4C-66AF-8D2C-52110DB22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55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ACE7F8-A7D9-2E2C-2B0B-0DB8D716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68309-21D1-59BA-F479-9F846B9A0FB2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94F90-5391-9976-036B-C34C2C3044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200"/>
            <a:ext cx="10954512" cy="795528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10954512" cy="4956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C843-90AD-36D3-6615-3505603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5F7B-97CA-C06C-A155-E4BC307D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96F-46D7-47BB-8945-9667BCB4F5BB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4737-C1DF-CE60-245E-385E02A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19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2293C7-9DD5-C84B-6A44-F0D117C4C94B}"/>
              </a:ext>
            </a:extLst>
          </p:cNvPr>
          <p:cNvSpPr/>
          <p:nvPr/>
        </p:nvSpPr>
        <p:spPr>
          <a:xfrm>
            <a:off x="3" y="-4323"/>
            <a:ext cx="4059076" cy="6869579"/>
          </a:xfrm>
          <a:prstGeom prst="rect">
            <a:avLst/>
          </a:prstGeom>
          <a:gradFill>
            <a:gsLst>
              <a:gs pos="7000">
                <a:schemeClr val="accent2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88F0D-A4DE-CAA0-43A6-84E52AD904F3}"/>
              </a:ext>
            </a:extLst>
          </p:cNvPr>
          <p:cNvSpPr/>
          <p:nvPr/>
        </p:nvSpPr>
        <p:spPr>
          <a:xfrm rot="10800000">
            <a:off x="-1" y="1061883"/>
            <a:ext cx="4059079" cy="58033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67E0-1350-1985-A4E1-5215AF902BF2}"/>
              </a:ext>
            </a:extLst>
          </p:cNvPr>
          <p:cNvSpPr/>
          <p:nvPr/>
        </p:nvSpPr>
        <p:spPr>
          <a:xfrm rot="16200000">
            <a:off x="-524095" y="1129367"/>
            <a:ext cx="5716870" cy="3449479"/>
          </a:xfrm>
          <a:prstGeom prst="rect">
            <a:avLst/>
          </a:prstGeom>
          <a:gradFill>
            <a:gsLst>
              <a:gs pos="0">
                <a:schemeClr val="accent5">
                  <a:alpha val="86000"/>
                </a:schemeClr>
              </a:gs>
              <a:gs pos="57000">
                <a:schemeClr val="accent2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081528" cy="40142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6B8768-08ED-B8FE-AB87-3961B13E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2648" y="6318504"/>
            <a:ext cx="344643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90CD73-4635-8D46-A7E8-EDF5E35D34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640267-1344-46BE-B105-162E68855468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7E57EE-CAE7-24C5-9F1D-159F32ADD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270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502920"/>
            <a:ext cx="5961888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5E9B8B-7499-A48C-F314-3620CFFB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B506F-0FAC-8905-0F05-E889644A7B9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C1EBA-955D-23C1-CCE1-CF2C6CBFD05B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6EE962-E57A-8EDB-7169-6EB04FA753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483717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5272" y="1801367"/>
            <a:ext cx="5961888" cy="4453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225D-49EF-5752-ACF2-F43EB2B363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605272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62DD-3333-1184-E97C-2FDF9D599F4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701784" y="6318504"/>
            <a:ext cx="1865376" cy="365760"/>
          </a:xfrm>
        </p:spPr>
        <p:txBody>
          <a:bodyPr/>
          <a:lstStyle/>
          <a:p>
            <a:fld id="{1C45E567-307A-4358-87B7-AFD16C4C07D5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12C-B1FA-A889-A45D-1DA431A414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4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44AF-FB05-4BBA-5AC9-C89D1BB5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EABA-2011-B91D-C867-6B03C474330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709160" y="6318504"/>
            <a:ext cx="2350008" cy="365760"/>
          </a:xfrm>
        </p:spPr>
        <p:txBody>
          <a:bodyPr/>
          <a:lstStyle/>
          <a:p>
            <a:fld id="{E016730A-3443-4D7F-BC47-3A3CDB3837FC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7E37F5-E579-D12C-536E-A9118707E1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97687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D3616B-B0C6-AB9E-48FA-050906718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9142" y="0"/>
            <a:ext cx="3939493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BBFBAF-5922-A442-5D1A-BC28ADE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DBF79C-336C-A5FC-F9A7-F678FEB5C351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3E95C8-0894-01F3-97E4-60803AAA24A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1419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16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F4E90B-EF6F-24B4-C4FE-7FBC72B7E9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7" y="0"/>
            <a:ext cx="396849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0B082-E806-677A-B150-164003C5B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BF228F-ECC6-8326-8C59-4539BE646E4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9E235C-963A-D79C-5145-5233B1FD5A8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6516" y="1472183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DC5C-46E3-4585-C089-E091BE6E5D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06516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447D-8AA6-9863-0212-376200A916F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29070" y="6318504"/>
            <a:ext cx="2838090" cy="365760"/>
          </a:xfrm>
        </p:spPr>
        <p:txBody>
          <a:bodyPr/>
          <a:lstStyle/>
          <a:p>
            <a:fld id="{D9193AC5-F257-4C01-8A7B-A4CD87F22F04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95A93-90A0-8500-32A5-2011DF965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552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AE7BB9-8F3B-888B-7C5F-C693E4B7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2AA3A-CAA5-475A-C3CD-9ABFCE2B0092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ED07E-CBE3-22B8-BCE0-4F98BB64C4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573413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4573413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B6E2F6-1C60-7678-922C-01C4DB211D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74320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A7FF-A77E-82D8-382F-C60F9EB7D4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355847" y="6318504"/>
            <a:ext cx="1418733" cy="365760"/>
          </a:xfrm>
        </p:spPr>
        <p:txBody>
          <a:bodyPr/>
          <a:lstStyle/>
          <a:p>
            <a:fld id="{A64EBB10-E93E-4729-97C4-FAB8DF4548E2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7AED5A-2B3B-6F43-CA78-5BF85217FD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692285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59C038-AFE7-F1BB-D482-33E1708925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4556" y="0"/>
            <a:ext cx="6224082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00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389120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4389120" cy="4169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7486-A221-C6D1-050D-0B3DB32646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65176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AE70-2FE3-1872-0811-BC089F61285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264408" y="6318504"/>
            <a:ext cx="1325880" cy="365760"/>
          </a:xfrm>
        </p:spPr>
        <p:txBody>
          <a:bodyPr/>
          <a:lstStyle/>
          <a:p>
            <a:fld id="{7040DD2C-7FC6-41A9-87A2-29E4EDD4A815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EE6EB-FF56-B8A3-1408-5C43C49B25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50799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E2866F3-0262-FC88-23E2-359D75EA8A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60263" y="0"/>
            <a:ext cx="6408375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6C82F-0CA8-713E-E19A-65D51910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A0EB22-0640-E9D6-5C90-504668EDC47C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5F219-6751-8C9C-0F4E-1048F537CB6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4683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94689-2DF4-F719-B5A3-0E33B5AB9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C88C8-2ADC-03E1-DA79-C09C9FFCB40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E9281E-3F01-B630-B5DF-17CEE295D67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3017520" cy="336499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05656" y="722376"/>
            <a:ext cx="3417212" cy="544068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8356" y="722376"/>
            <a:ext cx="3566160" cy="5440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6F9121-A740-6137-350B-F287FC3F6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DDF62D-265F-648C-DEAF-A6B63AFE9A8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E3A8ED-7C53-48B7-8E07-F767A8357B67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B1E5F69-8168-1838-71D3-E395524793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73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B5D765-4DB1-83CD-C254-A90B6611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9A84EF-6D24-A163-8B58-B5389FD4DDD7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9A50A9-013C-611D-B106-1ED459519F5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8A45037-DD9A-9287-B37A-49CD4CC3CA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-1"/>
            <a:ext cx="7397496" cy="6857999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5CC625-CD4F-F9C5-5E5D-05B78AE7CE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35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B38A-33A6-F8AC-C9B9-FA400D29071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04406" y="6318504"/>
            <a:ext cx="1062754" cy="365760"/>
          </a:xfrm>
        </p:spPr>
        <p:txBody>
          <a:bodyPr/>
          <a:lstStyle/>
          <a:p>
            <a:fld id="{81AC3B39-0D1D-4C0E-BE8E-C570B18D6B3B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B1B358-15B5-2BEF-0B1B-0BC9F05FFA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9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318504"/>
            <a:ext cx="197550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8150" y="6318504"/>
            <a:ext cx="101458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0780F3AB-C899-4854-A4A4-B2E20F203358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0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02819" y="0"/>
            <a:ext cx="7265819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D1FA7-C4E8-DE5C-3B9D-DCD115B6C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133272-DC27-4D54-F532-D2039EAA5D9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8420D-B6AB-D6E7-38A4-FFF30B404590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96956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1008126"/>
            <a:ext cx="3401567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3A3E8A-C3F5-3D0B-FDE4-68B52DFE71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739749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2754B6-EAB4-945C-FC4E-F8F7D453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99CF6F-40DA-4FCF-FBCF-9907CB96FB7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8A1CA-3094-3344-5C05-30F5E18CD02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3099816"/>
            <a:ext cx="3401567" cy="305409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8E1E-13A9-668C-1F5C-BC271E6A05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17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2343-B677-7565-070B-CEED0B0D54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497312" y="6318504"/>
            <a:ext cx="1069847" cy="365760"/>
          </a:xfrm>
        </p:spPr>
        <p:txBody>
          <a:bodyPr/>
          <a:lstStyle/>
          <a:p>
            <a:fld id="{1095A040-388D-41D5-A09F-3EC1A1D097A8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C881-6669-50F2-64F2-57BD81A93B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6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888" y="713232"/>
            <a:ext cx="3364992" cy="322783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88" y="5138927"/>
            <a:ext cx="3200400" cy="119786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48451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BE317-7590-8646-B2DB-5BED6EE8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4181134" y="3367319"/>
            <a:ext cx="68580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255D3-4FB2-87A8-E502-9CDE10990A39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5F704-CD21-A249-03F6-4F036D21400B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7E9-D8D3-BC56-A758-6C86B58C0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247888" y="6318504"/>
            <a:ext cx="2459736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F974-138E-88CF-9001-1A07C67D1DF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707624" y="6318504"/>
            <a:ext cx="859536" cy="365760"/>
          </a:xfrm>
        </p:spPr>
        <p:txBody>
          <a:bodyPr/>
          <a:lstStyle/>
          <a:p>
            <a:fld id="{A6379DD5-AE65-4D02-9BCE-257CC17A63B7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7CD4-7B92-1CD1-A9F0-94B053972C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04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56312"/>
            <a:ext cx="3647839" cy="142023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17E7B2-E2F9-D41D-D140-E89E0C3F5B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45910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CD91D-B3A8-3626-F189-B9F77A31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591027"/>
            <a:ext cx="12198096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9147E-E51A-3B94-6CD8-EE629F8797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D771F-7FFC-BCEC-B388-8883BD9CBC6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7800" y="4956312"/>
            <a:ext cx="6309360" cy="14202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42C-378A-4AAF-83EE-A3767FF83605}" type="datetime1">
              <a:rPr lang="en-US" smtClean="0"/>
              <a:t>9/29/2025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52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93596"/>
            <a:ext cx="2953618" cy="2007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FB154D-4A60-735B-FA5C-F17F96D0F7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70080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8555" y="4093596"/>
            <a:ext cx="7298605" cy="228957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D91724-58CE-FA68-1E24-9CD57621C1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AA293A1-7F80-90D9-D8FF-27238ADD79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C6F251-EB74-4ADA-AD63-D85EC3A9D616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9AC797-2D9B-C7AC-550D-157FEDA380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381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3CDCF-1D03-5851-5ADE-6C229D9C9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6CADBC-4985-70E0-56BE-1C8385BBCBD0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1B3299-F1D4-88B7-5B22-7D623606691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7978"/>
            <a:ext cx="10954512" cy="969264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C3B04B-96C8-DA90-9593-3508CE34B4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1801367"/>
            <a:ext cx="7015248" cy="4489704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2735" y="1801367"/>
            <a:ext cx="3314425" cy="44897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B3BF-7794-675C-7382-345519B43B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03468-1991-7CCF-2C67-0B5A3850BA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305F46D-792E-48B7-9047-8A1672515077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75D71-C32E-4EF6-2C8E-B5F29DBF4D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33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287667-A4F8-6B7A-7C1E-415768F3B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F260A-40A1-ED4C-F5A8-F915D3BDB7F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2C2-2541-1223-03B1-97955C134718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669536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4669536" cy="4024566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02919"/>
            <a:ext cx="5471160" cy="5815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134235-8D6E-735A-EBA0-BA533F60F0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D2F68ED-5552-E109-B7F4-671217CABF2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53D3FE-D727-4B50-874D-41D5E635B20A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3B9B49-4584-CFEF-738F-BE68D009CE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17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3C02DA-0C9D-12C9-42BB-CC4820B4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680A20-A590-D755-5AA0-BAF1B1402907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06CF-7B14-32D2-2412-3434710512E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645980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3645980" cy="4024565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227" y="502919"/>
            <a:ext cx="6354933" cy="58155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BFB2EA8-AADE-E8CD-890F-EA9F9968B2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772B0-B493-B608-E389-35329DEF20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E942071-3A2D-4B86-82F9-428DB212BAF8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54D38F-A697-A216-CCCB-0C1A9DCBD2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309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93BC13-F3D8-0BDA-D1BF-7B8E455AC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62B5B-CACD-7203-74DE-7B0BBF7D69CE}"/>
              </a:ext>
            </a:extLst>
          </p:cNvPr>
          <p:cNvGrpSpPr/>
          <p:nvPr/>
        </p:nvGrpSpPr>
        <p:grpSpPr>
          <a:xfrm>
            <a:off x="-22276" y="-6922"/>
            <a:ext cx="12214276" cy="6869101"/>
            <a:chOff x="-22276" y="-6922"/>
            <a:chExt cx="12214276" cy="68691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6A753B-AD01-7A7A-4F2D-C75592EC67B9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E82525-BA9A-AA08-8DF0-B77178C6BC45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4B5202-8712-82B4-1B42-E7E4336E8698}"/>
                </a:ext>
              </a:extLst>
            </p:cNvPr>
            <p:cNvSpPr/>
            <p:nvPr/>
          </p:nvSpPr>
          <p:spPr>
            <a:xfrm flipH="1">
              <a:off x="-22276" y="-6922"/>
              <a:ext cx="3849318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172D8-9117-7FB7-2347-567B5663C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28616"/>
            <a:ext cx="9912096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52" y="978408"/>
            <a:ext cx="11137392" cy="411480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32224-E515-4E44-2832-0D5E94847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1D16-7052-CB51-10DB-659F8F77B2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0D1012-6B36-4753-8153-E5F982239567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32CC-C4B7-E2AF-5520-00C69FF3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705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718304"/>
            <a:ext cx="6281928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786384"/>
            <a:ext cx="11155680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E2BBBB-FE25-456C-89E4-A0303F0273E5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505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83480"/>
            <a:ext cx="6281928" cy="13533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82880"/>
            <a:ext cx="11247120" cy="49743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None/>
              <a:defRPr lang="en-US" sz="325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15EE4B-219D-4799-AB8D-57B100451C5D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8916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0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36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9E314-CB58-F3CE-7C32-D6103621A2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E12D21-0607-5120-F81C-6E1DA0652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99AFF4-C109-45E7-87CB-3A41EC6C3342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1B35F-4D88-6EA9-8D55-4133CD961A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391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A04-3BC7-B88E-3974-2A73D0A107E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991EE-474F-899B-8FEF-F82B3E5BDF10}"/>
              </a:ext>
            </a:extLst>
          </p:cNvPr>
          <p:cNvGrpSpPr/>
          <p:nvPr/>
        </p:nvGrpSpPr>
        <p:grpSpPr>
          <a:xfrm>
            <a:off x="-7285" y="-6922"/>
            <a:ext cx="12199285" cy="6869101"/>
            <a:chOff x="-22275" y="-6922"/>
            <a:chExt cx="12214275" cy="68691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D5B255-8277-F118-03CD-8BAE19E8D68B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8FF695-246F-077D-F2C8-36B38501750D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72F2E-896E-2C27-7B7B-07C3BA02B78E}"/>
                </a:ext>
              </a:extLst>
            </p:cNvPr>
            <p:cNvSpPr/>
            <p:nvPr/>
          </p:nvSpPr>
          <p:spPr>
            <a:xfrm flipH="1">
              <a:off x="-14981" y="-6922"/>
              <a:ext cx="3836566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2BC71-28C2-81D8-FB44-31BC493B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81088-8C72-D3AA-E951-F32AA431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8784" y="6739061"/>
            <a:ext cx="12207240" cy="137160"/>
            <a:chOff x="-5025" y="6737718"/>
            <a:chExt cx="12207200" cy="123363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FCCF6-A9CE-8C06-A018-3526E4B210A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41A033-DCF1-2B2E-7479-E074B140FA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83B6E-95ED-1D70-2F6E-8299525C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6" y="0"/>
            <a:ext cx="137160" cy="6858000"/>
            <a:chOff x="12068638" y="0"/>
            <a:chExt cx="123362" cy="6858000"/>
          </a:xfrm>
          <a:solidFill>
            <a:schemeClr val="tx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F59BE4-AC2E-2AB9-FE80-40CAF77CA79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C2DAC-E593-02EE-C7E4-01B9BAA443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7680960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FEFF9-BDF1-4CFA-B535-0413D62BE29A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02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9DFFF819-4E26-4576-8A6D-DA055CFF682A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573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23AF82-B640-17D0-AC4B-55F4EDF5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A5C8EA-7A6C-8AC0-78D1-F538329B41B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FAD3C-DB75-D855-489D-B09F992EA0E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287CE5-00A5-FA1D-EB2D-E5CFD274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2357" y="6746828"/>
            <a:ext cx="12188952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43EBD-E088-A3CD-FCDE-E6ED8F87D148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88F00F-9D01-378E-377E-26B543D2FA77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82175" y="751366"/>
            <a:ext cx="8353433" cy="540254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761A50-B070-4EAD-9EB9-92E4929324E7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22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5920" y="5203004"/>
            <a:ext cx="9052560" cy="55778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4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795462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1CBA35-F376-4C5F-B8C5-4C103617FD91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583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93FB6C-5982-EAFA-94FA-F06EABA0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8F732B-25DE-1819-DB0A-266B26703011}"/>
              </a:ext>
            </a:extLst>
          </p:cNvPr>
          <p:cNvGrpSpPr/>
          <p:nvPr/>
        </p:nvGrpSpPr>
        <p:grpSpPr>
          <a:xfrm>
            <a:off x="807326" y="778051"/>
            <a:ext cx="10577346" cy="5314435"/>
            <a:chOff x="807326" y="778051"/>
            <a:chExt cx="10577346" cy="5314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BD41E-DAB9-A564-3A2B-295B7AE87C42}"/>
                </a:ext>
              </a:extLst>
            </p:cNvPr>
            <p:cNvSpPr/>
            <p:nvPr/>
          </p:nvSpPr>
          <p:spPr>
            <a:xfrm rot="5400000" flipH="1">
              <a:off x="3438786" y="-1853401"/>
              <a:ext cx="5314432" cy="10577340"/>
            </a:xfrm>
            <a:prstGeom prst="rect">
              <a:avLst/>
            </a:prstGeom>
            <a:gradFill>
              <a:gsLst>
                <a:gs pos="0">
                  <a:schemeClr val="accent2">
                    <a:alpha val="78000"/>
                  </a:schemeClr>
                </a:gs>
                <a:gs pos="93000">
                  <a:schemeClr val="accent5">
                    <a:alpha val="8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4A4391-9FDD-C033-0A4D-647A73420405}"/>
                </a:ext>
              </a:extLst>
            </p:cNvPr>
            <p:cNvSpPr/>
            <p:nvPr/>
          </p:nvSpPr>
          <p:spPr>
            <a:xfrm rot="16200000" flipH="1">
              <a:off x="3445177" y="-1846407"/>
              <a:ext cx="5314435" cy="105633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0101F-E74A-5C0F-8CC5-E0B5E3DC0E24}"/>
                </a:ext>
              </a:extLst>
            </p:cNvPr>
            <p:cNvSpPr/>
            <p:nvPr/>
          </p:nvSpPr>
          <p:spPr>
            <a:xfrm rot="10800000">
              <a:off x="807326" y="778051"/>
              <a:ext cx="3333441" cy="530836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8E2756-2591-1046-1B67-C9DEEDDC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4205050" y="-1083744"/>
              <a:ext cx="4078718" cy="10273742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965960"/>
            <a:ext cx="8695944" cy="2331720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89D600-DCDC-4EC3-BDD3-052C2836DAF2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133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49479-B594-DDBA-C16A-3A98635C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65CA7-C91C-8C4F-CD30-E6DB950A620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CDB482-1274-EA4E-11EA-FDB308F1540E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AEF3D1-EB50-234E-F0C0-5C4E6FB69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1091" y="0"/>
            <a:ext cx="12188952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35CE4F-16F9-575C-78CA-4F076F0C3D1F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59711A-5559-82B6-B156-35D79618FF56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9836" y="5192776"/>
            <a:ext cx="8494776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33532" y="1792224"/>
            <a:ext cx="8641080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600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DB2DB3-0A08-4E5B-8BB6-A488CF1C042F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71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46A9-91B4-D2CF-8B72-68E668219C00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133600"/>
            <a:ext cx="5166360" cy="41849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128115"/>
            <a:ext cx="5166360" cy="4190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82C-5D4A-4A20-87E3-9906B5F3BA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84DE-1D38-B3AE-D560-557B3726B5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329DD1-6F17-4170-B2B1-1A76C32D62A1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66BE47-AC20-1061-07AD-89A41D02F4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838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704A21-3725-4536-B210-EAED58DE1544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3750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128111"/>
            <a:ext cx="5166360" cy="48463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128109"/>
            <a:ext cx="5166360" cy="4846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03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9AB3-1083-59C6-B9F8-A35C0D4066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45D-C128-9FF0-2E8B-D2E3E3468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7E6053-DA33-4DC9-86BB-0E52E5EB5B56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DDA88-C058-DDD5-F19B-8B5E7B86C6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61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CE4D-D83F-44D4-ACB0-A88A6B9DB4F7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653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F981-1EE1-49F5-B605-4EA23F0307AC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541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BE0305-2234-39DE-EC35-B6881018E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F17BE-BA15-771A-79F4-91B4C5C752F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9ADE0D-3A86-F364-6B2A-F373A75E29AE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595634" cy="180820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99" y="502920"/>
            <a:ext cx="6283861" cy="58032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493B-A447-4205-AC2D-AE2DEDAE4E3B}" type="datetime1">
              <a:rPr lang="en-US" smtClean="0"/>
              <a:t>9/29/2025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525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923E9-478C-95DE-C678-A683A36F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DD8A0F-EB40-1201-2A23-685958AC5DF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12E4F-3FBB-39E4-2EA2-BA0D8858A74D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713996" cy="2247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61F92C4-9651-789C-0B22-E6343EE25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CD178F-4127-FE67-2F5D-0F1CE78843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53978" y="342016"/>
            <a:ext cx="6413182" cy="597648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8ACB14E1-4D3B-B55C-4791-64F774AC36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354F-9C13-4261-9BA4-DD76051C2429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5DAD34-8521-F119-F985-ABFBDD340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8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AB82C7-4740-BEAB-85E9-C816E1CD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492680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E10D0-EE9E-6432-2C4D-0324DE19518E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3B4BE8-5DA5-6F2B-0DB6-7901D4547F64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952" cy="449267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D5EE-6935-237E-C4A2-C61261249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1462-21CF-5988-0554-7DB1C494B0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02ACF4-9E47-4D03-8EA6-1CE7E20F9165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1CEA4D-A8A1-D4D2-8F28-C834693724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3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AE463B-60C7-F01E-97F6-1486FB41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4E48A-D751-8593-5D71-0683866A24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092F9-8C9B-4865-CB0E-EFD550A28ED3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483864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585-231E-4B46-143C-086AE5C56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CF0D-DCF6-2401-8AD6-ED12BCF0D0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9CD26-23FE-488A-AF3B-5DDE99301C10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D9E-59BD-DBC5-F43C-8A6A21AE2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71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3622673"/>
            <a:ext cx="8430768" cy="16093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AF8-D2CD-617D-EEE4-AFE7E97998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CC89-C65D-CAD6-3F7F-24F67D81DC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67263D-2536-4E2E-A4D6-BA89E45F00B0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779D-8A81-935C-F850-6C0DCAD5E6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62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ABB9A-1B5B-9306-B7B9-58E4E5E4E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155489-796B-CDF9-06C2-583941E589F7}"/>
              </a:ext>
            </a:extLst>
          </p:cNvPr>
          <p:cNvGrpSpPr/>
          <p:nvPr/>
        </p:nvGrpSpPr>
        <p:grpSpPr>
          <a:xfrm>
            <a:off x="0" y="0"/>
            <a:ext cx="12192000" cy="6867144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31A197-F740-DCA2-902E-29B890C31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02513-E6E5-DFFD-29B1-02BE448B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E184C5-789F-C980-F425-AF26045C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6801FB-115C-F074-E428-F4A4A58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88000"/>
                  </a:schemeClr>
                </a:gs>
                <a:gs pos="56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584" y="1371600"/>
            <a:ext cx="7498080" cy="2386584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584" y="3877056"/>
            <a:ext cx="7498080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F5B7-78E6-2702-0F8C-122F4D2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BEF7-236A-87FA-F0D9-F4515D81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2B809-8BB3-463C-8B5E-28962B4654D8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C8F0-DE20-1DBB-6A42-CBFFAE1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56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E0C5-AA7D-C4A0-BB09-3D328C8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691-E40E-1B02-C9B2-FD70013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537-5E0E-4697-8198-FDF0E53F372F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6BF4-6BB2-066C-5243-2D5CF17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02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FFB07-15C3-5030-73A7-6D0EBC2FB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C67F9-A48C-BB0E-03C5-9C32A6BB8C5D}"/>
              </a:ext>
            </a:extLst>
          </p:cNvPr>
          <p:cNvSpPr/>
          <p:nvPr/>
        </p:nvSpPr>
        <p:spPr>
          <a:xfrm rot="16200000" flipH="1">
            <a:off x="2666999" y="-2667000"/>
            <a:ext cx="6857999" cy="12192002"/>
          </a:xfrm>
          <a:prstGeom prst="rect">
            <a:avLst/>
          </a:prstGeom>
          <a:gradFill>
            <a:gsLst>
              <a:gs pos="0">
                <a:schemeClr val="accent2"/>
              </a:gs>
              <a:gs pos="94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436E8-8599-9171-B0E5-3A3CED0AE2C4}"/>
              </a:ext>
            </a:extLst>
          </p:cNvPr>
          <p:cNvSpPr/>
          <p:nvPr/>
        </p:nvSpPr>
        <p:spPr>
          <a:xfrm rot="5400000" flipH="1">
            <a:off x="2719785" y="-1537266"/>
            <a:ext cx="5669226" cy="11108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0000"/>
                </a:schemeClr>
              </a:gs>
              <a:gs pos="39000">
                <a:schemeClr val="accent5">
                  <a:lumMod val="60000"/>
                  <a:lumOff val="40000"/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2CAB-57CB-D9A8-5BBE-F7898C5E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-648303" y="636301"/>
            <a:ext cx="6870003" cy="5573396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75000"/>
                </a:schemeClr>
              </a:gs>
              <a:gs pos="37000">
                <a:schemeClr val="accent2">
                  <a:alpha val="0"/>
                </a:schemeClr>
              </a:gs>
            </a:gsLst>
            <a:lin ang="3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F90BDF-2A3B-8AD7-6EE4-11ED286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B66C1B-A1AD-A2BC-11D8-9AEA5E83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4E7D34-A495-4E23-B1D1-F5D651D22AFE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384A4A-7C42-E7AC-02FD-B65B61D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43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093976"/>
            <a:ext cx="7271895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8ECD-BC5C-69B8-45CB-D6C697E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7286-C615-453F-E284-B5C2298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6A96-D1F6-4A74-B023-FDE16753EDD7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21B8-1357-D164-0082-D2B50441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28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01368"/>
            <a:ext cx="10954512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648" y="6318504"/>
            <a:ext cx="409651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0768" y="6318504"/>
            <a:ext cx="313639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FD1C4689-B28D-4D3C-8B05-9ABB967E2A3E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864" y="6318504"/>
            <a:ext cx="4937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4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  <p:sldLayoutId id="2147483854" r:id="rId50"/>
    <p:sldLayoutId id="2147483855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browserling/27170301671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gnarkToushiro/Cobol_Andres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Diagrama">
            <a:extLst>
              <a:ext uri="{FF2B5EF4-FFF2-40B4-BE49-F238E27FC236}">
                <a16:creationId xmlns:a16="http://schemas.microsoft.com/office/drawing/2014/main" id="{6DB6B948-84E0-AB0A-EFE2-59CA4E77A86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065" r="15597" b="15022"/>
          <a:stretch>
            <a:fillRect/>
          </a:stretch>
        </p:blipFill>
        <p:spPr>
          <a:xfrm>
            <a:off x="7534275" y="0"/>
            <a:ext cx="5515100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9ACE50-B50D-07C3-13C5-6546B2C60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anchor="t">
            <a:normAutofit/>
          </a:bodyPr>
          <a:lstStyle/>
          <a:p>
            <a:r>
              <a:rPr lang="es-CL" b="1" dirty="0"/>
              <a:t>Ejercicio Practico II</a:t>
            </a:r>
            <a:br>
              <a:rPr lang="es-CL" b="1" dirty="0"/>
            </a:br>
            <a:r>
              <a:rPr lang="es-CL" b="1" dirty="0"/>
              <a:t>Cobol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F5CEB8-58D3-A455-F3F0-A58EDC657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anchor="ctr">
            <a:normAutofit/>
          </a:bodyPr>
          <a:lstStyle/>
          <a:p>
            <a:r>
              <a:rPr lang="es-CL" dirty="0"/>
              <a:t>Andres Reyes Rojas</a:t>
            </a:r>
          </a:p>
          <a:p>
            <a:r>
              <a:rPr lang="es-CL" dirty="0"/>
              <a:t>Accenture</a:t>
            </a:r>
          </a:p>
        </p:txBody>
      </p:sp>
    </p:spTree>
    <p:extLst>
      <p:ext uri="{BB962C8B-B14F-4D97-AF65-F5344CB8AC3E}">
        <p14:creationId xmlns:p14="http://schemas.microsoft.com/office/powerpoint/2010/main" val="111982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7C17B-DAFF-6499-CB91-BB5D8089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 de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2EBB6-FB45-34B8-A807-728153A73D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99870" y="2019608"/>
            <a:ext cx="3185653" cy="4667250"/>
          </a:xfrm>
        </p:spPr>
        <p:txBody>
          <a:bodyPr/>
          <a:lstStyle/>
          <a:p>
            <a:r>
              <a:rPr lang="es-CL" dirty="0" err="1"/>
              <a:t>Move</a:t>
            </a:r>
            <a:r>
              <a:rPr lang="es-CL" dirty="0"/>
              <a:t> = Transferir datos</a:t>
            </a:r>
          </a:p>
          <a:p>
            <a:r>
              <a:rPr lang="es-CL" dirty="0" err="1"/>
              <a:t>Perform</a:t>
            </a:r>
            <a:r>
              <a:rPr lang="es-CL" dirty="0"/>
              <a:t> = Ejecuta el código por bloque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91C5ED-196E-8C6D-C9B6-29789DF20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8" y="2019608"/>
            <a:ext cx="85344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33ED-FB33-9C86-92BF-6835C628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896"/>
            <a:ext cx="3428410" cy="1225296"/>
          </a:xfrm>
        </p:spPr>
        <p:txBody>
          <a:bodyPr/>
          <a:lstStyle/>
          <a:p>
            <a:r>
              <a:rPr lang="es-CL" dirty="0"/>
              <a:t>Ejemplo de 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006877-3403-A5CB-5322-FB3A2C9391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82580" y="1828800"/>
            <a:ext cx="5171768" cy="1445342"/>
          </a:xfrm>
        </p:spPr>
        <p:txBody>
          <a:bodyPr/>
          <a:lstStyle/>
          <a:p>
            <a:r>
              <a:rPr lang="es-CL" dirty="0"/>
              <a:t>La sección en donde dice: REG-CREDITO(1:12) </a:t>
            </a:r>
          </a:p>
          <a:p>
            <a:pPr lvl="1"/>
            <a:r>
              <a:rPr lang="es-CL" dirty="0"/>
              <a:t>Toma una sola parte del texto, del carácter 1 al 12, como usar </a:t>
            </a:r>
            <a:r>
              <a:rPr lang="es-CL" dirty="0" err="1"/>
              <a:t>substring</a:t>
            </a:r>
            <a:r>
              <a:rPr lang="es-CL" dirty="0"/>
              <a:t>. 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62F22D-A289-3FF6-ECEA-2416EBC0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6791325" cy="5029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F3B7112-D277-0A77-CDD3-405DFE21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51" y="2803116"/>
            <a:ext cx="5000625" cy="203835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C226561C-7932-0A50-B215-C8E028881217}"/>
              </a:ext>
            </a:extLst>
          </p:cNvPr>
          <p:cNvSpPr txBox="1">
            <a:spLocks/>
          </p:cNvSpPr>
          <p:nvPr/>
        </p:nvSpPr>
        <p:spPr>
          <a:xfrm>
            <a:off x="6797008" y="4841466"/>
            <a:ext cx="5171768" cy="1445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La función NUMVAL(dato)</a:t>
            </a:r>
          </a:p>
          <a:p>
            <a:pPr lvl="1"/>
            <a:r>
              <a:rPr lang="es-CL" dirty="0"/>
              <a:t>Transforma la cadena alfanumérica a solo valor numérico. </a:t>
            </a:r>
          </a:p>
          <a:p>
            <a:r>
              <a:rPr lang="es-CL" dirty="0"/>
              <a:t>END-EVALUATE : termina y evalúa la información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21F4E27E-6D47-2F17-F032-77C2E1040FE6}"/>
              </a:ext>
            </a:extLst>
          </p:cNvPr>
          <p:cNvSpPr txBox="1">
            <a:spLocks/>
          </p:cNvSpPr>
          <p:nvPr/>
        </p:nvSpPr>
        <p:spPr>
          <a:xfrm>
            <a:off x="3395662" y="261476"/>
            <a:ext cx="8658686" cy="175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b="1" dirty="0"/>
              <a:t>WS-EOF-CREDITO </a:t>
            </a:r>
          </a:p>
          <a:p>
            <a:pPr lvl="1"/>
            <a:r>
              <a:rPr lang="es-CL" dirty="0"/>
              <a:t>WS = </a:t>
            </a:r>
            <a:r>
              <a:rPr lang="es-CL" dirty="0" err="1"/>
              <a:t>Working</a:t>
            </a:r>
            <a:r>
              <a:rPr lang="es-CL" dirty="0"/>
              <a:t> Storage, indica que es una variable temporal del programa, todas las variables empiezan con WS.</a:t>
            </a:r>
          </a:p>
          <a:p>
            <a:pPr lvl="1"/>
            <a:r>
              <a:rPr lang="es-CL" dirty="0"/>
              <a:t>EOF =  END OF FILE, fin de archivo</a:t>
            </a:r>
          </a:p>
          <a:p>
            <a:pPr lvl="1"/>
            <a:r>
              <a:rPr lang="es-CL" dirty="0"/>
              <a:t>Luego viene el </a:t>
            </a:r>
            <a:r>
              <a:rPr lang="es-CL" b="1" dirty="0"/>
              <a:t>titulo </a:t>
            </a:r>
            <a:r>
              <a:rPr lang="es-CL" dirty="0"/>
              <a:t>de la </a:t>
            </a:r>
            <a:r>
              <a:rPr lang="es-CL" b="1" dirty="0"/>
              <a:t>tarea</a:t>
            </a:r>
            <a:r>
              <a:rPr lang="es-CL" dirty="0"/>
              <a:t>. 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3975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53D89-9267-A4AA-400C-F2814131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Compute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9E10B-5204-6627-BC09-475954582E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01032" y="1966452"/>
            <a:ext cx="6302478" cy="4807974"/>
          </a:xfrm>
        </p:spPr>
        <p:txBody>
          <a:bodyPr/>
          <a:lstStyle/>
          <a:p>
            <a:r>
              <a:rPr lang="es-CL" dirty="0"/>
              <a:t>Permite realizar los cálculos matemáticos en las operaciones con Cobol.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CD686E-B8F7-B06C-A094-F5755EE5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68129"/>
            <a:ext cx="5695245" cy="4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9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91B18-9800-D200-B338-E54BA8D3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Mostrar información y cierre de la ejecución del sistema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17C4167-42DF-08E1-B12C-E5F67509DC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870536"/>
            <a:ext cx="4630994" cy="50094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EAE58A-05B3-7812-D230-78A03325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4050" y="5394064"/>
            <a:ext cx="2647950" cy="14859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330C46A-667A-EE22-BD51-4470FE4702A4}"/>
              </a:ext>
            </a:extLst>
          </p:cNvPr>
          <p:cNvSpPr txBox="1">
            <a:spLocks/>
          </p:cNvSpPr>
          <p:nvPr/>
        </p:nvSpPr>
        <p:spPr>
          <a:xfrm>
            <a:off x="4778477" y="1966452"/>
            <a:ext cx="7325033" cy="4807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Display</a:t>
            </a:r>
            <a:r>
              <a:rPr lang="es-CL" dirty="0"/>
              <a:t> = permite mostrar la información por el terminal del sistema operativo. </a:t>
            </a:r>
          </a:p>
          <a:p>
            <a:r>
              <a:rPr lang="es-CL" dirty="0" err="1"/>
              <a:t>Close</a:t>
            </a:r>
            <a:r>
              <a:rPr lang="es-CL" dirty="0"/>
              <a:t> = permite cerrar la ejecución del sistema.</a:t>
            </a:r>
          </a:p>
        </p:txBody>
      </p:sp>
    </p:spTree>
    <p:extLst>
      <p:ext uri="{BB962C8B-B14F-4D97-AF65-F5344CB8AC3E}">
        <p14:creationId xmlns:p14="http://schemas.microsoft.com/office/powerpoint/2010/main" val="2565778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E8B55-5DE9-8297-0533-0D3F2FCF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Link del código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3A4EA-D020-9751-91B0-F074AEA6B7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CL" dirty="0">
                <a:hlinkClick r:id="rId2"/>
              </a:rPr>
              <a:t>https://github.com/RagnarkToushiro/Cobol_Andres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73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52747-C8F5-3FBA-C1C1-4468083C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896"/>
            <a:ext cx="10872216" cy="1225296"/>
          </a:xfrm>
        </p:spPr>
        <p:txBody>
          <a:bodyPr anchor="ctr">
            <a:normAutofit/>
          </a:bodyPr>
          <a:lstStyle/>
          <a:p>
            <a:r>
              <a:rPr lang="es-CL" dirty="0"/>
              <a:t>Solución :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0B7A1F2-E7DB-046D-833C-614936CB00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881" y="1950264"/>
            <a:ext cx="11732236" cy="459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4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F01C8-A4C0-883A-748B-F34F1B5E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Como se gesto la solución 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3B86E-25EF-81A5-4666-215CF31017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303" y="2625213"/>
            <a:ext cx="11641393" cy="3436539"/>
          </a:xfrm>
        </p:spPr>
        <p:txBody>
          <a:bodyPr>
            <a:normAutofit lnSpcReduction="10000"/>
          </a:bodyPr>
          <a:lstStyle/>
          <a:p>
            <a:r>
              <a:rPr lang="es-CL" b="1" dirty="0"/>
              <a:t>Previamente se instala en Linux el siguiente comando : </a:t>
            </a:r>
          </a:p>
          <a:p>
            <a:pPr lvl="1"/>
            <a:r>
              <a:rPr lang="es-CL" dirty="0"/>
              <a:t>sudo apt </a:t>
            </a:r>
            <a:r>
              <a:rPr lang="es-CL" dirty="0" err="1"/>
              <a:t>install</a:t>
            </a:r>
            <a:r>
              <a:rPr lang="es-CL" dirty="0"/>
              <a:t> </a:t>
            </a:r>
            <a:r>
              <a:rPr lang="es-CL" dirty="0" err="1"/>
              <a:t>gnucobol</a:t>
            </a:r>
            <a:endParaRPr lang="es-CL" dirty="0"/>
          </a:p>
          <a:p>
            <a:r>
              <a:rPr lang="es-CL" b="1" dirty="0"/>
              <a:t>Comandos para generar el archivo cobol:</a:t>
            </a:r>
          </a:p>
          <a:p>
            <a:pPr lvl="1"/>
            <a:r>
              <a:rPr lang="es-CL" dirty="0"/>
              <a:t>nano CPC_CobolV1.cob</a:t>
            </a:r>
          </a:p>
          <a:p>
            <a:r>
              <a:rPr lang="es-CL" b="1" dirty="0"/>
              <a:t>Para compilar : </a:t>
            </a:r>
            <a:r>
              <a:rPr lang="es-CL" dirty="0" err="1"/>
              <a:t>cobc</a:t>
            </a:r>
            <a:r>
              <a:rPr lang="es-CL" dirty="0"/>
              <a:t> -x -free CPC_CobolV1.cob -o CPC_CobolV1</a:t>
            </a:r>
          </a:p>
          <a:p>
            <a:pPr lvl="1"/>
            <a:r>
              <a:rPr lang="es-CL" b="1" dirty="0"/>
              <a:t>Cuando se compila correctamente:</a:t>
            </a:r>
          </a:p>
          <a:p>
            <a:pPr lvl="1"/>
            <a:r>
              <a:rPr lang="en-US" dirty="0"/>
              <a:t>&lt;command-line&gt;: warning: "_FORTIFY_SOURCE" redefined</a:t>
            </a:r>
          </a:p>
          <a:p>
            <a:pPr lvl="1"/>
            <a:r>
              <a:rPr lang="en-US" dirty="0"/>
              <a:t>&lt;command-line&gt;: note: this is the location of the previous definition</a:t>
            </a:r>
            <a:endParaRPr lang="es-CL" dirty="0"/>
          </a:p>
          <a:p>
            <a:r>
              <a:rPr lang="es-CL" b="1" dirty="0"/>
              <a:t>Para ejecutar: </a:t>
            </a:r>
            <a:r>
              <a:rPr lang="es-CL" dirty="0"/>
              <a:t>./CPC_CobolV1</a:t>
            </a:r>
          </a:p>
          <a:p>
            <a:pPr marL="0" indent="0">
              <a:buNone/>
            </a:pPr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C52E2A-1B54-C129-67CE-361730987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5610"/>
            <a:ext cx="12192000" cy="10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4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E7855-E8A5-D12A-0152-8DDF5381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Explicación por línea de código: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078A9-EBA5-3E60-FCF1-4EBC9DC801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62631" y="2007931"/>
            <a:ext cx="8658687" cy="895350"/>
          </a:xfrm>
        </p:spPr>
        <p:txBody>
          <a:bodyPr/>
          <a:lstStyle/>
          <a:p>
            <a:pPr marL="0" indent="0">
              <a:buNone/>
            </a:pPr>
            <a:r>
              <a:rPr lang="es-CL" dirty="0" err="1"/>
              <a:t>Program</a:t>
            </a:r>
            <a:r>
              <a:rPr lang="es-CL" dirty="0"/>
              <a:t>-ID es el identificador del ejecutable en Cobol, este siempre debe estar.</a:t>
            </a:r>
          </a:p>
          <a:p>
            <a:pPr marL="0" indent="0">
              <a:buNone/>
            </a:pPr>
            <a:r>
              <a:rPr lang="es-CL" dirty="0" err="1"/>
              <a:t>Author</a:t>
            </a:r>
            <a:r>
              <a:rPr lang="es-CL" dirty="0"/>
              <a:t>: Quien crea el documento.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68FC9F-D6D2-2DB9-35A7-62398BA5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1" y="2007931"/>
            <a:ext cx="2962275" cy="895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5B7AA17-DB72-CA53-1C25-AE1C07748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1" y="3144479"/>
            <a:ext cx="5753100" cy="30861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9E3C753-BDC6-F7B1-C979-F6E124BD1454}"/>
              </a:ext>
            </a:extLst>
          </p:cNvPr>
          <p:cNvSpPr txBox="1">
            <a:spLocks/>
          </p:cNvSpPr>
          <p:nvPr/>
        </p:nvSpPr>
        <p:spPr>
          <a:xfrm>
            <a:off x="6096001" y="3144479"/>
            <a:ext cx="5925318" cy="1978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En esta sección , definimos las entradas y salidas de información.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Ejemplo definimos el nombre Datos-Clientes en base a la extracción de la información de datosClientes.txt, ejemplo: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D4F138-466C-A545-3AB7-7529D730A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70447"/>
            <a:ext cx="1457325" cy="1343025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1976B0E-AB9E-6340-6670-30931C239703}"/>
              </a:ext>
            </a:extLst>
          </p:cNvPr>
          <p:cNvSpPr txBox="1">
            <a:spLocks/>
          </p:cNvSpPr>
          <p:nvPr/>
        </p:nvSpPr>
        <p:spPr>
          <a:xfrm>
            <a:off x="7725544" y="5270446"/>
            <a:ext cx="1457326" cy="134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Nombre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Apellido Paterno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Apellido Materno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Rut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Numero Cuenta Crédito</a:t>
            </a:r>
          </a:p>
        </p:txBody>
      </p:sp>
    </p:spTree>
    <p:extLst>
      <p:ext uri="{BB962C8B-B14F-4D97-AF65-F5344CB8AC3E}">
        <p14:creationId xmlns:p14="http://schemas.microsoft.com/office/powerpoint/2010/main" val="50146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73D34-8B75-A531-7717-2CCFB62ACA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7416" y="192345"/>
            <a:ext cx="11817170" cy="1479140"/>
          </a:xfrm>
        </p:spPr>
        <p:txBody>
          <a:bodyPr/>
          <a:lstStyle/>
          <a:p>
            <a:r>
              <a:rPr lang="es-CL" dirty="0"/>
              <a:t>En el File </a:t>
            </a:r>
            <a:r>
              <a:rPr lang="es-CL" dirty="0" err="1"/>
              <a:t>section</a:t>
            </a:r>
            <a:r>
              <a:rPr lang="es-CL" dirty="0"/>
              <a:t>, definimos la estructura de los archivos, describiendo como están organizados los datos en cada archivo.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C0794E-DE8F-6EE0-DC9F-6BB9A374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5" y="2013373"/>
            <a:ext cx="3829050" cy="360045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82CAD52-8F0D-904A-18A9-A8FF8D5C5FA0}"/>
              </a:ext>
            </a:extLst>
          </p:cNvPr>
          <p:cNvSpPr txBox="1">
            <a:spLocks/>
          </p:cNvSpPr>
          <p:nvPr/>
        </p:nvSpPr>
        <p:spPr>
          <a:xfrm>
            <a:off x="4237704" y="2872927"/>
            <a:ext cx="7766881" cy="1881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Son 4 archivos, tres de entrada y uno de salida.</a:t>
            </a:r>
          </a:p>
          <a:p>
            <a:r>
              <a:rPr lang="es-CL" dirty="0"/>
              <a:t>FD: File </a:t>
            </a:r>
            <a:r>
              <a:rPr lang="es-CL" dirty="0" err="1"/>
              <a:t>description</a:t>
            </a:r>
            <a:endParaRPr lang="es-CL" dirty="0"/>
          </a:p>
          <a:p>
            <a:r>
              <a:rPr lang="es-CL" dirty="0"/>
              <a:t>01: es el nivel jerárquico de la lectura del sistema.</a:t>
            </a:r>
          </a:p>
          <a:p>
            <a:r>
              <a:rPr lang="es-CL" dirty="0"/>
              <a:t>PIC X(50): Picture – X es un caracteres alfanumérico representativo. (50) Longitud fija de posiciones.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58D8F0-770C-360E-3305-0EF2ED3D798C}"/>
              </a:ext>
            </a:extLst>
          </p:cNvPr>
          <p:cNvSpPr txBox="1"/>
          <p:nvPr/>
        </p:nvSpPr>
        <p:spPr>
          <a:xfrm>
            <a:off x="187415" y="5613823"/>
            <a:ext cx="11817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En este caso, por ejemplo el archivo DATOS-CLIENTES será leído línea por línea.</a:t>
            </a:r>
          </a:p>
          <a:p>
            <a:r>
              <a:rPr lang="es-MX" dirty="0"/>
              <a:t>Cada línea ocupa 50 caracteres (máximo).</a:t>
            </a:r>
          </a:p>
          <a:p>
            <a:r>
              <a:rPr lang="es-MX" dirty="0"/>
              <a:t>Cada lectura con READ DATOS-CLIENTES llena el campo REG-CLIENTE con el contenido de la línea.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8952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13424-43EF-F803-19A1-2F557193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86" y="310896"/>
            <a:ext cx="7099677" cy="1225296"/>
          </a:xfrm>
        </p:spPr>
        <p:txBody>
          <a:bodyPr/>
          <a:lstStyle/>
          <a:p>
            <a:r>
              <a:rPr lang="es-CL" dirty="0" err="1"/>
              <a:t>Working</a:t>
            </a:r>
            <a:r>
              <a:rPr lang="es-CL" dirty="0"/>
              <a:t>-Storage </a:t>
            </a:r>
            <a:r>
              <a:rPr lang="es-CL" dirty="0" err="1"/>
              <a:t>section</a:t>
            </a:r>
            <a:r>
              <a:rPr lang="es-CL" dirty="0"/>
              <a:t>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C9DC0B-5CA1-2019-0946-011BC1A6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39" y="0"/>
            <a:ext cx="4092115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4CEA93-BA20-B22C-793C-8F6E6524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078" y="1928883"/>
            <a:ext cx="3684770" cy="48643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4F02D47-2838-7A69-B7C2-846CB84F5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848" y="1928883"/>
            <a:ext cx="4209152" cy="484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4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58983-AC8C-DF38-B9A8-924C514E16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4128" y="3923072"/>
            <a:ext cx="11602066" cy="2731008"/>
          </a:xfrm>
        </p:spPr>
        <p:txBody>
          <a:bodyPr>
            <a:normAutofit fontScale="85000" lnSpcReduction="10000"/>
          </a:bodyPr>
          <a:lstStyle/>
          <a:p>
            <a:r>
              <a:rPr lang="es-CL" dirty="0"/>
              <a:t>PIC X VALUE ‘N’ = N significa valor NO y </a:t>
            </a:r>
            <a:r>
              <a:rPr lang="es-CL" dirty="0" err="1"/>
              <a:t>Y</a:t>
            </a:r>
            <a:r>
              <a:rPr lang="es-CL" dirty="0"/>
              <a:t> valor YES – Es para usar Switches para controlar el fin del archivo. </a:t>
            </a:r>
          </a:p>
          <a:p>
            <a:r>
              <a:rPr lang="es-CL" dirty="0"/>
              <a:t>PIC 99 VALUE 0 =  Significa que es dato numérico de dos dígitos y que su valor es 0 , cada 9 es un valor numérico.</a:t>
            </a:r>
          </a:p>
          <a:p>
            <a:r>
              <a:rPr lang="es-CL" dirty="0"/>
              <a:t>PIC 9(12)V99 = Doce dígitos enteros – V punto decimal implícito – luego 2 decimales, capacidad de 999.999.999.999,99 </a:t>
            </a:r>
          </a:p>
          <a:p>
            <a:r>
              <a:rPr lang="es-CL" dirty="0"/>
              <a:t>PIC 99 = Ingresa datos de solo dos dígitos enteros, del 00 al 99. Ejemplo , 10 . </a:t>
            </a:r>
          </a:p>
          <a:p>
            <a:r>
              <a:rPr lang="es-CL" dirty="0"/>
              <a:t>PIC 9V99 = Un digito con dos decimales , ejemplo para almacenar datos %,  1.25%</a:t>
            </a:r>
          </a:p>
          <a:p>
            <a:r>
              <a:rPr lang="es-CL" dirty="0"/>
              <a:t>PIC ZZ.ZZZ.ZZ9,99 = Digito que se suprime si es cero a la izquierda, uso solo para mostrar datos formateados, NO para cálculos</a:t>
            </a:r>
          </a:p>
          <a:p>
            <a:r>
              <a:rPr lang="es-CL" dirty="0"/>
              <a:t>PIC X(3) VALUE “ | “ = Significa 3 caracteres de texto, el cual le entrega un valor “ | “, su uso fue para formatear la tabla del archivo de salida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B74B9E4-5C14-B565-7FBA-AC9E093010CF}"/>
              </a:ext>
            </a:extLst>
          </p:cNvPr>
          <p:cNvSpPr txBox="1">
            <a:spLocks/>
          </p:cNvSpPr>
          <p:nvPr/>
        </p:nvSpPr>
        <p:spPr>
          <a:xfrm>
            <a:off x="344128" y="271567"/>
            <a:ext cx="7099677" cy="1225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 err="1"/>
              <a:t>Working</a:t>
            </a:r>
            <a:r>
              <a:rPr lang="es-CL" dirty="0"/>
              <a:t>-Storage </a:t>
            </a:r>
            <a:r>
              <a:rPr lang="es-CL" dirty="0" err="1"/>
              <a:t>section</a:t>
            </a:r>
            <a:r>
              <a:rPr lang="es-CL" dirty="0"/>
              <a:t>: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645018C-9870-A192-FF47-91954A307B9C}"/>
              </a:ext>
            </a:extLst>
          </p:cNvPr>
          <p:cNvSpPr txBox="1">
            <a:spLocks/>
          </p:cNvSpPr>
          <p:nvPr/>
        </p:nvSpPr>
        <p:spPr>
          <a:xfrm>
            <a:off x="344128" y="3429000"/>
            <a:ext cx="2467898" cy="59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b="1" dirty="0">
                <a:solidFill>
                  <a:schemeClr val="tx1"/>
                </a:solidFill>
              </a:rPr>
              <a:t>Tipos de PIC: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DE958EC-2475-B24D-8E8D-0A66B2A68858}"/>
              </a:ext>
            </a:extLst>
          </p:cNvPr>
          <p:cNvSpPr txBox="1">
            <a:spLocks/>
          </p:cNvSpPr>
          <p:nvPr/>
        </p:nvSpPr>
        <p:spPr>
          <a:xfrm>
            <a:off x="344128" y="1741489"/>
            <a:ext cx="11602066" cy="1789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En esta sección , almacenamos todas las variables internas del programa que vamos a ejecutar , guardando los datos de forma temporal.</a:t>
            </a:r>
          </a:p>
          <a:p>
            <a:r>
              <a:rPr lang="es-CL" dirty="0"/>
              <a:t>Los valores se mantienen durante toda la ejecución del programa </a:t>
            </a:r>
          </a:p>
          <a:p>
            <a:r>
              <a:rPr lang="es-CL" dirty="0"/>
              <a:t>No están ligados directamente a archivos (FD) ni a la comunicación externa : son variables de trabajo. </a:t>
            </a:r>
          </a:p>
        </p:txBody>
      </p:sp>
    </p:spTree>
    <p:extLst>
      <p:ext uri="{BB962C8B-B14F-4D97-AF65-F5344CB8AC3E}">
        <p14:creationId xmlns:p14="http://schemas.microsoft.com/office/powerpoint/2010/main" val="225419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FD4E2-7415-D2A5-66B5-B77170A0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 de tipos de PIC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8329B3-859F-1B3B-DFA2-86A9351BF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2015612"/>
            <a:ext cx="5915025" cy="468783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5532B58-209D-95F6-8EB7-58F9211808D6}"/>
              </a:ext>
            </a:extLst>
          </p:cNvPr>
          <p:cNvSpPr txBox="1"/>
          <p:nvPr/>
        </p:nvSpPr>
        <p:spPr>
          <a:xfrm>
            <a:off x="6371303" y="1928422"/>
            <a:ext cx="5388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i="0" dirty="0">
                <a:solidFill>
                  <a:srgbClr val="0F1115"/>
                </a:solidFill>
                <a:effectLst/>
                <a:latin typeface="quote-cjk-patch"/>
              </a:rPr>
              <a:t>Regla importante</a:t>
            </a:r>
            <a:r>
              <a:rPr lang="es-CL" b="0" i="0" dirty="0">
                <a:solidFill>
                  <a:srgbClr val="0F1115"/>
                </a:solidFill>
                <a:effectLst/>
                <a:latin typeface="quote-cjk-patch"/>
              </a:rPr>
              <a:t>: Usar formatos </a:t>
            </a:r>
            <a:r>
              <a:rPr lang="es-CL" b="0" i="0" dirty="0">
                <a:solidFill>
                  <a:srgbClr val="0F1115"/>
                </a:solidFill>
                <a:effectLst/>
                <a:latin typeface="Menlo"/>
              </a:rPr>
              <a:t>9</a:t>
            </a:r>
            <a:r>
              <a:rPr lang="es-CL" b="0" i="0" dirty="0">
                <a:solidFill>
                  <a:srgbClr val="0F1115"/>
                </a:solidFill>
                <a:effectLst/>
                <a:latin typeface="quote-cjk-patch"/>
              </a:rPr>
              <a:t> para cálculos y </a:t>
            </a:r>
            <a:r>
              <a:rPr lang="es-CL" b="0" i="0" dirty="0">
                <a:solidFill>
                  <a:srgbClr val="0F1115"/>
                </a:solidFill>
                <a:effectLst/>
                <a:latin typeface="Menlo"/>
              </a:rPr>
              <a:t>Z</a:t>
            </a:r>
            <a:r>
              <a:rPr lang="es-CL" b="0" i="0" dirty="0">
                <a:solidFill>
                  <a:srgbClr val="0F1115"/>
                </a:solidFill>
                <a:effectLst/>
                <a:latin typeface="quote-cjk-patch"/>
              </a:rPr>
              <a:t> solo para mostrar resultados.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66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9721C-2EAD-84FE-17F6-744F7CEF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MAIN-PROGRAM.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2BE4D0-A9BF-FA71-DA7E-806AE219E9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09883" y="1970907"/>
            <a:ext cx="7912817" cy="1952625"/>
          </a:xfrm>
        </p:spPr>
        <p:txBody>
          <a:bodyPr>
            <a:normAutofit fontScale="92500" lnSpcReduction="10000"/>
          </a:bodyPr>
          <a:lstStyle/>
          <a:p>
            <a:r>
              <a:rPr lang="es-CL" dirty="0"/>
              <a:t>MAIN = Es el programa principal </a:t>
            </a:r>
          </a:p>
          <a:p>
            <a:r>
              <a:rPr lang="es-CL" dirty="0"/>
              <a:t>PERFORM = Ejecutar este bloque de código y luego regresa a aquí. </a:t>
            </a:r>
          </a:p>
          <a:p>
            <a:r>
              <a:rPr lang="es-CL" dirty="0"/>
              <a:t>Stop Run =  Termina la ejecución del programa.</a:t>
            </a:r>
          </a:p>
          <a:p>
            <a:r>
              <a:rPr lang="es-CL" dirty="0"/>
              <a:t>En este paso , se ejecuta el Inicializar, luego procesar archivos, generar cuadro pago, finalizar.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C29A7A-A78D-663B-9D4E-FC9C68DC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9" y="1970907"/>
            <a:ext cx="3790950" cy="19526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BEAE80F-8266-60BF-B356-DC70BB54F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99" y="3923532"/>
            <a:ext cx="3609975" cy="2743200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31104E1-1AEF-B8B2-713E-C7CCBDF8AC71}"/>
              </a:ext>
            </a:extLst>
          </p:cNvPr>
          <p:cNvSpPr txBox="1">
            <a:spLocks/>
          </p:cNvSpPr>
          <p:nvPr/>
        </p:nvSpPr>
        <p:spPr>
          <a:xfrm>
            <a:off x="4109882" y="3923532"/>
            <a:ext cx="2851357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/>
              <a:t>Open Input, prepara el archivo, abre la información. </a:t>
            </a:r>
          </a:p>
          <a:p>
            <a:pPr marL="0" indent="0">
              <a:buNone/>
            </a:pPr>
            <a:r>
              <a:rPr lang="es-CL" dirty="0"/>
              <a:t>Open Output, crear un archivo de salida, o lo reescribe.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5B78F9A-48F7-85C6-F9A9-6BEA57EA1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238" y="3924315"/>
            <a:ext cx="4523625" cy="28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60587"/>
      </p:ext>
    </p:extLst>
  </p:cSld>
  <p:clrMapOvr>
    <a:masterClrMapping/>
  </p:clrMapOvr>
</p:sld>
</file>

<file path=ppt/theme/theme1.xml><?xml version="1.0" encoding="utf-8"?>
<a:theme xmlns:a="http://schemas.openxmlformats.org/drawingml/2006/main" name="Chroma">
  <a:themeElements>
    <a:clrScheme name="Chroma">
      <a:dk1>
        <a:srgbClr val="131313"/>
      </a:dk1>
      <a:lt1>
        <a:sysClr val="window" lastClr="FFFFFF"/>
      </a:lt1>
      <a:dk2>
        <a:srgbClr val="0C233A"/>
      </a:dk2>
      <a:lt2>
        <a:srgbClr val="F5FAFD"/>
      </a:lt2>
      <a:accent1>
        <a:srgbClr val="4485DC"/>
      </a:accent1>
      <a:accent2>
        <a:srgbClr val="25AAD5"/>
      </a:accent2>
      <a:accent3>
        <a:srgbClr val="5BBEAC"/>
      </a:accent3>
      <a:accent4>
        <a:srgbClr val="6666E2"/>
      </a:accent4>
      <a:accent5>
        <a:srgbClr val="66C26C"/>
      </a:accent5>
      <a:accent6>
        <a:srgbClr val="10CF9B"/>
      </a:accent6>
      <a:hlink>
        <a:srgbClr val="4485DC"/>
      </a:hlink>
      <a:folHlink>
        <a:srgbClr val="25AAD5"/>
      </a:folHlink>
    </a:clrScheme>
    <a:fontScheme name="Custom 2">
      <a:majorFont>
        <a:latin typeface="Aptos Light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ma" id="{DC2B181E-9B25-4FFB-A269-A81149E37B96}" vid="{FD28A279-D9A1-4F6C-9122-D382EE6782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769</Words>
  <Application>Microsoft Office PowerPoint</Application>
  <PresentationFormat>Panorámica</PresentationFormat>
  <Paragraphs>75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Aptos Light</vt:lpstr>
      <vt:lpstr>Arial</vt:lpstr>
      <vt:lpstr>Menlo</vt:lpstr>
      <vt:lpstr>quote-cjk-patch</vt:lpstr>
      <vt:lpstr>Chroma</vt:lpstr>
      <vt:lpstr>Ejercicio Practico II Cobol</vt:lpstr>
      <vt:lpstr>Solución :</vt:lpstr>
      <vt:lpstr>Como se gesto la solución :</vt:lpstr>
      <vt:lpstr>Explicación por línea de código:</vt:lpstr>
      <vt:lpstr>Presentación de PowerPoint</vt:lpstr>
      <vt:lpstr>Working-Storage section:</vt:lpstr>
      <vt:lpstr>Presentación de PowerPoint</vt:lpstr>
      <vt:lpstr>Resumen de tipos de PIC</vt:lpstr>
      <vt:lpstr>MAIN-PROGRAM.</vt:lpstr>
      <vt:lpstr>Ejemplo de procesos</vt:lpstr>
      <vt:lpstr>Ejemplo de procesos</vt:lpstr>
      <vt:lpstr>Compute </vt:lpstr>
      <vt:lpstr>Mostrar información y cierre de la ejecución del sistema</vt:lpstr>
      <vt:lpstr>Link del código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Reyes</dc:creator>
  <cp:lastModifiedBy>Andres Reyes</cp:lastModifiedBy>
  <cp:revision>2</cp:revision>
  <dcterms:created xsi:type="dcterms:W3CDTF">2025-09-29T15:02:04Z</dcterms:created>
  <dcterms:modified xsi:type="dcterms:W3CDTF">2025-09-29T18:18:47Z</dcterms:modified>
</cp:coreProperties>
</file>