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85E4C-4B7B-4469-A59B-8CA633BB5A3A}" type="datetimeFigureOut">
              <a:rPr lang="de-DE" smtClean="0"/>
              <a:t>12.09.2022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550D6-EA65-409A-98C7-C43F516145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05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4C3E-FB66-4E24-8CD8-80BA32FAC741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A8-450C-4B60-87AF-45AA1F3BA6EF}" type="datetime1">
              <a:rPr lang="de-DE" smtClean="0"/>
              <a:t>12.09.2022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10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AB0F-A23E-4D66-A4A2-F2F505577414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02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6C77-F3D6-407F-AC04-C5A35C51812B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33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C23-15A7-4B23-ACF0-CDF9A061A95A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836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66A0-2B07-4CC2-A5F6-BDFAB2259562}" type="datetime1">
              <a:rPr lang="de-DE" smtClean="0"/>
              <a:t>12.09.2022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971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4216-A3C7-4C50-8FD3-F256D528EF1A}" type="datetime1">
              <a:rPr lang="de-DE" smtClean="0"/>
              <a:t>12.09.2022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956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45E8-B51A-4A39-8128-AFE051725CEA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0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1BB0-A5C6-49B2-A002-13EFD9F4EA5E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48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E994-A608-4D49-86CB-80F3962C0096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61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01E9-F2B9-4F87-A6CD-CAE964DD480A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86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2BD2-265A-4BDE-9F25-85A82FC91034}" type="datetime1">
              <a:rPr lang="de-DE" smtClean="0"/>
              <a:t>12.09.2022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429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7874-AB37-4CAD-B0B9-BF1209AA06A8}" type="datetime1">
              <a:rPr lang="de-DE" smtClean="0"/>
              <a:t>12.09.2022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742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DEB-C277-4487-81C7-20E263022345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18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94D7-C751-41C7-ADD0-71097E59771E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82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C818-4A1B-407C-8D67-75CE48FDBF7E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03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A6BE-34E9-4FB2-93E4-4A1FDBDC9CA6}" type="datetime1">
              <a:rPr lang="de-DE" smtClean="0"/>
              <a:t>12.09.2022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04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B2A96D-7A3C-4B0C-87D4-9D7DB8DD7FCA}" type="datetime1">
              <a:rPr lang="de-DE" smtClean="0"/>
              <a:t>12.09.2022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032B-EB31-4EE0-B03A-791D4A6D9F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487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ADD0D-3A1C-4970-83CC-44E10F1E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353406"/>
            <a:ext cx="8825658" cy="1518366"/>
          </a:xfrm>
        </p:spPr>
        <p:txBody>
          <a:bodyPr/>
          <a:lstStyle/>
          <a:p>
            <a:r>
              <a:rPr lang="de-DE" dirty="0"/>
              <a:t>Das State-Pattern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6215A2-29DE-4B4E-8015-9350AADAD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915959"/>
            <a:ext cx="8825658" cy="861420"/>
          </a:xfrm>
        </p:spPr>
        <p:txBody>
          <a:bodyPr/>
          <a:lstStyle/>
          <a:p>
            <a:r>
              <a:rPr lang="de-DE" dirty="0"/>
              <a:t>Nach Robert </a:t>
            </a:r>
            <a:r>
              <a:rPr lang="de-DE" dirty="0" err="1"/>
              <a:t>Nystroms</a:t>
            </a:r>
            <a:r>
              <a:rPr lang="de-DE" dirty="0"/>
              <a:t> „Game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D18E18-CE97-43F1-AE91-BD279D335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1" y="400428"/>
            <a:ext cx="1353807" cy="1047371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C05CC02B-1776-63A6-513B-1CE31FF15AD1}"/>
              </a:ext>
            </a:extLst>
          </p:cNvPr>
          <p:cNvSpPr txBox="1">
            <a:spLocks/>
          </p:cNvSpPr>
          <p:nvPr/>
        </p:nvSpPr>
        <p:spPr>
          <a:xfrm>
            <a:off x="334392" y="5486400"/>
            <a:ext cx="11523215" cy="9557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sz="1400" dirty="0"/>
              <a:t>Modul:	Programmierung II															  Maximilian Röck</a:t>
            </a:r>
          </a:p>
          <a:p>
            <a:r>
              <a:rPr lang="de-DE" sz="1400" dirty="0"/>
              <a:t>Prüfer:	Christoph Hahn															     </a:t>
            </a:r>
            <a:r>
              <a:rPr lang="de-DE" sz="1400" dirty="0" err="1"/>
              <a:t>Matrikelnr</a:t>
            </a:r>
            <a:r>
              <a:rPr lang="de-DE" sz="1400" dirty="0"/>
              <a:t>. 11016849</a:t>
            </a:r>
          </a:p>
          <a:p>
            <a:r>
              <a:rPr lang="de-DE" sz="1400" dirty="0"/>
              <a:t>		Andreas Jäger													 	        			        13.09.2022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E78ADE-1396-92B6-2EE0-4A71BBB3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17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63E42-DA05-4878-966D-A30620F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Instanziierte Zustände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FE504FA-E479-40CD-8ED0-5E5CA0959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3530" y="2897084"/>
            <a:ext cx="4889089" cy="19674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81026E1-D3B4-4669-96CA-A0C04723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356326"/>
            <a:ext cx="4753638" cy="504895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BDB225-B71C-DF22-5965-AB5CAFCE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58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B13C0-074E-4AED-A96B-653C5C1F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Enter-Aktionen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9CF8112-7579-44E0-8FB4-E7E6DE4C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33" y="2542197"/>
            <a:ext cx="4896533" cy="301032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17E17F-A476-DBD9-2FCF-7491995F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11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CC4C2F-0D10-99C3-067F-DA118F9A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842276"/>
            <a:ext cx="564911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03874-F964-4C99-AB0F-34872FF8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Vorteile des State-Patterns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9165AF6-3380-49C4-90F4-F4CBE33DA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Riesige Switch-Anweisungen werden vermieden</a:t>
            </a:r>
          </a:p>
          <a:p>
            <a:r>
              <a:rPr lang="de-DE" dirty="0"/>
              <a:t>Bessere Übersichtlichkeit des Programms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Character</a:t>
            </a:r>
            <a:r>
              <a:rPr lang="de-DE" dirty="0"/>
              <a:t>-Klasse bleibt schlank</a:t>
            </a:r>
          </a:p>
          <a:p>
            <a:pPr lvl="1"/>
            <a:r>
              <a:rPr lang="de-DE" dirty="0"/>
              <a:t>Alle relevanten Daten und Verhalten eines Zustands befinden sich in seiner Klasse</a:t>
            </a:r>
          </a:p>
          <a:p>
            <a:r>
              <a:rPr lang="de-DE" dirty="0"/>
              <a:t>Neue Zustände können unkompliziert hinzugefügt werden, indem neue Klassen definiert werden</a:t>
            </a:r>
          </a:p>
          <a:p>
            <a:r>
              <a:rPr lang="de-DE" dirty="0"/>
              <a:t>Codedopplung wird reduziert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89E4B9-376F-444F-1A0B-7A68BAB6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41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D7535-1F18-4FAD-9E4A-83B876D8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Grundidee des State-Patterns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A6C9F-49C4-4A94-ACE8-910F8CB0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Objekt soll sein Verhalten ändern können, wenn sich sein interner Zustand ändert</a:t>
            </a:r>
          </a:p>
          <a:p>
            <a:r>
              <a:rPr lang="de-DE" dirty="0"/>
              <a:t>Das Hinzufügen von neuen Zuständen soll dabei das Verhalten existierender Zustände </a:t>
            </a:r>
            <a:r>
              <a:rPr lang="de-DE" b="1" dirty="0"/>
              <a:t>nicht </a:t>
            </a:r>
            <a:r>
              <a:rPr lang="de-DE" dirty="0"/>
              <a:t>beeinflussen. </a:t>
            </a:r>
          </a:p>
          <a:p>
            <a:pPr lvl="1"/>
            <a:r>
              <a:rPr lang="de-DE" dirty="0"/>
              <a:t>Zustandsspezifisches Verhalten wird vom Quellcode anderer Zustände unabhängig definiert.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98FE0A-6024-6FD0-56F9-BFC9A614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82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54219-9572-40D8-A93F-DDC53A42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Grundidee des State-Patterns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97572DA-5C66-E0E2-8FB7-F535476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02" y="4739690"/>
            <a:ext cx="1168254" cy="11174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F3B0B47-CEE6-A4FA-A21E-CCCFB30C8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50" y="4257150"/>
            <a:ext cx="1117460" cy="20825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36B025B-03D4-57E0-9091-36F4F5B5E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43" y="1853248"/>
            <a:ext cx="1142858" cy="1930158"/>
          </a:xfrm>
          <a:prstGeom prst="rect">
            <a:avLst/>
          </a:prstGeom>
        </p:spPr>
      </p:pic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625759F-A1AD-0FF8-E1EE-2BBCCE475859}"/>
              </a:ext>
            </a:extLst>
          </p:cNvPr>
          <p:cNvCxnSpPr>
            <a:cxnSpLocks/>
            <a:stCxn id="14" idx="1"/>
            <a:endCxn id="10" idx="0"/>
          </p:cNvCxnSpPr>
          <p:nvPr/>
        </p:nvCxnSpPr>
        <p:spPr>
          <a:xfrm rot="10800000" flipV="1">
            <a:off x="1956129" y="2818326"/>
            <a:ext cx="2820914" cy="1921363"/>
          </a:xfrm>
          <a:prstGeom prst="curved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BE6D8E6-3E75-314D-9621-217EC32D382A}"/>
              </a:ext>
            </a:extLst>
          </p:cNvPr>
          <p:cNvSpPr txBox="1"/>
          <p:nvPr/>
        </p:nvSpPr>
        <p:spPr>
          <a:xfrm>
            <a:off x="3222687" y="5317570"/>
            <a:ext cx="212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Release „Down“</a:t>
            </a:r>
          </a:p>
        </p:txBody>
      </p: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BE2AA227-7401-EA20-461D-E7BEF1192388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2540256" y="3783406"/>
            <a:ext cx="2808216" cy="1515014"/>
          </a:xfrm>
          <a:prstGeom prst="curved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E3C7482-9C6B-1C87-759E-0BA4687C78E3}"/>
              </a:ext>
            </a:extLst>
          </p:cNvPr>
          <p:cNvSpPr txBox="1"/>
          <p:nvPr/>
        </p:nvSpPr>
        <p:spPr>
          <a:xfrm>
            <a:off x="1956128" y="2595105"/>
            <a:ext cx="175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Press „Down“</a:t>
            </a:r>
          </a:p>
        </p:txBody>
      </p: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FE56B32A-C8B7-7105-50B8-D9489B755FD0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919901" y="2818327"/>
            <a:ext cx="2962679" cy="143882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9438D3A-3634-BA6E-FF0B-74133B17C082}"/>
              </a:ext>
            </a:extLst>
          </p:cNvPr>
          <p:cNvSpPr txBox="1"/>
          <p:nvPr/>
        </p:nvSpPr>
        <p:spPr>
          <a:xfrm>
            <a:off x="6756795" y="2448995"/>
            <a:ext cx="212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Press „Space“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FDA45A7-0F6C-1F09-1CA8-4FF7F9EF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73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ADD95-8932-4344-BB30-C6693A74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Negativbeispiel: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03E43B-F224-450E-A412-C7BA6121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0"/>
            <a:ext cx="4850347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4282909-B97C-7B72-BEB4-6C9D826D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6" y="2314419"/>
            <a:ext cx="4915586" cy="222916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606802-73EF-FDFB-D487-77974D8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43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ADD95-8932-4344-BB30-C6693A74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Negativbeispiel: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9CA750-1C10-4586-BBAE-E3693465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85" y="1742839"/>
            <a:ext cx="6306430" cy="337232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7F60F7-F28A-65F8-C541-B11A2C57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7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B382C-F11D-4185-83EB-7A32487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Nachteile der Switch-</a:t>
            </a:r>
            <a:r>
              <a:rPr lang="de-DE" dirty="0" err="1"/>
              <a:t>Enum</a:t>
            </a:r>
            <a:r>
              <a:rPr lang="de-DE" dirty="0"/>
              <a:t>-Methode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D1489-3A9E-41DB-9653-1926C9A7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de-DE" sz="3600" dirty="0"/>
          </a:p>
          <a:p>
            <a:pPr lvl="0"/>
            <a:r>
              <a:rPr lang="de-DE" sz="3200" dirty="0"/>
              <a:t>Riesige Switch-Anweisungen</a:t>
            </a:r>
          </a:p>
          <a:p>
            <a:pPr lvl="0"/>
            <a:r>
              <a:rPr lang="de-DE" sz="3200" dirty="0"/>
              <a:t>Unübersichtlichkeit</a:t>
            </a:r>
          </a:p>
          <a:p>
            <a:pPr lvl="0"/>
            <a:r>
              <a:rPr lang="de-DE" sz="3200" dirty="0"/>
              <a:t>Aufblähen der </a:t>
            </a:r>
            <a:r>
              <a:rPr lang="de-DE" sz="3200" dirty="0" err="1"/>
              <a:t>Character</a:t>
            </a:r>
            <a:r>
              <a:rPr lang="de-DE" sz="3200" dirty="0"/>
              <a:t>-Klasse</a:t>
            </a:r>
          </a:p>
          <a:p>
            <a:pPr lvl="0"/>
            <a:r>
              <a:rPr lang="de-DE" sz="3200" dirty="0"/>
              <a:t>Haufenweise Codedopplung</a:t>
            </a:r>
          </a:p>
          <a:p>
            <a:pPr lvl="0"/>
            <a:r>
              <a:rPr lang="de-DE" sz="3200"/>
              <a:t>Schlecht erweiterbar</a:t>
            </a:r>
            <a:endParaRPr lang="de-DE" sz="32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7C84D9-9B06-7BBC-AE15-AFABDFF6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69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8C011-E2CA-4DC2-AE0E-F9F186CA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Lösung: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2ED53A-93E0-4060-9DAC-3D7AD5DB3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99" y="1595406"/>
            <a:ext cx="7320601" cy="4809876"/>
          </a:xfrm>
          <a:prstGeom prst="rect">
            <a:avLst/>
          </a:prstGeom>
          <a:ln w="38100" cap="sq">
            <a:solidFill>
              <a:schemeClr val="bg1"/>
            </a:solidFill>
            <a:bevel/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DC000D-57FC-3CDD-87F7-2EE6BBAC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0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D079C-D27A-4CC5-8162-772EEEE8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Lösung: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380CE1-B087-4733-9F49-9D7F70928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61" y="1538021"/>
            <a:ext cx="4020111" cy="378195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5D9D997-8021-4242-8CAA-E96A98F1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30" y="2906044"/>
            <a:ext cx="3765286" cy="104591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6382BA-AB41-8250-9510-BFA660EE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35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FCF4BB-AFAF-41F4-842B-DC1B8D4C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Wo werden State-Objekte instanziiert?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272671-B062-440C-ADBE-7C6232E41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Statische Zustände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9BD897-D76A-4477-919A-219B7B4288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Ein einziges Zustandsobjekt wird erzeugt</a:t>
            </a:r>
          </a:p>
          <a:p>
            <a:r>
              <a:rPr lang="de-DE" dirty="0"/>
              <a:t>Sinnvoll für simplere Zustände, die z.B. nur Werte verändern</a:t>
            </a:r>
          </a:p>
          <a:p>
            <a:r>
              <a:rPr lang="de-DE" dirty="0"/>
              <a:t>Können nach Belieben an vielen Stellen im Code erzeugt werden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9978461-BDAC-42E4-ADDE-3942210BF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Instanziierte Zustände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3D0D1E2-7A77-4F9B-B473-96AD17EF4B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Objekte werden nach Bedarf erzeugt und wieder gelöscht</a:t>
            </a:r>
          </a:p>
          <a:p>
            <a:r>
              <a:rPr lang="de-DE" dirty="0"/>
              <a:t>Sinnvoll für komplexere Zustände, die z.B. von mehreren Charakteren gleichzeitig benutzt werden sollen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F4F9C33-50CA-4336-8D05-1381C247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88" y="4713073"/>
            <a:ext cx="2734057" cy="154326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AF057B7-F3E1-4828-FF90-251C888D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032B-EB31-4EE0-B03A-791D4A6D9FE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838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282</Words>
  <Application>Microsoft Office PowerPoint</Application>
  <PresentationFormat>Breitbild</PresentationFormat>
  <Paragraphs>53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Das State-Pattern</vt:lpstr>
      <vt:lpstr>Die Grundidee des State-Patterns</vt:lpstr>
      <vt:lpstr>Die Grundidee des State-Patterns</vt:lpstr>
      <vt:lpstr>Negativbeispiel:</vt:lpstr>
      <vt:lpstr>Negativbeispiel:</vt:lpstr>
      <vt:lpstr>Nachteile der Switch-Enum-Methode</vt:lpstr>
      <vt:lpstr>Die Lösung:</vt:lpstr>
      <vt:lpstr>Die Lösung:</vt:lpstr>
      <vt:lpstr>Wo werden State-Objekte instanziiert?</vt:lpstr>
      <vt:lpstr>Instanziierte Zustände</vt:lpstr>
      <vt:lpstr>Enter-Aktionen</vt:lpstr>
      <vt:lpstr>Vorteile des State-Patterns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State Pattern</dc:title>
  <dc:creator>Maximilian Röck</dc:creator>
  <cp:lastModifiedBy>Röck, Maximilian (SRH Hochschule Heidelberg Student)</cp:lastModifiedBy>
  <cp:revision>57</cp:revision>
  <dcterms:created xsi:type="dcterms:W3CDTF">2022-08-24T10:39:12Z</dcterms:created>
  <dcterms:modified xsi:type="dcterms:W3CDTF">2022-09-12T14:06:07Z</dcterms:modified>
</cp:coreProperties>
</file>