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30909E-C582-4312-B581-63AFB5FBDC2A}" type="doc">
      <dgm:prSet loTypeId="urn:microsoft.com/office/officeart/2005/8/layout/cycle5" loCatId="cycle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2ED217-BD77-4490-A479-E46CAF71F991}">
      <dgm:prSet phldrT="[Text]"/>
      <dgm:spPr/>
      <dgm:t>
        <a:bodyPr/>
        <a:lstStyle/>
        <a:p>
          <a:r>
            <a:rPr lang="en-US" b="1" dirty="0"/>
            <a:t>Requirements Analysis</a:t>
          </a:r>
        </a:p>
      </dgm:t>
    </dgm:pt>
    <dgm:pt modelId="{E6C1592E-B4B5-4C42-A255-A2252277C073}" type="parTrans" cxnId="{6657C8EB-A87D-461F-89BB-25AC2FF0FE99}">
      <dgm:prSet/>
      <dgm:spPr/>
      <dgm:t>
        <a:bodyPr/>
        <a:lstStyle/>
        <a:p>
          <a:endParaRPr lang="en-US"/>
        </a:p>
      </dgm:t>
    </dgm:pt>
    <dgm:pt modelId="{E5BA8120-DE7F-4903-B4C7-02A62A91D98A}" type="sibTrans" cxnId="{6657C8EB-A87D-461F-89BB-25AC2FF0FE99}">
      <dgm:prSet/>
      <dgm:spPr/>
      <dgm:t>
        <a:bodyPr/>
        <a:lstStyle/>
        <a:p>
          <a:endParaRPr lang="en-US"/>
        </a:p>
      </dgm:t>
    </dgm:pt>
    <dgm:pt modelId="{B9A1B181-5DCE-413D-B621-A339B24FEDE6}">
      <dgm:prSet phldrT="[Text]"/>
      <dgm:spPr/>
      <dgm:t>
        <a:bodyPr/>
        <a:lstStyle/>
        <a:p>
          <a:r>
            <a:rPr lang="en-US" b="1" dirty="0"/>
            <a:t>Planning</a:t>
          </a:r>
        </a:p>
      </dgm:t>
    </dgm:pt>
    <dgm:pt modelId="{0D5DD637-CA52-4636-9B05-DAF79F589221}" type="parTrans" cxnId="{CAE16F47-056B-41AA-A44A-0A89C5721240}">
      <dgm:prSet/>
      <dgm:spPr/>
      <dgm:t>
        <a:bodyPr/>
        <a:lstStyle/>
        <a:p>
          <a:endParaRPr lang="en-US"/>
        </a:p>
      </dgm:t>
    </dgm:pt>
    <dgm:pt modelId="{1ECC159F-FE51-4DD1-AD74-BAE378281E59}" type="sibTrans" cxnId="{CAE16F47-056B-41AA-A44A-0A89C5721240}">
      <dgm:prSet/>
      <dgm:spPr/>
      <dgm:t>
        <a:bodyPr/>
        <a:lstStyle/>
        <a:p>
          <a:endParaRPr lang="en-US"/>
        </a:p>
      </dgm:t>
    </dgm:pt>
    <dgm:pt modelId="{FE2A987D-A445-4171-A1D5-DB03E03265B9}">
      <dgm:prSet phldrT="[Text]"/>
      <dgm:spPr/>
      <dgm:t>
        <a:bodyPr/>
        <a:lstStyle/>
        <a:p>
          <a:r>
            <a:rPr lang="en-US" b="1" dirty="0"/>
            <a:t>Design</a:t>
          </a:r>
        </a:p>
      </dgm:t>
    </dgm:pt>
    <dgm:pt modelId="{342060C5-76BC-436B-B14F-C3057D9AFC01}" type="parTrans" cxnId="{D9AB5245-D17C-48A8-9FA3-B1895A2CD164}">
      <dgm:prSet/>
      <dgm:spPr/>
      <dgm:t>
        <a:bodyPr/>
        <a:lstStyle/>
        <a:p>
          <a:endParaRPr lang="en-US"/>
        </a:p>
      </dgm:t>
    </dgm:pt>
    <dgm:pt modelId="{9FB681C3-E4C3-4689-99BB-DAFDB6D4C4C7}" type="sibTrans" cxnId="{D9AB5245-D17C-48A8-9FA3-B1895A2CD164}">
      <dgm:prSet/>
      <dgm:spPr/>
      <dgm:t>
        <a:bodyPr/>
        <a:lstStyle/>
        <a:p>
          <a:endParaRPr lang="en-US"/>
        </a:p>
      </dgm:t>
    </dgm:pt>
    <dgm:pt modelId="{65596C8D-B9C6-4642-8785-873C3F7C9769}">
      <dgm:prSet phldrT="[Text]"/>
      <dgm:spPr/>
      <dgm:t>
        <a:bodyPr/>
        <a:lstStyle/>
        <a:p>
          <a:r>
            <a:rPr lang="en-US" b="1" dirty="0"/>
            <a:t>Implementation</a:t>
          </a:r>
        </a:p>
      </dgm:t>
    </dgm:pt>
    <dgm:pt modelId="{CFB86C31-D75E-4AB7-AE27-41F46B76254A}" type="parTrans" cxnId="{6BD6BB8D-F4DF-478B-A4A4-560E257F7637}">
      <dgm:prSet/>
      <dgm:spPr/>
      <dgm:t>
        <a:bodyPr/>
        <a:lstStyle/>
        <a:p>
          <a:endParaRPr lang="en-US"/>
        </a:p>
      </dgm:t>
    </dgm:pt>
    <dgm:pt modelId="{0B4E8301-6FF3-4CFC-86B5-2A35B0CB37A3}" type="sibTrans" cxnId="{6BD6BB8D-F4DF-478B-A4A4-560E257F7637}">
      <dgm:prSet/>
      <dgm:spPr/>
      <dgm:t>
        <a:bodyPr/>
        <a:lstStyle/>
        <a:p>
          <a:endParaRPr lang="en-US"/>
        </a:p>
      </dgm:t>
    </dgm:pt>
    <dgm:pt modelId="{486D5811-5E0F-45E9-80C6-66EF74C9A8D3}">
      <dgm:prSet phldrT="[Text]"/>
      <dgm:spPr/>
      <dgm:t>
        <a:bodyPr/>
        <a:lstStyle/>
        <a:p>
          <a:r>
            <a:rPr lang="en-US" b="1" dirty="0"/>
            <a:t>Testing</a:t>
          </a:r>
        </a:p>
      </dgm:t>
    </dgm:pt>
    <dgm:pt modelId="{30C402C1-958D-4EF4-A6CB-A8782DB4E3CA}" type="parTrans" cxnId="{4F305C05-5E69-4F53-8C2E-21C33E3B7ED2}">
      <dgm:prSet/>
      <dgm:spPr/>
      <dgm:t>
        <a:bodyPr/>
        <a:lstStyle/>
        <a:p>
          <a:endParaRPr lang="en-US"/>
        </a:p>
      </dgm:t>
    </dgm:pt>
    <dgm:pt modelId="{53885951-E13E-4A0D-9ACB-210F174A77C2}" type="sibTrans" cxnId="{4F305C05-5E69-4F53-8C2E-21C33E3B7ED2}">
      <dgm:prSet/>
      <dgm:spPr/>
      <dgm:t>
        <a:bodyPr/>
        <a:lstStyle/>
        <a:p>
          <a:endParaRPr lang="en-US"/>
        </a:p>
      </dgm:t>
    </dgm:pt>
    <dgm:pt modelId="{271B8180-6918-41E3-B65E-4B54D7D59DEE}">
      <dgm:prSet/>
      <dgm:spPr/>
      <dgm:t>
        <a:bodyPr/>
        <a:lstStyle/>
        <a:p>
          <a:r>
            <a:rPr lang="en-US" b="1" dirty="0"/>
            <a:t>Deployment</a:t>
          </a:r>
        </a:p>
      </dgm:t>
    </dgm:pt>
    <dgm:pt modelId="{68328BBB-F727-4B6C-B2E0-496253AAB7F6}" type="parTrans" cxnId="{7C5B1C1B-07CD-4B10-B214-69D6E07C3D98}">
      <dgm:prSet/>
      <dgm:spPr/>
      <dgm:t>
        <a:bodyPr/>
        <a:lstStyle/>
        <a:p>
          <a:endParaRPr lang="en-US"/>
        </a:p>
      </dgm:t>
    </dgm:pt>
    <dgm:pt modelId="{BDD438F2-0790-4A2F-887E-F11403CC3C02}" type="sibTrans" cxnId="{7C5B1C1B-07CD-4B10-B214-69D6E07C3D98}">
      <dgm:prSet/>
      <dgm:spPr/>
      <dgm:t>
        <a:bodyPr/>
        <a:lstStyle/>
        <a:p>
          <a:endParaRPr lang="en-US"/>
        </a:p>
      </dgm:t>
    </dgm:pt>
    <dgm:pt modelId="{AF09EF1E-7B4F-44C6-AD87-16243344CD56}" type="pres">
      <dgm:prSet presAssocID="{8730909E-C582-4312-B581-63AFB5FBDC2A}" presName="cycle" presStyleCnt="0">
        <dgm:presLayoutVars>
          <dgm:dir/>
          <dgm:resizeHandles val="exact"/>
        </dgm:presLayoutVars>
      </dgm:prSet>
      <dgm:spPr/>
    </dgm:pt>
    <dgm:pt modelId="{0A97D51C-25B5-4BE3-961E-556A90916B3A}" type="pres">
      <dgm:prSet presAssocID="{6F2ED217-BD77-4490-A479-E46CAF71F991}" presName="node" presStyleLbl="node1" presStyleIdx="0" presStyleCnt="6">
        <dgm:presLayoutVars>
          <dgm:bulletEnabled val="1"/>
        </dgm:presLayoutVars>
      </dgm:prSet>
      <dgm:spPr/>
    </dgm:pt>
    <dgm:pt modelId="{21A429A5-C78D-4377-9CBA-860DAEF4A18F}" type="pres">
      <dgm:prSet presAssocID="{6F2ED217-BD77-4490-A479-E46CAF71F991}" presName="spNode" presStyleCnt="0"/>
      <dgm:spPr/>
    </dgm:pt>
    <dgm:pt modelId="{DAD8C5FC-4771-4FCA-9068-886FA7B0763F}" type="pres">
      <dgm:prSet presAssocID="{E5BA8120-DE7F-4903-B4C7-02A62A91D98A}" presName="sibTrans" presStyleLbl="sibTrans1D1" presStyleIdx="0" presStyleCnt="6"/>
      <dgm:spPr/>
    </dgm:pt>
    <dgm:pt modelId="{89C0EEE6-E7E2-4DB2-8281-0A94FBBAC0C7}" type="pres">
      <dgm:prSet presAssocID="{B9A1B181-5DCE-413D-B621-A339B24FEDE6}" presName="node" presStyleLbl="node1" presStyleIdx="1" presStyleCnt="6">
        <dgm:presLayoutVars>
          <dgm:bulletEnabled val="1"/>
        </dgm:presLayoutVars>
      </dgm:prSet>
      <dgm:spPr/>
    </dgm:pt>
    <dgm:pt modelId="{F9353F3A-0DF4-4FDC-B4E3-F422F68CF9A6}" type="pres">
      <dgm:prSet presAssocID="{B9A1B181-5DCE-413D-B621-A339B24FEDE6}" presName="spNode" presStyleCnt="0"/>
      <dgm:spPr/>
    </dgm:pt>
    <dgm:pt modelId="{152F60B0-6896-4DD7-955A-373D2E7FDD33}" type="pres">
      <dgm:prSet presAssocID="{1ECC159F-FE51-4DD1-AD74-BAE378281E59}" presName="sibTrans" presStyleLbl="sibTrans1D1" presStyleIdx="1" presStyleCnt="6"/>
      <dgm:spPr/>
    </dgm:pt>
    <dgm:pt modelId="{CFCBEBC7-09E0-46F4-B6A5-6DDD7196F4C0}" type="pres">
      <dgm:prSet presAssocID="{FE2A987D-A445-4171-A1D5-DB03E03265B9}" presName="node" presStyleLbl="node1" presStyleIdx="2" presStyleCnt="6">
        <dgm:presLayoutVars>
          <dgm:bulletEnabled val="1"/>
        </dgm:presLayoutVars>
      </dgm:prSet>
      <dgm:spPr/>
    </dgm:pt>
    <dgm:pt modelId="{F37617A3-59FF-4806-BD22-58951672EA88}" type="pres">
      <dgm:prSet presAssocID="{FE2A987D-A445-4171-A1D5-DB03E03265B9}" presName="spNode" presStyleCnt="0"/>
      <dgm:spPr/>
    </dgm:pt>
    <dgm:pt modelId="{2FF4F452-37FE-44FC-9001-791894558876}" type="pres">
      <dgm:prSet presAssocID="{9FB681C3-E4C3-4689-99BB-DAFDB6D4C4C7}" presName="sibTrans" presStyleLbl="sibTrans1D1" presStyleIdx="2" presStyleCnt="6"/>
      <dgm:spPr/>
    </dgm:pt>
    <dgm:pt modelId="{BD758C0D-0856-49DE-91AE-5FC727833462}" type="pres">
      <dgm:prSet presAssocID="{65596C8D-B9C6-4642-8785-873C3F7C9769}" presName="node" presStyleLbl="node1" presStyleIdx="3" presStyleCnt="6">
        <dgm:presLayoutVars>
          <dgm:bulletEnabled val="1"/>
        </dgm:presLayoutVars>
      </dgm:prSet>
      <dgm:spPr/>
    </dgm:pt>
    <dgm:pt modelId="{5B863A20-903B-418A-A8E4-B495839D0169}" type="pres">
      <dgm:prSet presAssocID="{65596C8D-B9C6-4642-8785-873C3F7C9769}" presName="spNode" presStyleCnt="0"/>
      <dgm:spPr/>
    </dgm:pt>
    <dgm:pt modelId="{A97DDDA0-0FCE-4EBD-A852-054D7DB59558}" type="pres">
      <dgm:prSet presAssocID="{0B4E8301-6FF3-4CFC-86B5-2A35B0CB37A3}" presName="sibTrans" presStyleLbl="sibTrans1D1" presStyleIdx="3" presStyleCnt="6"/>
      <dgm:spPr/>
    </dgm:pt>
    <dgm:pt modelId="{FA839EC4-7560-44AB-B123-5B9E65F1DF03}" type="pres">
      <dgm:prSet presAssocID="{486D5811-5E0F-45E9-80C6-66EF74C9A8D3}" presName="node" presStyleLbl="node1" presStyleIdx="4" presStyleCnt="6">
        <dgm:presLayoutVars>
          <dgm:bulletEnabled val="1"/>
        </dgm:presLayoutVars>
      </dgm:prSet>
      <dgm:spPr/>
    </dgm:pt>
    <dgm:pt modelId="{D7D93C88-DF33-4F33-8FC4-52D23E801D95}" type="pres">
      <dgm:prSet presAssocID="{486D5811-5E0F-45E9-80C6-66EF74C9A8D3}" presName="spNode" presStyleCnt="0"/>
      <dgm:spPr/>
    </dgm:pt>
    <dgm:pt modelId="{0562862E-73A3-40DD-934B-5C4DD7CBA935}" type="pres">
      <dgm:prSet presAssocID="{53885951-E13E-4A0D-9ACB-210F174A77C2}" presName="sibTrans" presStyleLbl="sibTrans1D1" presStyleIdx="4" presStyleCnt="6"/>
      <dgm:spPr/>
    </dgm:pt>
    <dgm:pt modelId="{CC98CA04-3E8E-4FF2-A369-76765E28C0D6}" type="pres">
      <dgm:prSet presAssocID="{271B8180-6918-41E3-B65E-4B54D7D59DEE}" presName="node" presStyleLbl="node1" presStyleIdx="5" presStyleCnt="6">
        <dgm:presLayoutVars>
          <dgm:bulletEnabled val="1"/>
        </dgm:presLayoutVars>
      </dgm:prSet>
      <dgm:spPr/>
    </dgm:pt>
    <dgm:pt modelId="{DA2F64D5-B391-4FB8-A768-C9DB92B3DB0B}" type="pres">
      <dgm:prSet presAssocID="{271B8180-6918-41E3-B65E-4B54D7D59DEE}" presName="spNode" presStyleCnt="0"/>
      <dgm:spPr/>
    </dgm:pt>
    <dgm:pt modelId="{CDF4D7F4-9570-449D-BA5D-A2E6299CB567}" type="pres">
      <dgm:prSet presAssocID="{BDD438F2-0790-4A2F-887E-F11403CC3C02}" presName="sibTrans" presStyleLbl="sibTrans1D1" presStyleIdx="5" presStyleCnt="6"/>
      <dgm:spPr/>
    </dgm:pt>
  </dgm:ptLst>
  <dgm:cxnLst>
    <dgm:cxn modelId="{4F305C05-5E69-4F53-8C2E-21C33E3B7ED2}" srcId="{8730909E-C582-4312-B581-63AFB5FBDC2A}" destId="{486D5811-5E0F-45E9-80C6-66EF74C9A8D3}" srcOrd="4" destOrd="0" parTransId="{30C402C1-958D-4EF4-A6CB-A8782DB4E3CA}" sibTransId="{53885951-E13E-4A0D-9ACB-210F174A77C2}"/>
    <dgm:cxn modelId="{9C5DCC0F-DBC8-47BA-91F2-F29DB2C7D060}" type="presOf" srcId="{1ECC159F-FE51-4DD1-AD74-BAE378281E59}" destId="{152F60B0-6896-4DD7-955A-373D2E7FDD33}" srcOrd="0" destOrd="0" presId="urn:microsoft.com/office/officeart/2005/8/layout/cycle5"/>
    <dgm:cxn modelId="{01A84C18-97AC-4591-816C-AFA5FECE1D46}" type="presOf" srcId="{9FB681C3-E4C3-4689-99BB-DAFDB6D4C4C7}" destId="{2FF4F452-37FE-44FC-9001-791894558876}" srcOrd="0" destOrd="0" presId="urn:microsoft.com/office/officeart/2005/8/layout/cycle5"/>
    <dgm:cxn modelId="{7C5B1C1B-07CD-4B10-B214-69D6E07C3D98}" srcId="{8730909E-C582-4312-B581-63AFB5FBDC2A}" destId="{271B8180-6918-41E3-B65E-4B54D7D59DEE}" srcOrd="5" destOrd="0" parTransId="{68328BBB-F727-4B6C-B2E0-496253AAB7F6}" sibTransId="{BDD438F2-0790-4A2F-887E-F11403CC3C02}"/>
    <dgm:cxn modelId="{CC096125-BEE6-46B2-AD81-C64582C1B0BC}" type="presOf" srcId="{0B4E8301-6FF3-4CFC-86B5-2A35B0CB37A3}" destId="{A97DDDA0-0FCE-4EBD-A852-054D7DB59558}" srcOrd="0" destOrd="0" presId="urn:microsoft.com/office/officeart/2005/8/layout/cycle5"/>
    <dgm:cxn modelId="{7BB83E36-933A-48FC-85E6-F19B12A1B9DD}" type="presOf" srcId="{E5BA8120-DE7F-4903-B4C7-02A62A91D98A}" destId="{DAD8C5FC-4771-4FCA-9068-886FA7B0763F}" srcOrd="0" destOrd="0" presId="urn:microsoft.com/office/officeart/2005/8/layout/cycle5"/>
    <dgm:cxn modelId="{D9AB5245-D17C-48A8-9FA3-B1895A2CD164}" srcId="{8730909E-C582-4312-B581-63AFB5FBDC2A}" destId="{FE2A987D-A445-4171-A1D5-DB03E03265B9}" srcOrd="2" destOrd="0" parTransId="{342060C5-76BC-436B-B14F-C3057D9AFC01}" sibTransId="{9FB681C3-E4C3-4689-99BB-DAFDB6D4C4C7}"/>
    <dgm:cxn modelId="{EF03F365-3148-4B8C-AD62-50B5D5BF1979}" type="presOf" srcId="{FE2A987D-A445-4171-A1D5-DB03E03265B9}" destId="{CFCBEBC7-09E0-46F4-B6A5-6DDD7196F4C0}" srcOrd="0" destOrd="0" presId="urn:microsoft.com/office/officeart/2005/8/layout/cycle5"/>
    <dgm:cxn modelId="{CAE16F47-056B-41AA-A44A-0A89C5721240}" srcId="{8730909E-C582-4312-B581-63AFB5FBDC2A}" destId="{B9A1B181-5DCE-413D-B621-A339B24FEDE6}" srcOrd="1" destOrd="0" parTransId="{0D5DD637-CA52-4636-9B05-DAF79F589221}" sibTransId="{1ECC159F-FE51-4DD1-AD74-BAE378281E59}"/>
    <dgm:cxn modelId="{6633494E-7A99-405D-9C3B-2C2405625ED4}" type="presOf" srcId="{271B8180-6918-41E3-B65E-4B54D7D59DEE}" destId="{CC98CA04-3E8E-4FF2-A369-76765E28C0D6}" srcOrd="0" destOrd="0" presId="urn:microsoft.com/office/officeart/2005/8/layout/cycle5"/>
    <dgm:cxn modelId="{5911FA55-C8C4-4571-8DF7-853ECC4EC1FF}" type="presOf" srcId="{6F2ED217-BD77-4490-A479-E46CAF71F991}" destId="{0A97D51C-25B5-4BE3-961E-556A90916B3A}" srcOrd="0" destOrd="0" presId="urn:microsoft.com/office/officeart/2005/8/layout/cycle5"/>
    <dgm:cxn modelId="{D3216C84-CD32-4F95-8C1A-1CCACD975D9B}" type="presOf" srcId="{BDD438F2-0790-4A2F-887E-F11403CC3C02}" destId="{CDF4D7F4-9570-449D-BA5D-A2E6299CB567}" srcOrd="0" destOrd="0" presId="urn:microsoft.com/office/officeart/2005/8/layout/cycle5"/>
    <dgm:cxn modelId="{6BD6BB8D-F4DF-478B-A4A4-560E257F7637}" srcId="{8730909E-C582-4312-B581-63AFB5FBDC2A}" destId="{65596C8D-B9C6-4642-8785-873C3F7C9769}" srcOrd="3" destOrd="0" parTransId="{CFB86C31-D75E-4AB7-AE27-41F46B76254A}" sibTransId="{0B4E8301-6FF3-4CFC-86B5-2A35B0CB37A3}"/>
    <dgm:cxn modelId="{6EE224A9-3409-483D-A51C-8C8EC2F9E76E}" type="presOf" srcId="{65596C8D-B9C6-4642-8785-873C3F7C9769}" destId="{BD758C0D-0856-49DE-91AE-5FC727833462}" srcOrd="0" destOrd="0" presId="urn:microsoft.com/office/officeart/2005/8/layout/cycle5"/>
    <dgm:cxn modelId="{DC81ABC6-89C8-4F69-BF60-9E5BEF4062CD}" type="presOf" srcId="{B9A1B181-5DCE-413D-B621-A339B24FEDE6}" destId="{89C0EEE6-E7E2-4DB2-8281-0A94FBBAC0C7}" srcOrd="0" destOrd="0" presId="urn:microsoft.com/office/officeart/2005/8/layout/cycle5"/>
    <dgm:cxn modelId="{EAB8D0E1-635F-46FA-80E1-694848CF626C}" type="presOf" srcId="{53885951-E13E-4A0D-9ACB-210F174A77C2}" destId="{0562862E-73A3-40DD-934B-5C4DD7CBA935}" srcOrd="0" destOrd="0" presId="urn:microsoft.com/office/officeart/2005/8/layout/cycle5"/>
    <dgm:cxn modelId="{71386CE6-B9F9-4D50-8250-4BF4E8B8B8F7}" type="presOf" srcId="{8730909E-C582-4312-B581-63AFB5FBDC2A}" destId="{AF09EF1E-7B4F-44C6-AD87-16243344CD56}" srcOrd="0" destOrd="0" presId="urn:microsoft.com/office/officeart/2005/8/layout/cycle5"/>
    <dgm:cxn modelId="{6657C8EB-A87D-461F-89BB-25AC2FF0FE99}" srcId="{8730909E-C582-4312-B581-63AFB5FBDC2A}" destId="{6F2ED217-BD77-4490-A479-E46CAF71F991}" srcOrd="0" destOrd="0" parTransId="{E6C1592E-B4B5-4C42-A255-A2252277C073}" sibTransId="{E5BA8120-DE7F-4903-B4C7-02A62A91D98A}"/>
    <dgm:cxn modelId="{10620EFD-CBFC-458C-83BE-751164D690FC}" type="presOf" srcId="{486D5811-5E0F-45E9-80C6-66EF74C9A8D3}" destId="{FA839EC4-7560-44AB-B123-5B9E65F1DF03}" srcOrd="0" destOrd="0" presId="urn:microsoft.com/office/officeart/2005/8/layout/cycle5"/>
    <dgm:cxn modelId="{8D831016-2F9B-4EB1-AE8F-ABE474076B23}" type="presParOf" srcId="{AF09EF1E-7B4F-44C6-AD87-16243344CD56}" destId="{0A97D51C-25B5-4BE3-961E-556A90916B3A}" srcOrd="0" destOrd="0" presId="urn:microsoft.com/office/officeart/2005/8/layout/cycle5"/>
    <dgm:cxn modelId="{32D8F249-C8FC-43A1-B28E-CF31509418D8}" type="presParOf" srcId="{AF09EF1E-7B4F-44C6-AD87-16243344CD56}" destId="{21A429A5-C78D-4377-9CBA-860DAEF4A18F}" srcOrd="1" destOrd="0" presId="urn:microsoft.com/office/officeart/2005/8/layout/cycle5"/>
    <dgm:cxn modelId="{49B58CDA-B6AD-4716-896A-2E86EB331AB7}" type="presParOf" srcId="{AF09EF1E-7B4F-44C6-AD87-16243344CD56}" destId="{DAD8C5FC-4771-4FCA-9068-886FA7B0763F}" srcOrd="2" destOrd="0" presId="urn:microsoft.com/office/officeart/2005/8/layout/cycle5"/>
    <dgm:cxn modelId="{0EE41432-C0F4-4D57-AC8C-22867873A4E4}" type="presParOf" srcId="{AF09EF1E-7B4F-44C6-AD87-16243344CD56}" destId="{89C0EEE6-E7E2-4DB2-8281-0A94FBBAC0C7}" srcOrd="3" destOrd="0" presId="urn:microsoft.com/office/officeart/2005/8/layout/cycle5"/>
    <dgm:cxn modelId="{D032A284-829F-476D-9D38-B4357DDC0DCC}" type="presParOf" srcId="{AF09EF1E-7B4F-44C6-AD87-16243344CD56}" destId="{F9353F3A-0DF4-4FDC-B4E3-F422F68CF9A6}" srcOrd="4" destOrd="0" presId="urn:microsoft.com/office/officeart/2005/8/layout/cycle5"/>
    <dgm:cxn modelId="{C7F5C601-2AC4-494D-8968-0F07E5FE2EDD}" type="presParOf" srcId="{AF09EF1E-7B4F-44C6-AD87-16243344CD56}" destId="{152F60B0-6896-4DD7-955A-373D2E7FDD33}" srcOrd="5" destOrd="0" presId="urn:microsoft.com/office/officeart/2005/8/layout/cycle5"/>
    <dgm:cxn modelId="{3D6C2B7F-2013-4FEB-9D6A-28D3D3D92129}" type="presParOf" srcId="{AF09EF1E-7B4F-44C6-AD87-16243344CD56}" destId="{CFCBEBC7-09E0-46F4-B6A5-6DDD7196F4C0}" srcOrd="6" destOrd="0" presId="urn:microsoft.com/office/officeart/2005/8/layout/cycle5"/>
    <dgm:cxn modelId="{1551370E-9C53-427D-9152-CFA810650856}" type="presParOf" srcId="{AF09EF1E-7B4F-44C6-AD87-16243344CD56}" destId="{F37617A3-59FF-4806-BD22-58951672EA88}" srcOrd="7" destOrd="0" presId="urn:microsoft.com/office/officeart/2005/8/layout/cycle5"/>
    <dgm:cxn modelId="{471446C3-5974-4839-AEE0-06A1BE40EBB9}" type="presParOf" srcId="{AF09EF1E-7B4F-44C6-AD87-16243344CD56}" destId="{2FF4F452-37FE-44FC-9001-791894558876}" srcOrd="8" destOrd="0" presId="urn:microsoft.com/office/officeart/2005/8/layout/cycle5"/>
    <dgm:cxn modelId="{87B40268-8881-4067-ABCF-C5DB1D66B774}" type="presParOf" srcId="{AF09EF1E-7B4F-44C6-AD87-16243344CD56}" destId="{BD758C0D-0856-49DE-91AE-5FC727833462}" srcOrd="9" destOrd="0" presId="urn:microsoft.com/office/officeart/2005/8/layout/cycle5"/>
    <dgm:cxn modelId="{B6E99621-553C-4ED8-9F80-FBE2FB941435}" type="presParOf" srcId="{AF09EF1E-7B4F-44C6-AD87-16243344CD56}" destId="{5B863A20-903B-418A-A8E4-B495839D0169}" srcOrd="10" destOrd="0" presId="urn:microsoft.com/office/officeart/2005/8/layout/cycle5"/>
    <dgm:cxn modelId="{EA49AAD7-CF99-446B-80C3-69D7F2CB9862}" type="presParOf" srcId="{AF09EF1E-7B4F-44C6-AD87-16243344CD56}" destId="{A97DDDA0-0FCE-4EBD-A852-054D7DB59558}" srcOrd="11" destOrd="0" presId="urn:microsoft.com/office/officeart/2005/8/layout/cycle5"/>
    <dgm:cxn modelId="{64964F62-3571-4C96-ADC8-5D191A68CCD5}" type="presParOf" srcId="{AF09EF1E-7B4F-44C6-AD87-16243344CD56}" destId="{FA839EC4-7560-44AB-B123-5B9E65F1DF03}" srcOrd="12" destOrd="0" presId="urn:microsoft.com/office/officeart/2005/8/layout/cycle5"/>
    <dgm:cxn modelId="{55302CD8-6EA9-40FA-AACD-9C02373D306E}" type="presParOf" srcId="{AF09EF1E-7B4F-44C6-AD87-16243344CD56}" destId="{D7D93C88-DF33-4F33-8FC4-52D23E801D95}" srcOrd="13" destOrd="0" presId="urn:microsoft.com/office/officeart/2005/8/layout/cycle5"/>
    <dgm:cxn modelId="{1C083C2D-1988-4C80-9E97-8FABFC8D9C21}" type="presParOf" srcId="{AF09EF1E-7B4F-44C6-AD87-16243344CD56}" destId="{0562862E-73A3-40DD-934B-5C4DD7CBA935}" srcOrd="14" destOrd="0" presId="urn:microsoft.com/office/officeart/2005/8/layout/cycle5"/>
    <dgm:cxn modelId="{AE26BCA2-C7A2-4349-BB41-E09933BA057E}" type="presParOf" srcId="{AF09EF1E-7B4F-44C6-AD87-16243344CD56}" destId="{CC98CA04-3E8E-4FF2-A369-76765E28C0D6}" srcOrd="15" destOrd="0" presId="urn:microsoft.com/office/officeart/2005/8/layout/cycle5"/>
    <dgm:cxn modelId="{2CB5905E-9608-48BA-AFA6-E9637B039E3B}" type="presParOf" srcId="{AF09EF1E-7B4F-44C6-AD87-16243344CD56}" destId="{DA2F64D5-B391-4FB8-A768-C9DB92B3DB0B}" srcOrd="16" destOrd="0" presId="urn:microsoft.com/office/officeart/2005/8/layout/cycle5"/>
    <dgm:cxn modelId="{6FFEC43F-0307-445E-A55C-B21551C47118}" type="presParOf" srcId="{AF09EF1E-7B4F-44C6-AD87-16243344CD56}" destId="{CDF4D7F4-9570-449D-BA5D-A2E6299CB567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7D51C-25B5-4BE3-961E-556A90916B3A}">
      <dsp:nvSpPr>
        <dsp:cNvPr id="0" name=""/>
        <dsp:cNvSpPr/>
      </dsp:nvSpPr>
      <dsp:spPr>
        <a:xfrm>
          <a:off x="4602500" y="1901"/>
          <a:ext cx="1310599" cy="8518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Requirements Analysis</a:t>
          </a:r>
        </a:p>
      </dsp:txBody>
      <dsp:txXfrm>
        <a:off x="4644086" y="43487"/>
        <a:ext cx="1227427" cy="768717"/>
      </dsp:txXfrm>
    </dsp:sp>
    <dsp:sp modelId="{DAD8C5FC-4771-4FCA-9068-886FA7B0763F}">
      <dsp:nvSpPr>
        <dsp:cNvPr id="0" name=""/>
        <dsp:cNvSpPr/>
      </dsp:nvSpPr>
      <dsp:spPr>
        <a:xfrm>
          <a:off x="3251009" y="427845"/>
          <a:ext cx="4013581" cy="4013581"/>
        </a:xfrm>
        <a:custGeom>
          <a:avLst/>
          <a:gdLst/>
          <a:ahLst/>
          <a:cxnLst/>
          <a:rect l="0" t="0" r="0" b="0"/>
          <a:pathLst>
            <a:path>
              <a:moveTo>
                <a:pt x="2826908" y="175229"/>
              </a:moveTo>
              <a:arcTo wR="2006790" hR="2006790" stAng="17647283" swAng="923866"/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0EEE6-E7E2-4DB2-8281-0A94FBBAC0C7}">
      <dsp:nvSpPr>
        <dsp:cNvPr id="0" name=""/>
        <dsp:cNvSpPr/>
      </dsp:nvSpPr>
      <dsp:spPr>
        <a:xfrm>
          <a:off x="6340432" y="1005296"/>
          <a:ext cx="1310599" cy="851889"/>
        </a:xfrm>
        <a:prstGeom prst="round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Planning</a:t>
          </a:r>
        </a:p>
      </dsp:txBody>
      <dsp:txXfrm>
        <a:off x="6382018" y="1046882"/>
        <a:ext cx="1227427" cy="768717"/>
      </dsp:txXfrm>
    </dsp:sp>
    <dsp:sp modelId="{152F60B0-6896-4DD7-955A-373D2E7FDD33}">
      <dsp:nvSpPr>
        <dsp:cNvPr id="0" name=""/>
        <dsp:cNvSpPr/>
      </dsp:nvSpPr>
      <dsp:spPr>
        <a:xfrm>
          <a:off x="3251009" y="427845"/>
          <a:ext cx="4013581" cy="4013581"/>
        </a:xfrm>
        <a:custGeom>
          <a:avLst/>
          <a:gdLst/>
          <a:ahLst/>
          <a:cxnLst/>
          <a:rect l="0" t="0" r="0" b="0"/>
          <a:pathLst>
            <a:path>
              <a:moveTo>
                <a:pt x="3982307" y="1653883"/>
              </a:moveTo>
              <a:arcTo wR="2006790" hR="2006790" stAng="20992290" swAng="1215419"/>
            </a:path>
          </a:pathLst>
        </a:custGeom>
        <a:noFill/>
        <a:ln w="1270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CBEBC7-09E0-46F4-B6A5-6DDD7196F4C0}">
      <dsp:nvSpPr>
        <dsp:cNvPr id="0" name=""/>
        <dsp:cNvSpPr/>
      </dsp:nvSpPr>
      <dsp:spPr>
        <a:xfrm>
          <a:off x="6340432" y="3012087"/>
          <a:ext cx="1310599" cy="851889"/>
        </a:xfrm>
        <a:prstGeom prst="round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Design</a:t>
          </a:r>
        </a:p>
      </dsp:txBody>
      <dsp:txXfrm>
        <a:off x="6382018" y="3053673"/>
        <a:ext cx="1227427" cy="768717"/>
      </dsp:txXfrm>
    </dsp:sp>
    <dsp:sp modelId="{2FF4F452-37FE-44FC-9001-791894558876}">
      <dsp:nvSpPr>
        <dsp:cNvPr id="0" name=""/>
        <dsp:cNvSpPr/>
      </dsp:nvSpPr>
      <dsp:spPr>
        <a:xfrm>
          <a:off x="3251009" y="427845"/>
          <a:ext cx="4013581" cy="4013581"/>
        </a:xfrm>
        <a:custGeom>
          <a:avLst/>
          <a:gdLst/>
          <a:ahLst/>
          <a:cxnLst/>
          <a:rect l="0" t="0" r="0" b="0"/>
          <a:pathLst>
            <a:path>
              <a:moveTo>
                <a:pt x="3283784" y="3554852"/>
              </a:moveTo>
              <a:arcTo wR="2006790" hR="2006790" stAng="3028850" swAng="923866"/>
            </a:path>
          </a:pathLst>
        </a:custGeom>
        <a:noFill/>
        <a:ln w="1270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58C0D-0856-49DE-91AE-5FC727833462}">
      <dsp:nvSpPr>
        <dsp:cNvPr id="0" name=""/>
        <dsp:cNvSpPr/>
      </dsp:nvSpPr>
      <dsp:spPr>
        <a:xfrm>
          <a:off x="4602500" y="4015482"/>
          <a:ext cx="1310599" cy="851889"/>
        </a:xfrm>
        <a:prstGeom prst="round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Implementation</a:t>
          </a:r>
        </a:p>
      </dsp:txBody>
      <dsp:txXfrm>
        <a:off x="4644086" y="4057068"/>
        <a:ext cx="1227427" cy="768717"/>
      </dsp:txXfrm>
    </dsp:sp>
    <dsp:sp modelId="{A97DDDA0-0FCE-4EBD-A852-054D7DB59558}">
      <dsp:nvSpPr>
        <dsp:cNvPr id="0" name=""/>
        <dsp:cNvSpPr/>
      </dsp:nvSpPr>
      <dsp:spPr>
        <a:xfrm>
          <a:off x="3251009" y="427845"/>
          <a:ext cx="4013581" cy="4013581"/>
        </a:xfrm>
        <a:custGeom>
          <a:avLst/>
          <a:gdLst/>
          <a:ahLst/>
          <a:cxnLst/>
          <a:rect l="0" t="0" r="0" b="0"/>
          <a:pathLst>
            <a:path>
              <a:moveTo>
                <a:pt x="1186673" y="3838351"/>
              </a:moveTo>
              <a:arcTo wR="2006790" hR="2006790" stAng="6847283" swAng="923866"/>
            </a:path>
          </a:pathLst>
        </a:custGeom>
        <a:noFill/>
        <a:ln w="1270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39EC4-7560-44AB-B123-5B9E65F1DF03}">
      <dsp:nvSpPr>
        <dsp:cNvPr id="0" name=""/>
        <dsp:cNvSpPr/>
      </dsp:nvSpPr>
      <dsp:spPr>
        <a:xfrm>
          <a:off x="2864568" y="3012087"/>
          <a:ext cx="1310599" cy="851889"/>
        </a:xfrm>
        <a:prstGeom prst="roundRect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Testing</a:t>
          </a:r>
        </a:p>
      </dsp:txBody>
      <dsp:txXfrm>
        <a:off x="2906154" y="3053673"/>
        <a:ext cx="1227427" cy="768717"/>
      </dsp:txXfrm>
    </dsp:sp>
    <dsp:sp modelId="{0562862E-73A3-40DD-934B-5C4DD7CBA935}">
      <dsp:nvSpPr>
        <dsp:cNvPr id="0" name=""/>
        <dsp:cNvSpPr/>
      </dsp:nvSpPr>
      <dsp:spPr>
        <a:xfrm>
          <a:off x="3251009" y="427845"/>
          <a:ext cx="4013581" cy="4013581"/>
        </a:xfrm>
        <a:custGeom>
          <a:avLst/>
          <a:gdLst/>
          <a:ahLst/>
          <a:cxnLst/>
          <a:rect l="0" t="0" r="0" b="0"/>
          <a:pathLst>
            <a:path>
              <a:moveTo>
                <a:pt x="31274" y="2359697"/>
              </a:moveTo>
              <a:arcTo wR="2006790" hR="2006790" stAng="10192290" swAng="1215419"/>
            </a:path>
          </a:pathLst>
        </a:custGeom>
        <a:noFill/>
        <a:ln w="1270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8CA04-3E8E-4FF2-A369-76765E28C0D6}">
      <dsp:nvSpPr>
        <dsp:cNvPr id="0" name=""/>
        <dsp:cNvSpPr/>
      </dsp:nvSpPr>
      <dsp:spPr>
        <a:xfrm>
          <a:off x="2864568" y="1005296"/>
          <a:ext cx="1310599" cy="851889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Deployment</a:t>
          </a:r>
        </a:p>
      </dsp:txBody>
      <dsp:txXfrm>
        <a:off x="2906154" y="1046882"/>
        <a:ext cx="1227427" cy="768717"/>
      </dsp:txXfrm>
    </dsp:sp>
    <dsp:sp modelId="{CDF4D7F4-9570-449D-BA5D-A2E6299CB567}">
      <dsp:nvSpPr>
        <dsp:cNvPr id="0" name=""/>
        <dsp:cNvSpPr/>
      </dsp:nvSpPr>
      <dsp:spPr>
        <a:xfrm>
          <a:off x="3251009" y="427845"/>
          <a:ext cx="4013581" cy="4013581"/>
        </a:xfrm>
        <a:custGeom>
          <a:avLst/>
          <a:gdLst/>
          <a:ahLst/>
          <a:cxnLst/>
          <a:rect l="0" t="0" r="0" b="0"/>
          <a:pathLst>
            <a:path>
              <a:moveTo>
                <a:pt x="729797" y="458728"/>
              </a:moveTo>
              <a:arcTo wR="2006790" hR="2006790" stAng="13828850" swAng="923866"/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1D82-64BC-9BFA-54CB-BC91CFD82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99355-8417-9ED7-A5E6-B599C2F46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0691-BB7E-C423-6106-EF288EB9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6F09-240F-4E37-BFE2-390241CE0AAF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F3F66-1886-6CF7-66DB-BFA9701B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EF241-AE50-3E88-F44E-E21E8288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675A-00A7-4861-AC56-2092C3BF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9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93A2-56F3-CFA7-86E0-9768E734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2EEC0-F2DA-672E-77D6-5E2565580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82313-71EB-8D57-64AA-BC8E491D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6F09-240F-4E37-BFE2-390241CE0AAF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1D123-61D4-AA99-674D-4E3DF640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7F564-123B-D867-22B4-8B915621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675A-00A7-4861-AC56-2092C3BF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5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E0897-78BD-2FDB-F817-1685AEB79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45FAB-007B-F32A-E5B1-757F79C35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50484-4B1E-D891-6A78-9140DDF2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6F09-240F-4E37-BFE2-390241CE0AAF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B6B0F-9A53-5074-3066-FF595B43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AB98E-A2D9-466A-99B1-920C6C86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675A-00A7-4861-AC56-2092C3BF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5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1341-111E-A0C2-C0E5-3D905E3D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6B542-FF0D-BFF1-9BF2-05427D7E4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25E46-8046-466D-D0F9-F89342A8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6F09-240F-4E37-BFE2-390241CE0AAF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36287-D9F5-DEE1-57B1-6EDA96B9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34FB0-98F4-1E96-F749-D67DAA88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675A-00A7-4861-AC56-2092C3BF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D88B-CA8A-9B33-2BEF-C140A9779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98CB8-EB5F-A6EA-D6AC-1E4F1442D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1F6D7-7101-D4AD-F83A-1DFEB428C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6F09-240F-4E37-BFE2-390241CE0AAF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DE062-1CF8-1D4C-50AF-34C08E22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C2F26-2452-7118-98C7-0D9625D0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675A-00A7-4861-AC56-2092C3BF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6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B0FA-0362-C224-E870-F903B89A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371AA-E1AD-3B8D-8FFF-65C253E56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5786B-339B-B7B1-A400-BED95E880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49045-CA10-8828-B175-BD8B9AF7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6F09-240F-4E37-BFE2-390241CE0AAF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BE45B-D28E-CC7F-CAC5-D0E37305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44693-A720-3CBA-1A1F-FFEB7B53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675A-00A7-4861-AC56-2092C3BF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4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F4AF-593B-75C3-4680-5650104A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7FC31-E616-F042-1334-73FD57A0B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47146-EE99-07BB-5888-29D5BEF33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F6AC5-4ABA-3744-0F5C-C3301A2FB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B0481-AE6A-D8C5-0829-C6D217037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AF4CB-5557-0BCC-4907-AC517403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6F09-240F-4E37-BFE2-390241CE0AAF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E4833-8806-61B4-D160-EC538539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E61E3-2377-EABF-779D-A01A239A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675A-00A7-4861-AC56-2092C3BF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0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8884-1D40-E651-0A31-10072CB4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AB471-ED0F-705D-2852-64853A18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6F09-240F-4E37-BFE2-390241CE0AAF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78350-400A-4890-CC7C-229FA965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579FC-AFAC-24F8-F7E2-A9480701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675A-00A7-4861-AC56-2092C3BF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1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CEC2F-CDD2-0398-59D9-94EA464B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6F09-240F-4E37-BFE2-390241CE0AAF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D77BE-26F8-DFF3-14C2-82ACD30C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70D84-18BD-B3CA-C556-8B8ACE66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675A-00A7-4861-AC56-2092C3BF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6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1118-5B61-50F6-3362-EF9EE016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285BB-10ED-BC52-657A-D63841C2A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1BE48-EDCD-1634-DD66-F8EE51974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71275-3F7E-FAD0-5C93-8637634D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6F09-240F-4E37-BFE2-390241CE0AAF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2D04A-8AA8-10C1-3572-53631B79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6D592-FC2A-3428-521A-840F6C92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675A-00A7-4861-AC56-2092C3BF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3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B8BFF-7361-9B2B-7190-886D7E22E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2CB01-779E-BC53-13EC-E92C8FBAF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DA577-A6A9-8905-6252-D6B3D7708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41B9A-C7CA-DC30-A8E0-0A9E4BEA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6F09-240F-4E37-BFE2-390241CE0AAF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719D8-40B0-86B4-B000-AC1602E5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495C0-38BB-6A9D-4CC7-F48D62CF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7675A-00A7-4861-AC56-2092C3BF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4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B29C0-C720-72C1-A441-C0857CA1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A3E4F-3BDB-B6AF-1940-D70A621FD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84B54-30E8-C2E5-C18B-494137A6C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996F09-240F-4E37-BFE2-390241CE0AAF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1A5E-6774-68E9-5BAB-0D39642D6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895AE-00E6-2A3B-573D-70CA64A9D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37675A-00A7-4861-AC56-2092C3BFC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3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3585-E8AD-6113-A530-3A46654A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793"/>
            <a:ext cx="10515600" cy="7374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Software Development Lifecycle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3913A45-DF9C-6A8B-AC02-8DDB256567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077356"/>
              </p:ext>
            </p:extLst>
          </p:nvPr>
        </p:nvGraphicFramePr>
        <p:xfrm>
          <a:off x="838200" y="1307690"/>
          <a:ext cx="10515600" cy="4869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62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Software Development Lifecycle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Cassidy Gorman</dc:creator>
  <cp:lastModifiedBy>Cassidy Gorman</cp:lastModifiedBy>
  <cp:revision>1</cp:revision>
  <dcterms:created xsi:type="dcterms:W3CDTF">2025-03-13T20:46:54Z</dcterms:created>
  <dcterms:modified xsi:type="dcterms:W3CDTF">2025-03-13T20:55:54Z</dcterms:modified>
</cp:coreProperties>
</file>