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23BF-A121-E003-34B0-EEA6908D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21E58-2F1B-37CC-DA11-CEDE1C429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CE00E-6E87-3AD4-47D0-DCE3D4D9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1A7-7D29-4ED4-923D-65E18C4FD18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0780C-B115-4AC8-5298-A98AA758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86C88-251C-C7DA-EE6B-66FBBF36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0A3C-7D40-42BF-B85D-29E638454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5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05E3-1994-9BD5-27DB-0B4CF4BC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D6CE8-4FD5-DEDD-879C-9A9FEEAD1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9D3EB-76ED-43B7-4C35-D877D094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1A7-7D29-4ED4-923D-65E18C4FD18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F24AF-6427-1A16-C553-FD4073AB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8865E-CE4C-F8DC-B321-808339BE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0A3C-7D40-42BF-B85D-29E638454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8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3A116-F29F-78C7-CEDE-2F73E30B5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20354-208C-FD54-80B7-652C3EC44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AF497-C637-B6A8-B0F1-CD72B439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1A7-7D29-4ED4-923D-65E18C4FD18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67C1A-3652-B2C4-E00A-C5215B28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14F7C-F70A-277B-6585-66BD5AF8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0A3C-7D40-42BF-B85D-29E638454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7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70B9-376D-150D-7E05-FD96D355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306E1-75C2-EE53-53EA-38EE2F3F6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70EAD-91FA-DDB0-5287-401D2D30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1A7-7D29-4ED4-923D-65E18C4FD18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D8519-2A67-BD4A-DEDE-90CEC6D0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6B9C8-F722-5991-1CA5-916EE2B2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0A3C-7D40-42BF-B85D-29E638454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6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6935-99C6-BBA0-7253-0069EE35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B00BD-2DC1-0156-0D38-1088FD6A6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5ED2C-91AB-0D47-BCB7-C72496EC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1A7-7D29-4ED4-923D-65E18C4FD18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9715E-C25A-E00E-D12F-FD90A553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58D84-7F70-BE0C-5315-AAB9A9EC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0A3C-7D40-42BF-B85D-29E638454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4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7B51-19F1-0D77-EB0D-FB4ABD91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796A-B819-EE2D-327F-8CB5DAE2A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72869-AF86-D8AF-1619-C65AAD4A3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7E05F-31E5-B751-E17F-8408E0F6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1A7-7D29-4ED4-923D-65E18C4FD18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E7B97-23BC-A0EE-8C67-7DE84BDE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D481F-A747-AAAB-46BB-6F112CC1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0A3C-7D40-42BF-B85D-29E638454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3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8100-89B0-1D12-8421-88B65983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C4E6D-276C-6636-D2A2-B7B252526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EBCA8-4530-AB07-75A5-3E87E24BD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FBCC3-1ADB-2F97-A695-952D5B1CE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3B123-B680-4CC1-1626-36797FD2B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25480-27D3-E37F-832F-C5086CCB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1A7-7D29-4ED4-923D-65E18C4FD18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FCD0C-BCD3-40B7-6FFB-88E7BB39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A1F42-DE60-D325-EFAF-762C98D7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0A3C-7D40-42BF-B85D-29E638454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4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E52F-A920-2C09-EC60-81BFE890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81C0F-3671-60C2-C3AA-27DA3042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1A7-7D29-4ED4-923D-65E18C4FD18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EEC83-A3BB-D5CB-4393-8FB4FDE4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0A6D9-62B0-6466-9627-BF99A4E1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0A3C-7D40-42BF-B85D-29E638454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9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0A56D-5C7C-0C20-BD41-9F2607D1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1A7-7D29-4ED4-923D-65E18C4FD18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6A50A-7B5F-E249-2BD4-C582C8B0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206F2-65D9-BBE9-127C-653B8430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0A3C-7D40-42BF-B85D-29E638454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7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C9C5-3E48-C86D-9255-16C0809B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46C1-3777-F71B-5F49-B6D741615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CD2F0-0C77-243B-76FD-3E6A4AE96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46091-C8DB-3904-391D-EC3E040D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1A7-7D29-4ED4-923D-65E18C4FD18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81975-3BD7-04B9-995B-37FD902E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19005-5D42-88F7-12CB-013A9462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0A3C-7D40-42BF-B85D-29E638454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3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02E8-563D-EFB3-6865-CEA0F291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8393-AC8A-31D5-983F-BBB43DE3E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C9890-EB0B-A06D-F6B3-364F401D6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9196D-52A2-88CF-2A3C-D773F058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1A7-7D29-4ED4-923D-65E18C4FD18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65B80-A775-84BF-31C6-624CA110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64079-65A6-2AFE-7124-BC8F32B6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0A3C-7D40-42BF-B85D-29E638454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71137-3FEA-37AA-23A4-E1965982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F7670-DE3A-A490-1537-124FD1B35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2989D-9BB9-71D6-6239-772A96F28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6FE1A7-7D29-4ED4-923D-65E18C4FD18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CA0AC-40E9-A86C-EAF6-44D31B6C0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B7D0A-1926-CDB5-CE09-E07B6A083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280A3C-7D40-42BF-B85D-29E638454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9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E59CDF-4067-7CD7-65AC-98165A7DE20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DB384-0FBD-072D-A94B-0B01E71EF39A}"/>
              </a:ext>
            </a:extLst>
          </p:cNvPr>
          <p:cNvSpPr txBox="1"/>
          <p:nvPr/>
        </p:nvSpPr>
        <p:spPr>
          <a:xfrm>
            <a:off x="3066288" y="2194559"/>
            <a:ext cx="118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  <a:cs typeface="Aldhabi" panose="020F0502020204030204" pitchFamily="2" charset="-78"/>
              </a:rPr>
              <a:t>CURLS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660AF-0024-28B1-AEF6-D84D6C796C02}"/>
              </a:ext>
            </a:extLst>
          </p:cNvPr>
          <p:cNvSpPr txBox="1"/>
          <p:nvPr/>
        </p:nvSpPr>
        <p:spPr>
          <a:xfrm>
            <a:off x="7158228" y="2193748"/>
            <a:ext cx="1987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  <a:cs typeface="Aldhabi" panose="020F0502020204030204" pitchFamily="2" charset="-78"/>
              </a:rPr>
              <a:t>DIVERGENCE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38C4A8-5FA7-6559-AC61-EF7A3FEB92B0}"/>
              </a:ext>
            </a:extLst>
          </p:cNvPr>
          <p:cNvSpPr/>
          <p:nvPr/>
        </p:nvSpPr>
        <p:spPr>
          <a:xfrm>
            <a:off x="3543300" y="4131220"/>
            <a:ext cx="234696" cy="2346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53E869-A9AB-8C4D-CDCD-FA03D1B2F462}"/>
              </a:ext>
            </a:extLst>
          </p:cNvPr>
          <p:cNvSpPr/>
          <p:nvPr/>
        </p:nvSpPr>
        <p:spPr>
          <a:xfrm>
            <a:off x="7917180" y="4131220"/>
            <a:ext cx="234696" cy="2346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7DF993-7BDF-B46A-579F-B0857681850E}"/>
              </a:ext>
            </a:extLst>
          </p:cNvPr>
          <p:cNvCxnSpPr>
            <a:cxnSpLocks/>
          </p:cNvCxnSpPr>
          <p:nvPr/>
        </p:nvCxnSpPr>
        <p:spPr>
          <a:xfrm>
            <a:off x="6895556" y="4248568"/>
            <a:ext cx="9144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9C777F-C64E-F3E3-7345-C5E3E62F000C}"/>
              </a:ext>
            </a:extLst>
          </p:cNvPr>
          <p:cNvCxnSpPr>
            <a:cxnSpLocks/>
          </p:cNvCxnSpPr>
          <p:nvPr/>
        </p:nvCxnSpPr>
        <p:spPr>
          <a:xfrm rot="-2700000">
            <a:off x="7029467" y="4818262"/>
            <a:ext cx="9144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C1B372-D549-D0D2-97D7-8AF49DD165D4}"/>
              </a:ext>
            </a:extLst>
          </p:cNvPr>
          <p:cNvCxnSpPr>
            <a:cxnSpLocks/>
          </p:cNvCxnSpPr>
          <p:nvPr/>
        </p:nvCxnSpPr>
        <p:spPr>
          <a:xfrm rot="-5400000">
            <a:off x="7577328" y="4972271"/>
            <a:ext cx="9144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2A807A-D08B-50C7-7A0E-358AD8613EF3}"/>
              </a:ext>
            </a:extLst>
          </p:cNvPr>
          <p:cNvCxnSpPr>
            <a:cxnSpLocks/>
          </p:cNvCxnSpPr>
          <p:nvPr/>
        </p:nvCxnSpPr>
        <p:spPr>
          <a:xfrm rot="-8100000">
            <a:off x="8125188" y="4818264"/>
            <a:ext cx="9144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AE5D43-49DB-6F1E-AF26-4747A96C602C}"/>
              </a:ext>
            </a:extLst>
          </p:cNvPr>
          <p:cNvCxnSpPr>
            <a:cxnSpLocks/>
          </p:cNvCxnSpPr>
          <p:nvPr/>
        </p:nvCxnSpPr>
        <p:spPr>
          <a:xfrm rot="-10800000">
            <a:off x="8259098" y="4248568"/>
            <a:ext cx="9144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4075FE-45B4-7087-C516-27B5EAF9D315}"/>
              </a:ext>
            </a:extLst>
          </p:cNvPr>
          <p:cNvCxnSpPr>
            <a:cxnSpLocks/>
          </p:cNvCxnSpPr>
          <p:nvPr/>
        </p:nvCxnSpPr>
        <p:spPr>
          <a:xfrm rot="8100000">
            <a:off x="8125186" y="3636746"/>
            <a:ext cx="9144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97785C-2D8A-9025-1E11-A70A7EA2457A}"/>
              </a:ext>
            </a:extLst>
          </p:cNvPr>
          <p:cNvCxnSpPr>
            <a:cxnSpLocks/>
          </p:cNvCxnSpPr>
          <p:nvPr/>
        </p:nvCxnSpPr>
        <p:spPr>
          <a:xfrm rot="5400000">
            <a:off x="7577327" y="3492294"/>
            <a:ext cx="9144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2E6C2A-F2E1-ECAD-474E-B7173622BC5A}"/>
              </a:ext>
            </a:extLst>
          </p:cNvPr>
          <p:cNvCxnSpPr>
            <a:cxnSpLocks/>
          </p:cNvCxnSpPr>
          <p:nvPr/>
        </p:nvCxnSpPr>
        <p:spPr>
          <a:xfrm rot="2700000">
            <a:off x="7040205" y="3683948"/>
            <a:ext cx="9144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533919F-774F-40D3-D58D-60112C5AB8BC}"/>
              </a:ext>
            </a:extLst>
          </p:cNvPr>
          <p:cNvSpPr/>
          <p:nvPr/>
        </p:nvSpPr>
        <p:spPr>
          <a:xfrm>
            <a:off x="3005905" y="3360658"/>
            <a:ext cx="1362894" cy="1613228"/>
          </a:xfrm>
          <a:custGeom>
            <a:avLst/>
            <a:gdLst>
              <a:gd name="connsiteX0" fmla="*/ 0 w 1154545"/>
              <a:gd name="connsiteY0" fmla="*/ 577273 h 1154545"/>
              <a:gd name="connsiteX1" fmla="*/ 577273 w 1154545"/>
              <a:gd name="connsiteY1" fmla="*/ 0 h 1154545"/>
              <a:gd name="connsiteX2" fmla="*/ 1154546 w 1154545"/>
              <a:gd name="connsiteY2" fmla="*/ 577273 h 1154545"/>
              <a:gd name="connsiteX3" fmla="*/ 577273 w 1154545"/>
              <a:gd name="connsiteY3" fmla="*/ 1154546 h 1154545"/>
              <a:gd name="connsiteX4" fmla="*/ 0 w 1154545"/>
              <a:gd name="connsiteY4" fmla="*/ 577273 h 1154545"/>
              <a:gd name="connsiteX0" fmla="*/ 577273 w 1154546"/>
              <a:gd name="connsiteY0" fmla="*/ 0 h 1154546"/>
              <a:gd name="connsiteX1" fmla="*/ 1154546 w 1154546"/>
              <a:gd name="connsiteY1" fmla="*/ 577273 h 1154546"/>
              <a:gd name="connsiteX2" fmla="*/ 577273 w 1154546"/>
              <a:gd name="connsiteY2" fmla="*/ 1154546 h 1154546"/>
              <a:gd name="connsiteX3" fmla="*/ 0 w 1154546"/>
              <a:gd name="connsiteY3" fmla="*/ 577273 h 1154546"/>
              <a:gd name="connsiteX4" fmla="*/ 668713 w 1154546"/>
              <a:gd name="connsiteY4" fmla="*/ 91440 h 1154546"/>
              <a:gd name="connsiteX0" fmla="*/ 577599 w 1154872"/>
              <a:gd name="connsiteY0" fmla="*/ 0 h 1063993"/>
              <a:gd name="connsiteX1" fmla="*/ 1154872 w 1154872"/>
              <a:gd name="connsiteY1" fmla="*/ 577273 h 1063993"/>
              <a:gd name="connsiteX2" fmla="*/ 600238 w 1154872"/>
              <a:gd name="connsiteY2" fmla="*/ 1063993 h 1063993"/>
              <a:gd name="connsiteX3" fmla="*/ 326 w 1154872"/>
              <a:gd name="connsiteY3" fmla="*/ 577273 h 1063993"/>
              <a:gd name="connsiteX4" fmla="*/ 669039 w 1154872"/>
              <a:gd name="connsiteY4" fmla="*/ 91440 h 1063993"/>
              <a:gd name="connsiteX0" fmla="*/ 407832 w 985105"/>
              <a:gd name="connsiteY0" fmla="*/ 0 h 1064008"/>
              <a:gd name="connsiteX1" fmla="*/ 985105 w 985105"/>
              <a:gd name="connsiteY1" fmla="*/ 577273 h 1064008"/>
              <a:gd name="connsiteX2" fmla="*/ 430471 w 985105"/>
              <a:gd name="connsiteY2" fmla="*/ 1063993 h 1064008"/>
              <a:gd name="connsiteX3" fmla="*/ 345 w 985105"/>
              <a:gd name="connsiteY3" fmla="*/ 565953 h 1064008"/>
              <a:gd name="connsiteX4" fmla="*/ 499272 w 985105"/>
              <a:gd name="connsiteY4" fmla="*/ 91440 h 1064008"/>
              <a:gd name="connsiteX0" fmla="*/ 407646 w 984919"/>
              <a:gd name="connsiteY0" fmla="*/ 0 h 1064008"/>
              <a:gd name="connsiteX1" fmla="*/ 984919 w 984919"/>
              <a:gd name="connsiteY1" fmla="*/ 577273 h 1064008"/>
              <a:gd name="connsiteX2" fmla="*/ 430285 w 984919"/>
              <a:gd name="connsiteY2" fmla="*/ 1063993 h 1064008"/>
              <a:gd name="connsiteX3" fmla="*/ 159 w 984919"/>
              <a:gd name="connsiteY3" fmla="*/ 565953 h 1064008"/>
              <a:gd name="connsiteX4" fmla="*/ 476447 w 984919"/>
              <a:gd name="connsiteY4" fmla="*/ 215950 h 1064008"/>
              <a:gd name="connsiteX0" fmla="*/ 407740 w 985013"/>
              <a:gd name="connsiteY0" fmla="*/ 0 h 916942"/>
              <a:gd name="connsiteX1" fmla="*/ 985013 w 985013"/>
              <a:gd name="connsiteY1" fmla="*/ 577273 h 916942"/>
              <a:gd name="connsiteX2" fmla="*/ 419061 w 985013"/>
              <a:gd name="connsiteY2" fmla="*/ 916845 h 916942"/>
              <a:gd name="connsiteX3" fmla="*/ 253 w 985013"/>
              <a:gd name="connsiteY3" fmla="*/ 565953 h 916942"/>
              <a:gd name="connsiteX4" fmla="*/ 476541 w 985013"/>
              <a:gd name="connsiteY4" fmla="*/ 215950 h 916942"/>
              <a:gd name="connsiteX0" fmla="*/ 407860 w 985133"/>
              <a:gd name="connsiteY0" fmla="*/ 0 h 984789"/>
              <a:gd name="connsiteX1" fmla="*/ 985133 w 985133"/>
              <a:gd name="connsiteY1" fmla="*/ 577273 h 984789"/>
              <a:gd name="connsiteX2" fmla="*/ 407862 w 985133"/>
              <a:gd name="connsiteY2" fmla="*/ 984761 h 984789"/>
              <a:gd name="connsiteX3" fmla="*/ 373 w 985133"/>
              <a:gd name="connsiteY3" fmla="*/ 565953 h 984789"/>
              <a:gd name="connsiteX4" fmla="*/ 476661 w 985133"/>
              <a:gd name="connsiteY4" fmla="*/ 215950 h 984789"/>
              <a:gd name="connsiteX0" fmla="*/ 408947 w 986220"/>
              <a:gd name="connsiteY0" fmla="*/ 0 h 996104"/>
              <a:gd name="connsiteX1" fmla="*/ 986220 w 986220"/>
              <a:gd name="connsiteY1" fmla="*/ 577273 h 996104"/>
              <a:gd name="connsiteX2" fmla="*/ 352354 w 986220"/>
              <a:gd name="connsiteY2" fmla="*/ 996079 h 996104"/>
              <a:gd name="connsiteX3" fmla="*/ 1460 w 986220"/>
              <a:gd name="connsiteY3" fmla="*/ 565953 h 996104"/>
              <a:gd name="connsiteX4" fmla="*/ 477748 w 986220"/>
              <a:gd name="connsiteY4" fmla="*/ 215950 h 996104"/>
              <a:gd name="connsiteX0" fmla="*/ 408807 w 838932"/>
              <a:gd name="connsiteY0" fmla="*/ 0 h 996079"/>
              <a:gd name="connsiteX1" fmla="*/ 838931 w 838932"/>
              <a:gd name="connsiteY1" fmla="*/ 565954 h 996079"/>
              <a:gd name="connsiteX2" fmla="*/ 352214 w 838932"/>
              <a:gd name="connsiteY2" fmla="*/ 996079 h 996079"/>
              <a:gd name="connsiteX3" fmla="*/ 1320 w 838932"/>
              <a:gd name="connsiteY3" fmla="*/ 565953 h 996079"/>
              <a:gd name="connsiteX4" fmla="*/ 477608 w 838932"/>
              <a:gd name="connsiteY4" fmla="*/ 215950 h 996079"/>
              <a:gd name="connsiteX0" fmla="*/ 375471 w 805595"/>
              <a:gd name="connsiteY0" fmla="*/ 0 h 996080"/>
              <a:gd name="connsiteX1" fmla="*/ 805595 w 805595"/>
              <a:gd name="connsiteY1" fmla="*/ 565954 h 996080"/>
              <a:gd name="connsiteX2" fmla="*/ 318878 w 805595"/>
              <a:gd name="connsiteY2" fmla="*/ 996079 h 996080"/>
              <a:gd name="connsiteX3" fmla="*/ 1486 w 805595"/>
              <a:gd name="connsiteY3" fmla="*/ 570141 h 996080"/>
              <a:gd name="connsiteX4" fmla="*/ 444272 w 805595"/>
              <a:gd name="connsiteY4" fmla="*/ 215950 h 996080"/>
              <a:gd name="connsiteX0" fmla="*/ 374053 w 804177"/>
              <a:gd name="connsiteY0" fmla="*/ 0 h 996080"/>
              <a:gd name="connsiteX1" fmla="*/ 804177 w 804177"/>
              <a:gd name="connsiteY1" fmla="*/ 565954 h 996080"/>
              <a:gd name="connsiteX2" fmla="*/ 317460 w 804177"/>
              <a:gd name="connsiteY2" fmla="*/ 996079 h 996080"/>
              <a:gd name="connsiteX3" fmla="*/ 68 w 804177"/>
              <a:gd name="connsiteY3" fmla="*/ 570141 h 996080"/>
              <a:gd name="connsiteX4" fmla="*/ 442854 w 804177"/>
              <a:gd name="connsiteY4" fmla="*/ 215950 h 996080"/>
              <a:gd name="connsiteX0" fmla="*/ 382425 w 812549"/>
              <a:gd name="connsiteY0" fmla="*/ 0 h 996508"/>
              <a:gd name="connsiteX1" fmla="*/ 812549 w 812549"/>
              <a:gd name="connsiteY1" fmla="*/ 565954 h 996508"/>
              <a:gd name="connsiteX2" fmla="*/ 325832 w 812549"/>
              <a:gd name="connsiteY2" fmla="*/ 996079 h 996508"/>
              <a:gd name="connsiteX3" fmla="*/ 65 w 812549"/>
              <a:gd name="connsiteY3" fmla="*/ 637145 h 996508"/>
              <a:gd name="connsiteX4" fmla="*/ 451226 w 812549"/>
              <a:gd name="connsiteY4" fmla="*/ 215950 h 996508"/>
              <a:gd name="connsiteX0" fmla="*/ 382429 w 812553"/>
              <a:gd name="connsiteY0" fmla="*/ 0 h 996226"/>
              <a:gd name="connsiteX1" fmla="*/ 812553 w 812553"/>
              <a:gd name="connsiteY1" fmla="*/ 565954 h 996226"/>
              <a:gd name="connsiteX2" fmla="*/ 325836 w 812553"/>
              <a:gd name="connsiteY2" fmla="*/ 996079 h 996226"/>
              <a:gd name="connsiteX3" fmla="*/ 69 w 812553"/>
              <a:gd name="connsiteY3" fmla="*/ 637145 h 996226"/>
              <a:gd name="connsiteX4" fmla="*/ 451230 w 812553"/>
              <a:gd name="connsiteY4" fmla="*/ 215950 h 996226"/>
              <a:gd name="connsiteX0" fmla="*/ 383544 w 813668"/>
              <a:gd name="connsiteY0" fmla="*/ 0 h 958599"/>
              <a:gd name="connsiteX1" fmla="*/ 813668 w 813668"/>
              <a:gd name="connsiteY1" fmla="*/ 565954 h 958599"/>
              <a:gd name="connsiteX2" fmla="*/ 339514 w 813668"/>
              <a:gd name="connsiteY2" fmla="*/ 958389 h 958599"/>
              <a:gd name="connsiteX3" fmla="*/ 1184 w 813668"/>
              <a:gd name="connsiteY3" fmla="*/ 637145 h 958599"/>
              <a:gd name="connsiteX4" fmla="*/ 452345 w 813668"/>
              <a:gd name="connsiteY4" fmla="*/ 215950 h 958599"/>
              <a:gd name="connsiteX0" fmla="*/ 383763 w 813887"/>
              <a:gd name="connsiteY0" fmla="*/ 0 h 975317"/>
              <a:gd name="connsiteX1" fmla="*/ 813887 w 813887"/>
              <a:gd name="connsiteY1" fmla="*/ 565954 h 975317"/>
              <a:gd name="connsiteX2" fmla="*/ 331358 w 813887"/>
              <a:gd name="connsiteY2" fmla="*/ 975140 h 975317"/>
              <a:gd name="connsiteX3" fmla="*/ 1403 w 813887"/>
              <a:gd name="connsiteY3" fmla="*/ 637145 h 975317"/>
              <a:gd name="connsiteX4" fmla="*/ 452564 w 813887"/>
              <a:gd name="connsiteY4" fmla="*/ 215950 h 975317"/>
              <a:gd name="connsiteX0" fmla="*/ 382370 w 812494"/>
              <a:gd name="connsiteY0" fmla="*/ 0 h 975317"/>
              <a:gd name="connsiteX1" fmla="*/ 812494 w 812494"/>
              <a:gd name="connsiteY1" fmla="*/ 565954 h 975317"/>
              <a:gd name="connsiteX2" fmla="*/ 329965 w 812494"/>
              <a:gd name="connsiteY2" fmla="*/ 975140 h 975317"/>
              <a:gd name="connsiteX3" fmla="*/ 10 w 812494"/>
              <a:gd name="connsiteY3" fmla="*/ 637145 h 975317"/>
              <a:gd name="connsiteX4" fmla="*/ 451171 w 812494"/>
              <a:gd name="connsiteY4" fmla="*/ 215950 h 975317"/>
              <a:gd name="connsiteX0" fmla="*/ 382370 w 812494"/>
              <a:gd name="connsiteY0" fmla="*/ 0 h 975143"/>
              <a:gd name="connsiteX1" fmla="*/ 812494 w 812494"/>
              <a:gd name="connsiteY1" fmla="*/ 565954 h 975143"/>
              <a:gd name="connsiteX2" fmla="*/ 329965 w 812494"/>
              <a:gd name="connsiteY2" fmla="*/ 975140 h 975143"/>
              <a:gd name="connsiteX3" fmla="*/ 10 w 812494"/>
              <a:gd name="connsiteY3" fmla="*/ 637145 h 975143"/>
              <a:gd name="connsiteX4" fmla="*/ 451171 w 812494"/>
              <a:gd name="connsiteY4" fmla="*/ 215950 h 975143"/>
              <a:gd name="connsiteX0" fmla="*/ 382370 w 812494"/>
              <a:gd name="connsiteY0" fmla="*/ 0 h 975143"/>
              <a:gd name="connsiteX1" fmla="*/ 812494 w 812494"/>
              <a:gd name="connsiteY1" fmla="*/ 565954 h 975143"/>
              <a:gd name="connsiteX2" fmla="*/ 329965 w 812494"/>
              <a:gd name="connsiteY2" fmla="*/ 975140 h 975143"/>
              <a:gd name="connsiteX3" fmla="*/ 10 w 812494"/>
              <a:gd name="connsiteY3" fmla="*/ 637145 h 975143"/>
              <a:gd name="connsiteX4" fmla="*/ 451171 w 812494"/>
              <a:gd name="connsiteY4" fmla="*/ 215950 h 9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494" h="975143">
                <a:moveTo>
                  <a:pt x="382370" y="0"/>
                </a:moveTo>
                <a:cubicBezTo>
                  <a:pt x="701189" y="0"/>
                  <a:pt x="812494" y="247135"/>
                  <a:pt x="812494" y="565954"/>
                </a:cubicBezTo>
                <a:cubicBezTo>
                  <a:pt x="812494" y="884773"/>
                  <a:pt x="507257" y="975838"/>
                  <a:pt x="329965" y="975140"/>
                </a:cubicBezTo>
                <a:cubicBezTo>
                  <a:pt x="152673" y="974442"/>
                  <a:pt x="748" y="755302"/>
                  <a:pt x="10" y="637145"/>
                </a:cubicBezTo>
                <a:cubicBezTo>
                  <a:pt x="-728" y="518988"/>
                  <a:pt x="40912" y="212453"/>
                  <a:pt x="451171" y="215950"/>
                </a:cubicBezTo>
              </a:path>
            </a:pathLst>
          </a:cu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7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D9DAEB-B500-6F47-86CE-C5418E2D81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prstDash val="lg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CD508-6D6F-A831-8879-B3CA8BE00D44}"/>
              </a:ext>
            </a:extLst>
          </p:cNvPr>
          <p:cNvSpPr txBox="1"/>
          <p:nvPr/>
        </p:nvSpPr>
        <p:spPr>
          <a:xfrm>
            <a:off x="5166360" y="1737359"/>
            <a:ext cx="185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gency FB" panose="020B0503020202020204" pitchFamily="34" charset="0"/>
                <a:cs typeface="Aldhabi" panose="020F0502020204030204" pitchFamily="2" charset="-78"/>
              </a:rPr>
              <a:t>CURLS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4F75D3-D0DF-137C-1372-F6E4FE15D144}"/>
              </a:ext>
            </a:extLst>
          </p:cNvPr>
          <p:cNvSpPr/>
          <p:nvPr/>
        </p:nvSpPr>
        <p:spPr>
          <a:xfrm>
            <a:off x="7635420" y="4089727"/>
            <a:ext cx="234696" cy="2346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FA4EB4-A0BF-0229-A2D3-58FC16708A37}"/>
              </a:ext>
            </a:extLst>
          </p:cNvPr>
          <p:cNvSpPr/>
          <p:nvPr/>
        </p:nvSpPr>
        <p:spPr>
          <a:xfrm>
            <a:off x="4321886" y="4089727"/>
            <a:ext cx="234696" cy="2346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9C1001-D6DF-D06E-6C3D-F50F5278088B}"/>
              </a:ext>
            </a:extLst>
          </p:cNvPr>
          <p:cNvSpPr/>
          <p:nvPr/>
        </p:nvSpPr>
        <p:spPr>
          <a:xfrm>
            <a:off x="3977021" y="3551292"/>
            <a:ext cx="988685" cy="1127002"/>
          </a:xfrm>
          <a:custGeom>
            <a:avLst/>
            <a:gdLst>
              <a:gd name="connsiteX0" fmla="*/ 0 w 1311564"/>
              <a:gd name="connsiteY0" fmla="*/ 655782 h 1311564"/>
              <a:gd name="connsiteX1" fmla="*/ 655782 w 1311564"/>
              <a:gd name="connsiteY1" fmla="*/ 0 h 1311564"/>
              <a:gd name="connsiteX2" fmla="*/ 1311564 w 1311564"/>
              <a:gd name="connsiteY2" fmla="*/ 655782 h 1311564"/>
              <a:gd name="connsiteX3" fmla="*/ 655782 w 1311564"/>
              <a:gd name="connsiteY3" fmla="*/ 1311564 h 1311564"/>
              <a:gd name="connsiteX4" fmla="*/ 0 w 1311564"/>
              <a:gd name="connsiteY4" fmla="*/ 655782 h 1311564"/>
              <a:gd name="connsiteX0" fmla="*/ 655782 w 1311564"/>
              <a:gd name="connsiteY0" fmla="*/ 0 h 1311564"/>
              <a:gd name="connsiteX1" fmla="*/ 1311564 w 1311564"/>
              <a:gd name="connsiteY1" fmla="*/ 655782 h 1311564"/>
              <a:gd name="connsiteX2" fmla="*/ 655782 w 1311564"/>
              <a:gd name="connsiteY2" fmla="*/ 1311564 h 1311564"/>
              <a:gd name="connsiteX3" fmla="*/ 0 w 1311564"/>
              <a:gd name="connsiteY3" fmla="*/ 655782 h 1311564"/>
              <a:gd name="connsiteX4" fmla="*/ 747222 w 1311564"/>
              <a:gd name="connsiteY4" fmla="*/ 91440 h 1311564"/>
              <a:gd name="connsiteX0" fmla="*/ 655786 w 1311568"/>
              <a:gd name="connsiteY0" fmla="*/ 0 h 1311564"/>
              <a:gd name="connsiteX1" fmla="*/ 1311568 w 1311568"/>
              <a:gd name="connsiteY1" fmla="*/ 655782 h 1311564"/>
              <a:gd name="connsiteX2" fmla="*/ 655786 w 1311568"/>
              <a:gd name="connsiteY2" fmla="*/ 1311564 h 1311564"/>
              <a:gd name="connsiteX3" fmla="*/ 4 w 1311568"/>
              <a:gd name="connsiteY3" fmla="*/ 655782 h 1311564"/>
              <a:gd name="connsiteX4" fmla="*/ 664099 w 1311568"/>
              <a:gd name="connsiteY4" fmla="*/ 193040 h 1311564"/>
              <a:gd name="connsiteX0" fmla="*/ 655875 w 1311657"/>
              <a:gd name="connsiteY0" fmla="*/ 0 h 1311564"/>
              <a:gd name="connsiteX1" fmla="*/ 1311657 w 1311657"/>
              <a:gd name="connsiteY1" fmla="*/ 655782 h 1311564"/>
              <a:gd name="connsiteX2" fmla="*/ 655875 w 1311657"/>
              <a:gd name="connsiteY2" fmla="*/ 1311564 h 1311564"/>
              <a:gd name="connsiteX3" fmla="*/ 93 w 1311657"/>
              <a:gd name="connsiteY3" fmla="*/ 655782 h 1311564"/>
              <a:gd name="connsiteX4" fmla="*/ 627243 w 1311657"/>
              <a:gd name="connsiteY4" fmla="*/ 239221 h 1311564"/>
              <a:gd name="connsiteX0" fmla="*/ 655964 w 1311746"/>
              <a:gd name="connsiteY0" fmla="*/ 0 h 1311564"/>
              <a:gd name="connsiteX1" fmla="*/ 1311746 w 1311746"/>
              <a:gd name="connsiteY1" fmla="*/ 655782 h 1311564"/>
              <a:gd name="connsiteX2" fmla="*/ 655964 w 1311746"/>
              <a:gd name="connsiteY2" fmla="*/ 1311564 h 1311564"/>
              <a:gd name="connsiteX3" fmla="*/ 182 w 1311746"/>
              <a:gd name="connsiteY3" fmla="*/ 655782 h 1311564"/>
              <a:gd name="connsiteX4" fmla="*/ 627332 w 1311746"/>
              <a:gd name="connsiteY4" fmla="*/ 239221 h 1311564"/>
              <a:gd name="connsiteX0" fmla="*/ 655949 w 1311731"/>
              <a:gd name="connsiteY0" fmla="*/ 0 h 1311564"/>
              <a:gd name="connsiteX1" fmla="*/ 1311731 w 1311731"/>
              <a:gd name="connsiteY1" fmla="*/ 655782 h 1311564"/>
              <a:gd name="connsiteX2" fmla="*/ 655949 w 1311731"/>
              <a:gd name="connsiteY2" fmla="*/ 1311564 h 1311564"/>
              <a:gd name="connsiteX3" fmla="*/ 167 w 1311731"/>
              <a:gd name="connsiteY3" fmla="*/ 655782 h 1311564"/>
              <a:gd name="connsiteX4" fmla="*/ 627317 w 1311731"/>
              <a:gd name="connsiteY4" fmla="*/ 239221 h 1311564"/>
              <a:gd name="connsiteX0" fmla="*/ 487217 w 1142999"/>
              <a:gd name="connsiteY0" fmla="*/ 0 h 1311710"/>
              <a:gd name="connsiteX1" fmla="*/ 1142999 w 1142999"/>
              <a:gd name="connsiteY1" fmla="*/ 655782 h 1311710"/>
              <a:gd name="connsiteX2" fmla="*/ 487217 w 1142999"/>
              <a:gd name="connsiteY2" fmla="*/ 1311564 h 1311710"/>
              <a:gd name="connsiteX3" fmla="*/ 6926 w 1142999"/>
              <a:gd name="connsiteY3" fmla="*/ 711200 h 1311710"/>
              <a:gd name="connsiteX4" fmla="*/ 458585 w 1142999"/>
              <a:gd name="connsiteY4" fmla="*/ 239221 h 1311710"/>
              <a:gd name="connsiteX0" fmla="*/ 488511 w 1144293"/>
              <a:gd name="connsiteY0" fmla="*/ 0 h 1099373"/>
              <a:gd name="connsiteX1" fmla="*/ 1144293 w 1144293"/>
              <a:gd name="connsiteY1" fmla="*/ 655782 h 1099373"/>
              <a:gd name="connsiteX2" fmla="*/ 506984 w 1144293"/>
              <a:gd name="connsiteY2" fmla="*/ 1099128 h 1099373"/>
              <a:gd name="connsiteX3" fmla="*/ 8220 w 1144293"/>
              <a:gd name="connsiteY3" fmla="*/ 711200 h 1099373"/>
              <a:gd name="connsiteX4" fmla="*/ 459879 w 1144293"/>
              <a:gd name="connsiteY4" fmla="*/ 239221 h 1099373"/>
              <a:gd name="connsiteX0" fmla="*/ 485286 w 1141068"/>
              <a:gd name="connsiteY0" fmla="*/ 0 h 1127062"/>
              <a:gd name="connsiteX1" fmla="*/ 1141068 w 1141068"/>
              <a:gd name="connsiteY1" fmla="*/ 655782 h 1127062"/>
              <a:gd name="connsiteX2" fmla="*/ 457578 w 1141068"/>
              <a:gd name="connsiteY2" fmla="*/ 1126837 h 1127062"/>
              <a:gd name="connsiteX3" fmla="*/ 4995 w 1141068"/>
              <a:gd name="connsiteY3" fmla="*/ 711200 h 1127062"/>
              <a:gd name="connsiteX4" fmla="*/ 456654 w 1141068"/>
              <a:gd name="connsiteY4" fmla="*/ 239221 h 1127062"/>
              <a:gd name="connsiteX0" fmla="*/ 485286 w 1011759"/>
              <a:gd name="connsiteY0" fmla="*/ 0 h 1126939"/>
              <a:gd name="connsiteX1" fmla="*/ 1011759 w 1011759"/>
              <a:gd name="connsiteY1" fmla="*/ 674254 h 1126939"/>
              <a:gd name="connsiteX2" fmla="*/ 457578 w 1011759"/>
              <a:gd name="connsiteY2" fmla="*/ 1126837 h 1126939"/>
              <a:gd name="connsiteX3" fmla="*/ 4995 w 1011759"/>
              <a:gd name="connsiteY3" fmla="*/ 711200 h 1126939"/>
              <a:gd name="connsiteX4" fmla="*/ 456654 w 1011759"/>
              <a:gd name="connsiteY4" fmla="*/ 239221 h 1126939"/>
              <a:gd name="connsiteX0" fmla="*/ 487393 w 1013866"/>
              <a:gd name="connsiteY0" fmla="*/ 0 h 1126941"/>
              <a:gd name="connsiteX1" fmla="*/ 1013866 w 1013866"/>
              <a:gd name="connsiteY1" fmla="*/ 674254 h 1126941"/>
              <a:gd name="connsiteX2" fmla="*/ 459685 w 1013866"/>
              <a:gd name="connsiteY2" fmla="*/ 1126837 h 1126941"/>
              <a:gd name="connsiteX3" fmla="*/ 7102 w 1013866"/>
              <a:gd name="connsiteY3" fmla="*/ 711200 h 1126941"/>
              <a:gd name="connsiteX4" fmla="*/ 449525 w 1013866"/>
              <a:gd name="connsiteY4" fmla="*/ 193039 h 1126941"/>
              <a:gd name="connsiteX0" fmla="*/ 480570 w 1007043"/>
              <a:gd name="connsiteY0" fmla="*/ 0 h 1126940"/>
              <a:gd name="connsiteX1" fmla="*/ 1007043 w 1007043"/>
              <a:gd name="connsiteY1" fmla="*/ 674254 h 1126940"/>
              <a:gd name="connsiteX2" fmla="*/ 452862 w 1007043"/>
              <a:gd name="connsiteY2" fmla="*/ 1126837 h 1126940"/>
              <a:gd name="connsiteX3" fmla="*/ 279 w 1007043"/>
              <a:gd name="connsiteY3" fmla="*/ 711200 h 1126940"/>
              <a:gd name="connsiteX4" fmla="*/ 516593 w 1007043"/>
              <a:gd name="connsiteY4" fmla="*/ 220748 h 1126940"/>
              <a:gd name="connsiteX0" fmla="*/ 462113 w 988586"/>
              <a:gd name="connsiteY0" fmla="*/ 0 h 1126909"/>
              <a:gd name="connsiteX1" fmla="*/ 988586 w 988586"/>
              <a:gd name="connsiteY1" fmla="*/ 674254 h 1126909"/>
              <a:gd name="connsiteX2" fmla="*/ 434405 w 988586"/>
              <a:gd name="connsiteY2" fmla="*/ 1126837 h 1126909"/>
              <a:gd name="connsiteX3" fmla="*/ 294 w 988586"/>
              <a:gd name="connsiteY3" fmla="*/ 655782 h 1126909"/>
              <a:gd name="connsiteX4" fmla="*/ 498136 w 988586"/>
              <a:gd name="connsiteY4" fmla="*/ 220748 h 1126909"/>
              <a:gd name="connsiteX0" fmla="*/ 462113 w 988586"/>
              <a:gd name="connsiteY0" fmla="*/ 0 h 1127002"/>
              <a:gd name="connsiteX1" fmla="*/ 988586 w 988586"/>
              <a:gd name="connsiteY1" fmla="*/ 674254 h 1127002"/>
              <a:gd name="connsiteX2" fmla="*/ 434405 w 988586"/>
              <a:gd name="connsiteY2" fmla="*/ 1126837 h 1127002"/>
              <a:gd name="connsiteX3" fmla="*/ 294 w 988586"/>
              <a:gd name="connsiteY3" fmla="*/ 720436 h 1127002"/>
              <a:gd name="connsiteX4" fmla="*/ 498136 w 988586"/>
              <a:gd name="connsiteY4" fmla="*/ 220748 h 1127002"/>
              <a:gd name="connsiteX0" fmla="*/ 461867 w 988340"/>
              <a:gd name="connsiteY0" fmla="*/ 0 h 1117771"/>
              <a:gd name="connsiteX1" fmla="*/ 988340 w 988340"/>
              <a:gd name="connsiteY1" fmla="*/ 674254 h 1117771"/>
              <a:gd name="connsiteX2" fmla="*/ 471105 w 988340"/>
              <a:gd name="connsiteY2" fmla="*/ 1117601 h 1117771"/>
              <a:gd name="connsiteX3" fmla="*/ 48 w 988340"/>
              <a:gd name="connsiteY3" fmla="*/ 720436 h 1117771"/>
              <a:gd name="connsiteX4" fmla="*/ 497890 w 988340"/>
              <a:gd name="connsiteY4" fmla="*/ 220748 h 1117771"/>
              <a:gd name="connsiteX0" fmla="*/ 462212 w 988685"/>
              <a:gd name="connsiteY0" fmla="*/ 0 h 1127002"/>
              <a:gd name="connsiteX1" fmla="*/ 988685 w 988685"/>
              <a:gd name="connsiteY1" fmla="*/ 674254 h 1127002"/>
              <a:gd name="connsiteX2" fmla="*/ 425268 w 988685"/>
              <a:gd name="connsiteY2" fmla="*/ 1126837 h 1127002"/>
              <a:gd name="connsiteX3" fmla="*/ 393 w 988685"/>
              <a:gd name="connsiteY3" fmla="*/ 720436 h 1127002"/>
              <a:gd name="connsiteX4" fmla="*/ 498235 w 988685"/>
              <a:gd name="connsiteY4" fmla="*/ 220748 h 112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685" h="1127002">
                <a:moveTo>
                  <a:pt x="462212" y="0"/>
                </a:moveTo>
                <a:cubicBezTo>
                  <a:pt x="824390" y="0"/>
                  <a:pt x="988685" y="312076"/>
                  <a:pt x="988685" y="674254"/>
                </a:cubicBezTo>
                <a:cubicBezTo>
                  <a:pt x="988685" y="1036432"/>
                  <a:pt x="589983" y="1119140"/>
                  <a:pt x="425268" y="1126837"/>
                </a:cubicBezTo>
                <a:cubicBezTo>
                  <a:pt x="260553" y="1134534"/>
                  <a:pt x="-11768" y="871451"/>
                  <a:pt x="393" y="720436"/>
                </a:cubicBezTo>
                <a:cubicBezTo>
                  <a:pt x="12554" y="569421"/>
                  <a:pt x="-38511" y="203199"/>
                  <a:pt x="498235" y="220748"/>
                </a:cubicBezTo>
              </a:path>
            </a:pathLst>
          </a:custGeom>
          <a:noFill/>
          <a:ln w="38100">
            <a:solidFill>
              <a:schemeClr val="bg1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313053DC-113D-5A8C-D64B-AF6ECCC375EF}"/>
              </a:ext>
            </a:extLst>
          </p:cNvPr>
          <p:cNvSpPr/>
          <p:nvPr/>
        </p:nvSpPr>
        <p:spPr>
          <a:xfrm rot="10800000">
            <a:off x="3470532" y="3100648"/>
            <a:ext cx="1941270" cy="2212854"/>
          </a:xfrm>
          <a:custGeom>
            <a:avLst/>
            <a:gdLst>
              <a:gd name="connsiteX0" fmla="*/ 0 w 1311564"/>
              <a:gd name="connsiteY0" fmla="*/ 655782 h 1311564"/>
              <a:gd name="connsiteX1" fmla="*/ 655782 w 1311564"/>
              <a:gd name="connsiteY1" fmla="*/ 0 h 1311564"/>
              <a:gd name="connsiteX2" fmla="*/ 1311564 w 1311564"/>
              <a:gd name="connsiteY2" fmla="*/ 655782 h 1311564"/>
              <a:gd name="connsiteX3" fmla="*/ 655782 w 1311564"/>
              <a:gd name="connsiteY3" fmla="*/ 1311564 h 1311564"/>
              <a:gd name="connsiteX4" fmla="*/ 0 w 1311564"/>
              <a:gd name="connsiteY4" fmla="*/ 655782 h 1311564"/>
              <a:gd name="connsiteX0" fmla="*/ 655782 w 1311564"/>
              <a:gd name="connsiteY0" fmla="*/ 0 h 1311564"/>
              <a:gd name="connsiteX1" fmla="*/ 1311564 w 1311564"/>
              <a:gd name="connsiteY1" fmla="*/ 655782 h 1311564"/>
              <a:gd name="connsiteX2" fmla="*/ 655782 w 1311564"/>
              <a:gd name="connsiteY2" fmla="*/ 1311564 h 1311564"/>
              <a:gd name="connsiteX3" fmla="*/ 0 w 1311564"/>
              <a:gd name="connsiteY3" fmla="*/ 655782 h 1311564"/>
              <a:gd name="connsiteX4" fmla="*/ 747222 w 1311564"/>
              <a:gd name="connsiteY4" fmla="*/ 91440 h 1311564"/>
              <a:gd name="connsiteX0" fmla="*/ 655786 w 1311568"/>
              <a:gd name="connsiteY0" fmla="*/ 0 h 1311564"/>
              <a:gd name="connsiteX1" fmla="*/ 1311568 w 1311568"/>
              <a:gd name="connsiteY1" fmla="*/ 655782 h 1311564"/>
              <a:gd name="connsiteX2" fmla="*/ 655786 w 1311568"/>
              <a:gd name="connsiteY2" fmla="*/ 1311564 h 1311564"/>
              <a:gd name="connsiteX3" fmla="*/ 4 w 1311568"/>
              <a:gd name="connsiteY3" fmla="*/ 655782 h 1311564"/>
              <a:gd name="connsiteX4" fmla="*/ 664099 w 1311568"/>
              <a:gd name="connsiteY4" fmla="*/ 193040 h 1311564"/>
              <a:gd name="connsiteX0" fmla="*/ 655875 w 1311657"/>
              <a:gd name="connsiteY0" fmla="*/ 0 h 1311564"/>
              <a:gd name="connsiteX1" fmla="*/ 1311657 w 1311657"/>
              <a:gd name="connsiteY1" fmla="*/ 655782 h 1311564"/>
              <a:gd name="connsiteX2" fmla="*/ 655875 w 1311657"/>
              <a:gd name="connsiteY2" fmla="*/ 1311564 h 1311564"/>
              <a:gd name="connsiteX3" fmla="*/ 93 w 1311657"/>
              <a:gd name="connsiteY3" fmla="*/ 655782 h 1311564"/>
              <a:gd name="connsiteX4" fmla="*/ 627243 w 1311657"/>
              <a:gd name="connsiteY4" fmla="*/ 239221 h 1311564"/>
              <a:gd name="connsiteX0" fmla="*/ 655964 w 1311746"/>
              <a:gd name="connsiteY0" fmla="*/ 0 h 1311564"/>
              <a:gd name="connsiteX1" fmla="*/ 1311746 w 1311746"/>
              <a:gd name="connsiteY1" fmla="*/ 655782 h 1311564"/>
              <a:gd name="connsiteX2" fmla="*/ 655964 w 1311746"/>
              <a:gd name="connsiteY2" fmla="*/ 1311564 h 1311564"/>
              <a:gd name="connsiteX3" fmla="*/ 182 w 1311746"/>
              <a:gd name="connsiteY3" fmla="*/ 655782 h 1311564"/>
              <a:gd name="connsiteX4" fmla="*/ 627332 w 1311746"/>
              <a:gd name="connsiteY4" fmla="*/ 239221 h 1311564"/>
              <a:gd name="connsiteX0" fmla="*/ 655949 w 1311731"/>
              <a:gd name="connsiteY0" fmla="*/ 0 h 1311564"/>
              <a:gd name="connsiteX1" fmla="*/ 1311731 w 1311731"/>
              <a:gd name="connsiteY1" fmla="*/ 655782 h 1311564"/>
              <a:gd name="connsiteX2" fmla="*/ 655949 w 1311731"/>
              <a:gd name="connsiteY2" fmla="*/ 1311564 h 1311564"/>
              <a:gd name="connsiteX3" fmla="*/ 167 w 1311731"/>
              <a:gd name="connsiteY3" fmla="*/ 655782 h 1311564"/>
              <a:gd name="connsiteX4" fmla="*/ 627317 w 1311731"/>
              <a:gd name="connsiteY4" fmla="*/ 239221 h 1311564"/>
              <a:gd name="connsiteX0" fmla="*/ 487217 w 1142999"/>
              <a:gd name="connsiteY0" fmla="*/ 0 h 1311710"/>
              <a:gd name="connsiteX1" fmla="*/ 1142999 w 1142999"/>
              <a:gd name="connsiteY1" fmla="*/ 655782 h 1311710"/>
              <a:gd name="connsiteX2" fmla="*/ 487217 w 1142999"/>
              <a:gd name="connsiteY2" fmla="*/ 1311564 h 1311710"/>
              <a:gd name="connsiteX3" fmla="*/ 6926 w 1142999"/>
              <a:gd name="connsiteY3" fmla="*/ 711200 h 1311710"/>
              <a:gd name="connsiteX4" fmla="*/ 458585 w 1142999"/>
              <a:gd name="connsiteY4" fmla="*/ 239221 h 1311710"/>
              <a:gd name="connsiteX0" fmla="*/ 488511 w 1144293"/>
              <a:gd name="connsiteY0" fmla="*/ 0 h 1099373"/>
              <a:gd name="connsiteX1" fmla="*/ 1144293 w 1144293"/>
              <a:gd name="connsiteY1" fmla="*/ 655782 h 1099373"/>
              <a:gd name="connsiteX2" fmla="*/ 506984 w 1144293"/>
              <a:gd name="connsiteY2" fmla="*/ 1099128 h 1099373"/>
              <a:gd name="connsiteX3" fmla="*/ 8220 w 1144293"/>
              <a:gd name="connsiteY3" fmla="*/ 711200 h 1099373"/>
              <a:gd name="connsiteX4" fmla="*/ 459879 w 1144293"/>
              <a:gd name="connsiteY4" fmla="*/ 239221 h 1099373"/>
              <a:gd name="connsiteX0" fmla="*/ 485286 w 1141068"/>
              <a:gd name="connsiteY0" fmla="*/ 0 h 1127062"/>
              <a:gd name="connsiteX1" fmla="*/ 1141068 w 1141068"/>
              <a:gd name="connsiteY1" fmla="*/ 655782 h 1127062"/>
              <a:gd name="connsiteX2" fmla="*/ 457578 w 1141068"/>
              <a:gd name="connsiteY2" fmla="*/ 1126837 h 1127062"/>
              <a:gd name="connsiteX3" fmla="*/ 4995 w 1141068"/>
              <a:gd name="connsiteY3" fmla="*/ 711200 h 1127062"/>
              <a:gd name="connsiteX4" fmla="*/ 456654 w 1141068"/>
              <a:gd name="connsiteY4" fmla="*/ 239221 h 1127062"/>
              <a:gd name="connsiteX0" fmla="*/ 485286 w 1011759"/>
              <a:gd name="connsiteY0" fmla="*/ 0 h 1126939"/>
              <a:gd name="connsiteX1" fmla="*/ 1011759 w 1011759"/>
              <a:gd name="connsiteY1" fmla="*/ 674254 h 1126939"/>
              <a:gd name="connsiteX2" fmla="*/ 457578 w 1011759"/>
              <a:gd name="connsiteY2" fmla="*/ 1126837 h 1126939"/>
              <a:gd name="connsiteX3" fmla="*/ 4995 w 1011759"/>
              <a:gd name="connsiteY3" fmla="*/ 711200 h 1126939"/>
              <a:gd name="connsiteX4" fmla="*/ 456654 w 1011759"/>
              <a:gd name="connsiteY4" fmla="*/ 239221 h 1126939"/>
              <a:gd name="connsiteX0" fmla="*/ 487393 w 1013866"/>
              <a:gd name="connsiteY0" fmla="*/ 0 h 1126941"/>
              <a:gd name="connsiteX1" fmla="*/ 1013866 w 1013866"/>
              <a:gd name="connsiteY1" fmla="*/ 674254 h 1126941"/>
              <a:gd name="connsiteX2" fmla="*/ 459685 w 1013866"/>
              <a:gd name="connsiteY2" fmla="*/ 1126837 h 1126941"/>
              <a:gd name="connsiteX3" fmla="*/ 7102 w 1013866"/>
              <a:gd name="connsiteY3" fmla="*/ 711200 h 1126941"/>
              <a:gd name="connsiteX4" fmla="*/ 449525 w 1013866"/>
              <a:gd name="connsiteY4" fmla="*/ 193039 h 1126941"/>
              <a:gd name="connsiteX0" fmla="*/ 480570 w 1007043"/>
              <a:gd name="connsiteY0" fmla="*/ 0 h 1126940"/>
              <a:gd name="connsiteX1" fmla="*/ 1007043 w 1007043"/>
              <a:gd name="connsiteY1" fmla="*/ 674254 h 1126940"/>
              <a:gd name="connsiteX2" fmla="*/ 452862 w 1007043"/>
              <a:gd name="connsiteY2" fmla="*/ 1126837 h 1126940"/>
              <a:gd name="connsiteX3" fmla="*/ 279 w 1007043"/>
              <a:gd name="connsiteY3" fmla="*/ 711200 h 1126940"/>
              <a:gd name="connsiteX4" fmla="*/ 516593 w 1007043"/>
              <a:gd name="connsiteY4" fmla="*/ 220748 h 1126940"/>
              <a:gd name="connsiteX0" fmla="*/ 462113 w 988586"/>
              <a:gd name="connsiteY0" fmla="*/ 0 h 1126909"/>
              <a:gd name="connsiteX1" fmla="*/ 988586 w 988586"/>
              <a:gd name="connsiteY1" fmla="*/ 674254 h 1126909"/>
              <a:gd name="connsiteX2" fmla="*/ 434405 w 988586"/>
              <a:gd name="connsiteY2" fmla="*/ 1126837 h 1126909"/>
              <a:gd name="connsiteX3" fmla="*/ 294 w 988586"/>
              <a:gd name="connsiteY3" fmla="*/ 655782 h 1126909"/>
              <a:gd name="connsiteX4" fmla="*/ 498136 w 988586"/>
              <a:gd name="connsiteY4" fmla="*/ 220748 h 1126909"/>
              <a:gd name="connsiteX0" fmla="*/ 462113 w 988586"/>
              <a:gd name="connsiteY0" fmla="*/ 0 h 1127002"/>
              <a:gd name="connsiteX1" fmla="*/ 988586 w 988586"/>
              <a:gd name="connsiteY1" fmla="*/ 674254 h 1127002"/>
              <a:gd name="connsiteX2" fmla="*/ 434405 w 988586"/>
              <a:gd name="connsiteY2" fmla="*/ 1126837 h 1127002"/>
              <a:gd name="connsiteX3" fmla="*/ 294 w 988586"/>
              <a:gd name="connsiteY3" fmla="*/ 720436 h 1127002"/>
              <a:gd name="connsiteX4" fmla="*/ 498136 w 988586"/>
              <a:gd name="connsiteY4" fmla="*/ 220748 h 1127002"/>
              <a:gd name="connsiteX0" fmla="*/ 461867 w 988340"/>
              <a:gd name="connsiteY0" fmla="*/ 0 h 1117771"/>
              <a:gd name="connsiteX1" fmla="*/ 988340 w 988340"/>
              <a:gd name="connsiteY1" fmla="*/ 674254 h 1117771"/>
              <a:gd name="connsiteX2" fmla="*/ 471105 w 988340"/>
              <a:gd name="connsiteY2" fmla="*/ 1117601 h 1117771"/>
              <a:gd name="connsiteX3" fmla="*/ 48 w 988340"/>
              <a:gd name="connsiteY3" fmla="*/ 720436 h 1117771"/>
              <a:gd name="connsiteX4" fmla="*/ 497890 w 988340"/>
              <a:gd name="connsiteY4" fmla="*/ 220748 h 1117771"/>
              <a:gd name="connsiteX0" fmla="*/ 462212 w 988685"/>
              <a:gd name="connsiteY0" fmla="*/ 0 h 1127002"/>
              <a:gd name="connsiteX1" fmla="*/ 988685 w 988685"/>
              <a:gd name="connsiteY1" fmla="*/ 674254 h 1127002"/>
              <a:gd name="connsiteX2" fmla="*/ 425268 w 988685"/>
              <a:gd name="connsiteY2" fmla="*/ 1126837 h 1127002"/>
              <a:gd name="connsiteX3" fmla="*/ 393 w 988685"/>
              <a:gd name="connsiteY3" fmla="*/ 720436 h 1127002"/>
              <a:gd name="connsiteX4" fmla="*/ 498235 w 988685"/>
              <a:gd name="connsiteY4" fmla="*/ 220748 h 112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685" h="1127002">
                <a:moveTo>
                  <a:pt x="462212" y="0"/>
                </a:moveTo>
                <a:cubicBezTo>
                  <a:pt x="824390" y="0"/>
                  <a:pt x="988685" y="312076"/>
                  <a:pt x="988685" y="674254"/>
                </a:cubicBezTo>
                <a:cubicBezTo>
                  <a:pt x="988685" y="1036432"/>
                  <a:pt x="589983" y="1119140"/>
                  <a:pt x="425268" y="1126837"/>
                </a:cubicBezTo>
                <a:cubicBezTo>
                  <a:pt x="260553" y="1134534"/>
                  <a:pt x="-11768" y="871451"/>
                  <a:pt x="393" y="720436"/>
                </a:cubicBezTo>
                <a:cubicBezTo>
                  <a:pt x="12554" y="569421"/>
                  <a:pt x="-38511" y="203199"/>
                  <a:pt x="498235" y="220748"/>
                </a:cubicBezTo>
              </a:path>
            </a:pathLst>
          </a:custGeom>
          <a:noFill/>
          <a:ln w="38100">
            <a:solidFill>
              <a:schemeClr val="bg1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4EA66D20-284D-BD95-1638-6C4CBAB869E7}"/>
              </a:ext>
            </a:extLst>
          </p:cNvPr>
          <p:cNvSpPr/>
          <p:nvPr/>
        </p:nvSpPr>
        <p:spPr>
          <a:xfrm flipH="1">
            <a:off x="7292468" y="3551292"/>
            <a:ext cx="988685" cy="1127002"/>
          </a:xfrm>
          <a:custGeom>
            <a:avLst/>
            <a:gdLst>
              <a:gd name="connsiteX0" fmla="*/ 0 w 1311564"/>
              <a:gd name="connsiteY0" fmla="*/ 655782 h 1311564"/>
              <a:gd name="connsiteX1" fmla="*/ 655782 w 1311564"/>
              <a:gd name="connsiteY1" fmla="*/ 0 h 1311564"/>
              <a:gd name="connsiteX2" fmla="*/ 1311564 w 1311564"/>
              <a:gd name="connsiteY2" fmla="*/ 655782 h 1311564"/>
              <a:gd name="connsiteX3" fmla="*/ 655782 w 1311564"/>
              <a:gd name="connsiteY3" fmla="*/ 1311564 h 1311564"/>
              <a:gd name="connsiteX4" fmla="*/ 0 w 1311564"/>
              <a:gd name="connsiteY4" fmla="*/ 655782 h 1311564"/>
              <a:gd name="connsiteX0" fmla="*/ 655782 w 1311564"/>
              <a:gd name="connsiteY0" fmla="*/ 0 h 1311564"/>
              <a:gd name="connsiteX1" fmla="*/ 1311564 w 1311564"/>
              <a:gd name="connsiteY1" fmla="*/ 655782 h 1311564"/>
              <a:gd name="connsiteX2" fmla="*/ 655782 w 1311564"/>
              <a:gd name="connsiteY2" fmla="*/ 1311564 h 1311564"/>
              <a:gd name="connsiteX3" fmla="*/ 0 w 1311564"/>
              <a:gd name="connsiteY3" fmla="*/ 655782 h 1311564"/>
              <a:gd name="connsiteX4" fmla="*/ 747222 w 1311564"/>
              <a:gd name="connsiteY4" fmla="*/ 91440 h 1311564"/>
              <a:gd name="connsiteX0" fmla="*/ 655786 w 1311568"/>
              <a:gd name="connsiteY0" fmla="*/ 0 h 1311564"/>
              <a:gd name="connsiteX1" fmla="*/ 1311568 w 1311568"/>
              <a:gd name="connsiteY1" fmla="*/ 655782 h 1311564"/>
              <a:gd name="connsiteX2" fmla="*/ 655786 w 1311568"/>
              <a:gd name="connsiteY2" fmla="*/ 1311564 h 1311564"/>
              <a:gd name="connsiteX3" fmla="*/ 4 w 1311568"/>
              <a:gd name="connsiteY3" fmla="*/ 655782 h 1311564"/>
              <a:gd name="connsiteX4" fmla="*/ 664099 w 1311568"/>
              <a:gd name="connsiteY4" fmla="*/ 193040 h 1311564"/>
              <a:gd name="connsiteX0" fmla="*/ 655875 w 1311657"/>
              <a:gd name="connsiteY0" fmla="*/ 0 h 1311564"/>
              <a:gd name="connsiteX1" fmla="*/ 1311657 w 1311657"/>
              <a:gd name="connsiteY1" fmla="*/ 655782 h 1311564"/>
              <a:gd name="connsiteX2" fmla="*/ 655875 w 1311657"/>
              <a:gd name="connsiteY2" fmla="*/ 1311564 h 1311564"/>
              <a:gd name="connsiteX3" fmla="*/ 93 w 1311657"/>
              <a:gd name="connsiteY3" fmla="*/ 655782 h 1311564"/>
              <a:gd name="connsiteX4" fmla="*/ 627243 w 1311657"/>
              <a:gd name="connsiteY4" fmla="*/ 239221 h 1311564"/>
              <a:gd name="connsiteX0" fmla="*/ 655964 w 1311746"/>
              <a:gd name="connsiteY0" fmla="*/ 0 h 1311564"/>
              <a:gd name="connsiteX1" fmla="*/ 1311746 w 1311746"/>
              <a:gd name="connsiteY1" fmla="*/ 655782 h 1311564"/>
              <a:gd name="connsiteX2" fmla="*/ 655964 w 1311746"/>
              <a:gd name="connsiteY2" fmla="*/ 1311564 h 1311564"/>
              <a:gd name="connsiteX3" fmla="*/ 182 w 1311746"/>
              <a:gd name="connsiteY3" fmla="*/ 655782 h 1311564"/>
              <a:gd name="connsiteX4" fmla="*/ 627332 w 1311746"/>
              <a:gd name="connsiteY4" fmla="*/ 239221 h 1311564"/>
              <a:gd name="connsiteX0" fmla="*/ 655949 w 1311731"/>
              <a:gd name="connsiteY0" fmla="*/ 0 h 1311564"/>
              <a:gd name="connsiteX1" fmla="*/ 1311731 w 1311731"/>
              <a:gd name="connsiteY1" fmla="*/ 655782 h 1311564"/>
              <a:gd name="connsiteX2" fmla="*/ 655949 w 1311731"/>
              <a:gd name="connsiteY2" fmla="*/ 1311564 h 1311564"/>
              <a:gd name="connsiteX3" fmla="*/ 167 w 1311731"/>
              <a:gd name="connsiteY3" fmla="*/ 655782 h 1311564"/>
              <a:gd name="connsiteX4" fmla="*/ 627317 w 1311731"/>
              <a:gd name="connsiteY4" fmla="*/ 239221 h 1311564"/>
              <a:gd name="connsiteX0" fmla="*/ 487217 w 1142999"/>
              <a:gd name="connsiteY0" fmla="*/ 0 h 1311710"/>
              <a:gd name="connsiteX1" fmla="*/ 1142999 w 1142999"/>
              <a:gd name="connsiteY1" fmla="*/ 655782 h 1311710"/>
              <a:gd name="connsiteX2" fmla="*/ 487217 w 1142999"/>
              <a:gd name="connsiteY2" fmla="*/ 1311564 h 1311710"/>
              <a:gd name="connsiteX3" fmla="*/ 6926 w 1142999"/>
              <a:gd name="connsiteY3" fmla="*/ 711200 h 1311710"/>
              <a:gd name="connsiteX4" fmla="*/ 458585 w 1142999"/>
              <a:gd name="connsiteY4" fmla="*/ 239221 h 1311710"/>
              <a:gd name="connsiteX0" fmla="*/ 488511 w 1144293"/>
              <a:gd name="connsiteY0" fmla="*/ 0 h 1099373"/>
              <a:gd name="connsiteX1" fmla="*/ 1144293 w 1144293"/>
              <a:gd name="connsiteY1" fmla="*/ 655782 h 1099373"/>
              <a:gd name="connsiteX2" fmla="*/ 506984 w 1144293"/>
              <a:gd name="connsiteY2" fmla="*/ 1099128 h 1099373"/>
              <a:gd name="connsiteX3" fmla="*/ 8220 w 1144293"/>
              <a:gd name="connsiteY3" fmla="*/ 711200 h 1099373"/>
              <a:gd name="connsiteX4" fmla="*/ 459879 w 1144293"/>
              <a:gd name="connsiteY4" fmla="*/ 239221 h 1099373"/>
              <a:gd name="connsiteX0" fmla="*/ 485286 w 1141068"/>
              <a:gd name="connsiteY0" fmla="*/ 0 h 1127062"/>
              <a:gd name="connsiteX1" fmla="*/ 1141068 w 1141068"/>
              <a:gd name="connsiteY1" fmla="*/ 655782 h 1127062"/>
              <a:gd name="connsiteX2" fmla="*/ 457578 w 1141068"/>
              <a:gd name="connsiteY2" fmla="*/ 1126837 h 1127062"/>
              <a:gd name="connsiteX3" fmla="*/ 4995 w 1141068"/>
              <a:gd name="connsiteY3" fmla="*/ 711200 h 1127062"/>
              <a:gd name="connsiteX4" fmla="*/ 456654 w 1141068"/>
              <a:gd name="connsiteY4" fmla="*/ 239221 h 1127062"/>
              <a:gd name="connsiteX0" fmla="*/ 485286 w 1011759"/>
              <a:gd name="connsiteY0" fmla="*/ 0 h 1126939"/>
              <a:gd name="connsiteX1" fmla="*/ 1011759 w 1011759"/>
              <a:gd name="connsiteY1" fmla="*/ 674254 h 1126939"/>
              <a:gd name="connsiteX2" fmla="*/ 457578 w 1011759"/>
              <a:gd name="connsiteY2" fmla="*/ 1126837 h 1126939"/>
              <a:gd name="connsiteX3" fmla="*/ 4995 w 1011759"/>
              <a:gd name="connsiteY3" fmla="*/ 711200 h 1126939"/>
              <a:gd name="connsiteX4" fmla="*/ 456654 w 1011759"/>
              <a:gd name="connsiteY4" fmla="*/ 239221 h 1126939"/>
              <a:gd name="connsiteX0" fmla="*/ 487393 w 1013866"/>
              <a:gd name="connsiteY0" fmla="*/ 0 h 1126941"/>
              <a:gd name="connsiteX1" fmla="*/ 1013866 w 1013866"/>
              <a:gd name="connsiteY1" fmla="*/ 674254 h 1126941"/>
              <a:gd name="connsiteX2" fmla="*/ 459685 w 1013866"/>
              <a:gd name="connsiteY2" fmla="*/ 1126837 h 1126941"/>
              <a:gd name="connsiteX3" fmla="*/ 7102 w 1013866"/>
              <a:gd name="connsiteY3" fmla="*/ 711200 h 1126941"/>
              <a:gd name="connsiteX4" fmla="*/ 449525 w 1013866"/>
              <a:gd name="connsiteY4" fmla="*/ 193039 h 1126941"/>
              <a:gd name="connsiteX0" fmla="*/ 480570 w 1007043"/>
              <a:gd name="connsiteY0" fmla="*/ 0 h 1126940"/>
              <a:gd name="connsiteX1" fmla="*/ 1007043 w 1007043"/>
              <a:gd name="connsiteY1" fmla="*/ 674254 h 1126940"/>
              <a:gd name="connsiteX2" fmla="*/ 452862 w 1007043"/>
              <a:gd name="connsiteY2" fmla="*/ 1126837 h 1126940"/>
              <a:gd name="connsiteX3" fmla="*/ 279 w 1007043"/>
              <a:gd name="connsiteY3" fmla="*/ 711200 h 1126940"/>
              <a:gd name="connsiteX4" fmla="*/ 516593 w 1007043"/>
              <a:gd name="connsiteY4" fmla="*/ 220748 h 1126940"/>
              <a:gd name="connsiteX0" fmla="*/ 462113 w 988586"/>
              <a:gd name="connsiteY0" fmla="*/ 0 h 1126909"/>
              <a:gd name="connsiteX1" fmla="*/ 988586 w 988586"/>
              <a:gd name="connsiteY1" fmla="*/ 674254 h 1126909"/>
              <a:gd name="connsiteX2" fmla="*/ 434405 w 988586"/>
              <a:gd name="connsiteY2" fmla="*/ 1126837 h 1126909"/>
              <a:gd name="connsiteX3" fmla="*/ 294 w 988586"/>
              <a:gd name="connsiteY3" fmla="*/ 655782 h 1126909"/>
              <a:gd name="connsiteX4" fmla="*/ 498136 w 988586"/>
              <a:gd name="connsiteY4" fmla="*/ 220748 h 1126909"/>
              <a:gd name="connsiteX0" fmla="*/ 462113 w 988586"/>
              <a:gd name="connsiteY0" fmla="*/ 0 h 1127002"/>
              <a:gd name="connsiteX1" fmla="*/ 988586 w 988586"/>
              <a:gd name="connsiteY1" fmla="*/ 674254 h 1127002"/>
              <a:gd name="connsiteX2" fmla="*/ 434405 w 988586"/>
              <a:gd name="connsiteY2" fmla="*/ 1126837 h 1127002"/>
              <a:gd name="connsiteX3" fmla="*/ 294 w 988586"/>
              <a:gd name="connsiteY3" fmla="*/ 720436 h 1127002"/>
              <a:gd name="connsiteX4" fmla="*/ 498136 w 988586"/>
              <a:gd name="connsiteY4" fmla="*/ 220748 h 1127002"/>
              <a:gd name="connsiteX0" fmla="*/ 461867 w 988340"/>
              <a:gd name="connsiteY0" fmla="*/ 0 h 1117771"/>
              <a:gd name="connsiteX1" fmla="*/ 988340 w 988340"/>
              <a:gd name="connsiteY1" fmla="*/ 674254 h 1117771"/>
              <a:gd name="connsiteX2" fmla="*/ 471105 w 988340"/>
              <a:gd name="connsiteY2" fmla="*/ 1117601 h 1117771"/>
              <a:gd name="connsiteX3" fmla="*/ 48 w 988340"/>
              <a:gd name="connsiteY3" fmla="*/ 720436 h 1117771"/>
              <a:gd name="connsiteX4" fmla="*/ 497890 w 988340"/>
              <a:gd name="connsiteY4" fmla="*/ 220748 h 1117771"/>
              <a:gd name="connsiteX0" fmla="*/ 462212 w 988685"/>
              <a:gd name="connsiteY0" fmla="*/ 0 h 1127002"/>
              <a:gd name="connsiteX1" fmla="*/ 988685 w 988685"/>
              <a:gd name="connsiteY1" fmla="*/ 674254 h 1127002"/>
              <a:gd name="connsiteX2" fmla="*/ 425268 w 988685"/>
              <a:gd name="connsiteY2" fmla="*/ 1126837 h 1127002"/>
              <a:gd name="connsiteX3" fmla="*/ 393 w 988685"/>
              <a:gd name="connsiteY3" fmla="*/ 720436 h 1127002"/>
              <a:gd name="connsiteX4" fmla="*/ 498235 w 988685"/>
              <a:gd name="connsiteY4" fmla="*/ 220748 h 112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685" h="1127002">
                <a:moveTo>
                  <a:pt x="462212" y="0"/>
                </a:moveTo>
                <a:cubicBezTo>
                  <a:pt x="824390" y="0"/>
                  <a:pt x="988685" y="312076"/>
                  <a:pt x="988685" y="674254"/>
                </a:cubicBezTo>
                <a:cubicBezTo>
                  <a:pt x="988685" y="1036432"/>
                  <a:pt x="589983" y="1119140"/>
                  <a:pt x="425268" y="1126837"/>
                </a:cubicBezTo>
                <a:cubicBezTo>
                  <a:pt x="260553" y="1134534"/>
                  <a:pt x="-11768" y="871451"/>
                  <a:pt x="393" y="720436"/>
                </a:cubicBezTo>
                <a:cubicBezTo>
                  <a:pt x="12554" y="569421"/>
                  <a:pt x="-38511" y="203199"/>
                  <a:pt x="498235" y="220748"/>
                </a:cubicBezTo>
              </a:path>
            </a:pathLst>
          </a:custGeom>
          <a:noFill/>
          <a:ln w="38100">
            <a:solidFill>
              <a:schemeClr val="bg1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4867E8A4-CC9D-073F-7224-BE4C0A8B8A4B}"/>
              </a:ext>
            </a:extLst>
          </p:cNvPr>
          <p:cNvSpPr/>
          <p:nvPr/>
        </p:nvSpPr>
        <p:spPr>
          <a:xfrm flipV="1">
            <a:off x="6785979" y="3100648"/>
            <a:ext cx="1941270" cy="2212854"/>
          </a:xfrm>
          <a:custGeom>
            <a:avLst/>
            <a:gdLst>
              <a:gd name="connsiteX0" fmla="*/ 0 w 1311564"/>
              <a:gd name="connsiteY0" fmla="*/ 655782 h 1311564"/>
              <a:gd name="connsiteX1" fmla="*/ 655782 w 1311564"/>
              <a:gd name="connsiteY1" fmla="*/ 0 h 1311564"/>
              <a:gd name="connsiteX2" fmla="*/ 1311564 w 1311564"/>
              <a:gd name="connsiteY2" fmla="*/ 655782 h 1311564"/>
              <a:gd name="connsiteX3" fmla="*/ 655782 w 1311564"/>
              <a:gd name="connsiteY3" fmla="*/ 1311564 h 1311564"/>
              <a:gd name="connsiteX4" fmla="*/ 0 w 1311564"/>
              <a:gd name="connsiteY4" fmla="*/ 655782 h 1311564"/>
              <a:gd name="connsiteX0" fmla="*/ 655782 w 1311564"/>
              <a:gd name="connsiteY0" fmla="*/ 0 h 1311564"/>
              <a:gd name="connsiteX1" fmla="*/ 1311564 w 1311564"/>
              <a:gd name="connsiteY1" fmla="*/ 655782 h 1311564"/>
              <a:gd name="connsiteX2" fmla="*/ 655782 w 1311564"/>
              <a:gd name="connsiteY2" fmla="*/ 1311564 h 1311564"/>
              <a:gd name="connsiteX3" fmla="*/ 0 w 1311564"/>
              <a:gd name="connsiteY3" fmla="*/ 655782 h 1311564"/>
              <a:gd name="connsiteX4" fmla="*/ 747222 w 1311564"/>
              <a:gd name="connsiteY4" fmla="*/ 91440 h 1311564"/>
              <a:gd name="connsiteX0" fmla="*/ 655786 w 1311568"/>
              <a:gd name="connsiteY0" fmla="*/ 0 h 1311564"/>
              <a:gd name="connsiteX1" fmla="*/ 1311568 w 1311568"/>
              <a:gd name="connsiteY1" fmla="*/ 655782 h 1311564"/>
              <a:gd name="connsiteX2" fmla="*/ 655786 w 1311568"/>
              <a:gd name="connsiteY2" fmla="*/ 1311564 h 1311564"/>
              <a:gd name="connsiteX3" fmla="*/ 4 w 1311568"/>
              <a:gd name="connsiteY3" fmla="*/ 655782 h 1311564"/>
              <a:gd name="connsiteX4" fmla="*/ 664099 w 1311568"/>
              <a:gd name="connsiteY4" fmla="*/ 193040 h 1311564"/>
              <a:gd name="connsiteX0" fmla="*/ 655875 w 1311657"/>
              <a:gd name="connsiteY0" fmla="*/ 0 h 1311564"/>
              <a:gd name="connsiteX1" fmla="*/ 1311657 w 1311657"/>
              <a:gd name="connsiteY1" fmla="*/ 655782 h 1311564"/>
              <a:gd name="connsiteX2" fmla="*/ 655875 w 1311657"/>
              <a:gd name="connsiteY2" fmla="*/ 1311564 h 1311564"/>
              <a:gd name="connsiteX3" fmla="*/ 93 w 1311657"/>
              <a:gd name="connsiteY3" fmla="*/ 655782 h 1311564"/>
              <a:gd name="connsiteX4" fmla="*/ 627243 w 1311657"/>
              <a:gd name="connsiteY4" fmla="*/ 239221 h 1311564"/>
              <a:gd name="connsiteX0" fmla="*/ 655964 w 1311746"/>
              <a:gd name="connsiteY0" fmla="*/ 0 h 1311564"/>
              <a:gd name="connsiteX1" fmla="*/ 1311746 w 1311746"/>
              <a:gd name="connsiteY1" fmla="*/ 655782 h 1311564"/>
              <a:gd name="connsiteX2" fmla="*/ 655964 w 1311746"/>
              <a:gd name="connsiteY2" fmla="*/ 1311564 h 1311564"/>
              <a:gd name="connsiteX3" fmla="*/ 182 w 1311746"/>
              <a:gd name="connsiteY3" fmla="*/ 655782 h 1311564"/>
              <a:gd name="connsiteX4" fmla="*/ 627332 w 1311746"/>
              <a:gd name="connsiteY4" fmla="*/ 239221 h 1311564"/>
              <a:gd name="connsiteX0" fmla="*/ 655949 w 1311731"/>
              <a:gd name="connsiteY0" fmla="*/ 0 h 1311564"/>
              <a:gd name="connsiteX1" fmla="*/ 1311731 w 1311731"/>
              <a:gd name="connsiteY1" fmla="*/ 655782 h 1311564"/>
              <a:gd name="connsiteX2" fmla="*/ 655949 w 1311731"/>
              <a:gd name="connsiteY2" fmla="*/ 1311564 h 1311564"/>
              <a:gd name="connsiteX3" fmla="*/ 167 w 1311731"/>
              <a:gd name="connsiteY3" fmla="*/ 655782 h 1311564"/>
              <a:gd name="connsiteX4" fmla="*/ 627317 w 1311731"/>
              <a:gd name="connsiteY4" fmla="*/ 239221 h 1311564"/>
              <a:gd name="connsiteX0" fmla="*/ 487217 w 1142999"/>
              <a:gd name="connsiteY0" fmla="*/ 0 h 1311710"/>
              <a:gd name="connsiteX1" fmla="*/ 1142999 w 1142999"/>
              <a:gd name="connsiteY1" fmla="*/ 655782 h 1311710"/>
              <a:gd name="connsiteX2" fmla="*/ 487217 w 1142999"/>
              <a:gd name="connsiteY2" fmla="*/ 1311564 h 1311710"/>
              <a:gd name="connsiteX3" fmla="*/ 6926 w 1142999"/>
              <a:gd name="connsiteY3" fmla="*/ 711200 h 1311710"/>
              <a:gd name="connsiteX4" fmla="*/ 458585 w 1142999"/>
              <a:gd name="connsiteY4" fmla="*/ 239221 h 1311710"/>
              <a:gd name="connsiteX0" fmla="*/ 488511 w 1144293"/>
              <a:gd name="connsiteY0" fmla="*/ 0 h 1099373"/>
              <a:gd name="connsiteX1" fmla="*/ 1144293 w 1144293"/>
              <a:gd name="connsiteY1" fmla="*/ 655782 h 1099373"/>
              <a:gd name="connsiteX2" fmla="*/ 506984 w 1144293"/>
              <a:gd name="connsiteY2" fmla="*/ 1099128 h 1099373"/>
              <a:gd name="connsiteX3" fmla="*/ 8220 w 1144293"/>
              <a:gd name="connsiteY3" fmla="*/ 711200 h 1099373"/>
              <a:gd name="connsiteX4" fmla="*/ 459879 w 1144293"/>
              <a:gd name="connsiteY4" fmla="*/ 239221 h 1099373"/>
              <a:gd name="connsiteX0" fmla="*/ 485286 w 1141068"/>
              <a:gd name="connsiteY0" fmla="*/ 0 h 1127062"/>
              <a:gd name="connsiteX1" fmla="*/ 1141068 w 1141068"/>
              <a:gd name="connsiteY1" fmla="*/ 655782 h 1127062"/>
              <a:gd name="connsiteX2" fmla="*/ 457578 w 1141068"/>
              <a:gd name="connsiteY2" fmla="*/ 1126837 h 1127062"/>
              <a:gd name="connsiteX3" fmla="*/ 4995 w 1141068"/>
              <a:gd name="connsiteY3" fmla="*/ 711200 h 1127062"/>
              <a:gd name="connsiteX4" fmla="*/ 456654 w 1141068"/>
              <a:gd name="connsiteY4" fmla="*/ 239221 h 1127062"/>
              <a:gd name="connsiteX0" fmla="*/ 485286 w 1011759"/>
              <a:gd name="connsiteY0" fmla="*/ 0 h 1126939"/>
              <a:gd name="connsiteX1" fmla="*/ 1011759 w 1011759"/>
              <a:gd name="connsiteY1" fmla="*/ 674254 h 1126939"/>
              <a:gd name="connsiteX2" fmla="*/ 457578 w 1011759"/>
              <a:gd name="connsiteY2" fmla="*/ 1126837 h 1126939"/>
              <a:gd name="connsiteX3" fmla="*/ 4995 w 1011759"/>
              <a:gd name="connsiteY3" fmla="*/ 711200 h 1126939"/>
              <a:gd name="connsiteX4" fmla="*/ 456654 w 1011759"/>
              <a:gd name="connsiteY4" fmla="*/ 239221 h 1126939"/>
              <a:gd name="connsiteX0" fmla="*/ 487393 w 1013866"/>
              <a:gd name="connsiteY0" fmla="*/ 0 h 1126941"/>
              <a:gd name="connsiteX1" fmla="*/ 1013866 w 1013866"/>
              <a:gd name="connsiteY1" fmla="*/ 674254 h 1126941"/>
              <a:gd name="connsiteX2" fmla="*/ 459685 w 1013866"/>
              <a:gd name="connsiteY2" fmla="*/ 1126837 h 1126941"/>
              <a:gd name="connsiteX3" fmla="*/ 7102 w 1013866"/>
              <a:gd name="connsiteY3" fmla="*/ 711200 h 1126941"/>
              <a:gd name="connsiteX4" fmla="*/ 449525 w 1013866"/>
              <a:gd name="connsiteY4" fmla="*/ 193039 h 1126941"/>
              <a:gd name="connsiteX0" fmla="*/ 480570 w 1007043"/>
              <a:gd name="connsiteY0" fmla="*/ 0 h 1126940"/>
              <a:gd name="connsiteX1" fmla="*/ 1007043 w 1007043"/>
              <a:gd name="connsiteY1" fmla="*/ 674254 h 1126940"/>
              <a:gd name="connsiteX2" fmla="*/ 452862 w 1007043"/>
              <a:gd name="connsiteY2" fmla="*/ 1126837 h 1126940"/>
              <a:gd name="connsiteX3" fmla="*/ 279 w 1007043"/>
              <a:gd name="connsiteY3" fmla="*/ 711200 h 1126940"/>
              <a:gd name="connsiteX4" fmla="*/ 516593 w 1007043"/>
              <a:gd name="connsiteY4" fmla="*/ 220748 h 1126940"/>
              <a:gd name="connsiteX0" fmla="*/ 462113 w 988586"/>
              <a:gd name="connsiteY0" fmla="*/ 0 h 1126909"/>
              <a:gd name="connsiteX1" fmla="*/ 988586 w 988586"/>
              <a:gd name="connsiteY1" fmla="*/ 674254 h 1126909"/>
              <a:gd name="connsiteX2" fmla="*/ 434405 w 988586"/>
              <a:gd name="connsiteY2" fmla="*/ 1126837 h 1126909"/>
              <a:gd name="connsiteX3" fmla="*/ 294 w 988586"/>
              <a:gd name="connsiteY3" fmla="*/ 655782 h 1126909"/>
              <a:gd name="connsiteX4" fmla="*/ 498136 w 988586"/>
              <a:gd name="connsiteY4" fmla="*/ 220748 h 1126909"/>
              <a:gd name="connsiteX0" fmla="*/ 462113 w 988586"/>
              <a:gd name="connsiteY0" fmla="*/ 0 h 1127002"/>
              <a:gd name="connsiteX1" fmla="*/ 988586 w 988586"/>
              <a:gd name="connsiteY1" fmla="*/ 674254 h 1127002"/>
              <a:gd name="connsiteX2" fmla="*/ 434405 w 988586"/>
              <a:gd name="connsiteY2" fmla="*/ 1126837 h 1127002"/>
              <a:gd name="connsiteX3" fmla="*/ 294 w 988586"/>
              <a:gd name="connsiteY3" fmla="*/ 720436 h 1127002"/>
              <a:gd name="connsiteX4" fmla="*/ 498136 w 988586"/>
              <a:gd name="connsiteY4" fmla="*/ 220748 h 1127002"/>
              <a:gd name="connsiteX0" fmla="*/ 461867 w 988340"/>
              <a:gd name="connsiteY0" fmla="*/ 0 h 1117771"/>
              <a:gd name="connsiteX1" fmla="*/ 988340 w 988340"/>
              <a:gd name="connsiteY1" fmla="*/ 674254 h 1117771"/>
              <a:gd name="connsiteX2" fmla="*/ 471105 w 988340"/>
              <a:gd name="connsiteY2" fmla="*/ 1117601 h 1117771"/>
              <a:gd name="connsiteX3" fmla="*/ 48 w 988340"/>
              <a:gd name="connsiteY3" fmla="*/ 720436 h 1117771"/>
              <a:gd name="connsiteX4" fmla="*/ 497890 w 988340"/>
              <a:gd name="connsiteY4" fmla="*/ 220748 h 1117771"/>
              <a:gd name="connsiteX0" fmla="*/ 462212 w 988685"/>
              <a:gd name="connsiteY0" fmla="*/ 0 h 1127002"/>
              <a:gd name="connsiteX1" fmla="*/ 988685 w 988685"/>
              <a:gd name="connsiteY1" fmla="*/ 674254 h 1127002"/>
              <a:gd name="connsiteX2" fmla="*/ 425268 w 988685"/>
              <a:gd name="connsiteY2" fmla="*/ 1126837 h 1127002"/>
              <a:gd name="connsiteX3" fmla="*/ 393 w 988685"/>
              <a:gd name="connsiteY3" fmla="*/ 720436 h 1127002"/>
              <a:gd name="connsiteX4" fmla="*/ 498235 w 988685"/>
              <a:gd name="connsiteY4" fmla="*/ 220748 h 112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685" h="1127002">
                <a:moveTo>
                  <a:pt x="462212" y="0"/>
                </a:moveTo>
                <a:cubicBezTo>
                  <a:pt x="824390" y="0"/>
                  <a:pt x="988685" y="312076"/>
                  <a:pt x="988685" y="674254"/>
                </a:cubicBezTo>
                <a:cubicBezTo>
                  <a:pt x="988685" y="1036432"/>
                  <a:pt x="589983" y="1119140"/>
                  <a:pt x="425268" y="1126837"/>
                </a:cubicBezTo>
                <a:cubicBezTo>
                  <a:pt x="260553" y="1134534"/>
                  <a:pt x="-11768" y="871451"/>
                  <a:pt x="393" y="720436"/>
                </a:cubicBezTo>
                <a:cubicBezTo>
                  <a:pt x="12554" y="569421"/>
                  <a:pt x="-38511" y="203199"/>
                  <a:pt x="498235" y="220748"/>
                </a:cubicBezTo>
              </a:path>
            </a:pathLst>
          </a:custGeom>
          <a:noFill/>
          <a:ln w="38100">
            <a:solidFill>
              <a:schemeClr val="bg1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05D75A-01FB-3063-7D5E-E5D87B931955}"/>
              </a:ext>
            </a:extLst>
          </p:cNvPr>
          <p:cNvSpPr txBox="1"/>
          <p:nvPr/>
        </p:nvSpPr>
        <p:spPr>
          <a:xfrm>
            <a:off x="3509593" y="5384128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  <a:cs typeface="Aldhabi" panose="020F0502020204030204" pitchFamily="2" charset="-78"/>
              </a:rPr>
              <a:t>Clockwise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EF60E1-5AAA-7F4D-D987-453090735D75}"/>
              </a:ext>
            </a:extLst>
          </p:cNvPr>
          <p:cNvSpPr txBox="1"/>
          <p:nvPr/>
        </p:nvSpPr>
        <p:spPr>
          <a:xfrm>
            <a:off x="6823128" y="5384128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  <a:cs typeface="Aldhabi" panose="020F0502020204030204" pitchFamily="2" charset="-78"/>
              </a:rPr>
              <a:t>Anti-clockwise</a:t>
            </a:r>
          </a:p>
        </p:txBody>
      </p:sp>
    </p:spTree>
    <p:extLst>
      <p:ext uri="{BB962C8B-B14F-4D97-AF65-F5344CB8AC3E}">
        <p14:creationId xmlns:p14="http://schemas.microsoft.com/office/powerpoint/2010/main" val="165915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D9DAEB-B500-6F47-86CE-C5418E2D81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CD508-6D6F-A831-8879-B3CA8BE00D44}"/>
              </a:ext>
            </a:extLst>
          </p:cNvPr>
          <p:cNvSpPr txBox="1">
            <a:spLocks/>
          </p:cNvSpPr>
          <p:nvPr/>
        </p:nvSpPr>
        <p:spPr>
          <a:xfrm>
            <a:off x="4632960" y="1783079"/>
            <a:ext cx="2926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gency FB" panose="020B0503020202020204" pitchFamily="34" charset="0"/>
                <a:cs typeface="Aldhabi" panose="020F0502020204030204" pitchFamily="2" charset="-78"/>
              </a:rPr>
              <a:t>DIVERGENCE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4C956A-05DB-0E30-B5D4-B9C8641953E0}"/>
              </a:ext>
            </a:extLst>
          </p:cNvPr>
          <p:cNvSpPr/>
          <p:nvPr/>
        </p:nvSpPr>
        <p:spPr>
          <a:xfrm>
            <a:off x="7635420" y="4089727"/>
            <a:ext cx="234696" cy="2346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568251-A73F-9E01-6FDA-98B2EE732782}"/>
              </a:ext>
            </a:extLst>
          </p:cNvPr>
          <p:cNvCxnSpPr>
            <a:cxnSpLocks/>
          </p:cNvCxnSpPr>
          <p:nvPr/>
        </p:nvCxnSpPr>
        <p:spPr>
          <a:xfrm>
            <a:off x="6613796" y="4207075"/>
            <a:ext cx="9144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AF8289-F364-846E-599B-61FF93414141}"/>
              </a:ext>
            </a:extLst>
          </p:cNvPr>
          <p:cNvCxnSpPr>
            <a:cxnSpLocks/>
          </p:cNvCxnSpPr>
          <p:nvPr/>
        </p:nvCxnSpPr>
        <p:spPr>
          <a:xfrm rot="18900000">
            <a:off x="6747707" y="4776769"/>
            <a:ext cx="9144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8492B1-4647-C3B7-65CD-871AFCCE78C0}"/>
              </a:ext>
            </a:extLst>
          </p:cNvPr>
          <p:cNvCxnSpPr>
            <a:cxnSpLocks/>
          </p:cNvCxnSpPr>
          <p:nvPr/>
        </p:nvCxnSpPr>
        <p:spPr>
          <a:xfrm rot="16200000">
            <a:off x="7295568" y="4930778"/>
            <a:ext cx="9144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6FBA6F-05A1-CD92-D437-F6724E8B51B9}"/>
              </a:ext>
            </a:extLst>
          </p:cNvPr>
          <p:cNvCxnSpPr>
            <a:cxnSpLocks/>
          </p:cNvCxnSpPr>
          <p:nvPr/>
        </p:nvCxnSpPr>
        <p:spPr>
          <a:xfrm rot="13500000">
            <a:off x="7843428" y="4776771"/>
            <a:ext cx="9144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EB6090-3C32-BD20-8D78-736E50C8D5DC}"/>
              </a:ext>
            </a:extLst>
          </p:cNvPr>
          <p:cNvCxnSpPr>
            <a:cxnSpLocks/>
          </p:cNvCxnSpPr>
          <p:nvPr/>
        </p:nvCxnSpPr>
        <p:spPr>
          <a:xfrm rot="10800000">
            <a:off x="7977338" y="4207075"/>
            <a:ext cx="9144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EFC932-545F-9653-61E1-07528CB6EB76}"/>
              </a:ext>
            </a:extLst>
          </p:cNvPr>
          <p:cNvCxnSpPr>
            <a:cxnSpLocks/>
          </p:cNvCxnSpPr>
          <p:nvPr/>
        </p:nvCxnSpPr>
        <p:spPr>
          <a:xfrm rot="8100000">
            <a:off x="7843426" y="3595253"/>
            <a:ext cx="9144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F5B715-EA99-D16C-2B98-92C0FC77DDF2}"/>
              </a:ext>
            </a:extLst>
          </p:cNvPr>
          <p:cNvCxnSpPr>
            <a:cxnSpLocks/>
          </p:cNvCxnSpPr>
          <p:nvPr/>
        </p:nvCxnSpPr>
        <p:spPr>
          <a:xfrm rot="5400000">
            <a:off x="7295567" y="3450801"/>
            <a:ext cx="9144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5B06E4-A7A2-815C-ED18-F5C8D57A0E72}"/>
              </a:ext>
            </a:extLst>
          </p:cNvPr>
          <p:cNvCxnSpPr>
            <a:cxnSpLocks/>
          </p:cNvCxnSpPr>
          <p:nvPr/>
        </p:nvCxnSpPr>
        <p:spPr>
          <a:xfrm rot="2700000">
            <a:off x="6758445" y="3642455"/>
            <a:ext cx="9144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649C933-99EC-B940-5187-404D26FE7BB5}"/>
              </a:ext>
            </a:extLst>
          </p:cNvPr>
          <p:cNvSpPr/>
          <p:nvPr/>
        </p:nvSpPr>
        <p:spPr>
          <a:xfrm>
            <a:off x="4321886" y="4089727"/>
            <a:ext cx="234696" cy="2346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1A9E4F-F727-F1E9-C4C2-2D122E476421}"/>
              </a:ext>
            </a:extLst>
          </p:cNvPr>
          <p:cNvCxnSpPr>
            <a:cxnSpLocks/>
          </p:cNvCxnSpPr>
          <p:nvPr/>
        </p:nvCxnSpPr>
        <p:spPr>
          <a:xfrm rot="10800000">
            <a:off x="3300262" y="4207075"/>
            <a:ext cx="9144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35E4D3-7DEF-A822-1376-0EADFB92142E}"/>
              </a:ext>
            </a:extLst>
          </p:cNvPr>
          <p:cNvCxnSpPr>
            <a:cxnSpLocks/>
          </p:cNvCxnSpPr>
          <p:nvPr/>
        </p:nvCxnSpPr>
        <p:spPr>
          <a:xfrm rot="8100000">
            <a:off x="3434173" y="4776769"/>
            <a:ext cx="9144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36B4CF-5AB9-3D1C-05C9-5F375980C7BD}"/>
              </a:ext>
            </a:extLst>
          </p:cNvPr>
          <p:cNvCxnSpPr>
            <a:cxnSpLocks/>
          </p:cNvCxnSpPr>
          <p:nvPr/>
        </p:nvCxnSpPr>
        <p:spPr>
          <a:xfrm rot="5400000">
            <a:off x="3982034" y="4930778"/>
            <a:ext cx="9144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A39E06-5EAB-8E49-4D2D-74D23482AC5B}"/>
              </a:ext>
            </a:extLst>
          </p:cNvPr>
          <p:cNvCxnSpPr>
            <a:cxnSpLocks/>
          </p:cNvCxnSpPr>
          <p:nvPr/>
        </p:nvCxnSpPr>
        <p:spPr>
          <a:xfrm rot="2700000">
            <a:off x="4529894" y="4776771"/>
            <a:ext cx="9144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34D9B0-B278-5D74-3A74-E03C69915405}"/>
              </a:ext>
            </a:extLst>
          </p:cNvPr>
          <p:cNvCxnSpPr>
            <a:cxnSpLocks/>
          </p:cNvCxnSpPr>
          <p:nvPr/>
        </p:nvCxnSpPr>
        <p:spPr>
          <a:xfrm>
            <a:off x="4663804" y="4207075"/>
            <a:ext cx="9144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2D9F45-C5F7-3647-2405-3404DDA7EBDA}"/>
              </a:ext>
            </a:extLst>
          </p:cNvPr>
          <p:cNvCxnSpPr>
            <a:cxnSpLocks/>
          </p:cNvCxnSpPr>
          <p:nvPr/>
        </p:nvCxnSpPr>
        <p:spPr>
          <a:xfrm rot="18900000">
            <a:off x="4529892" y="3595253"/>
            <a:ext cx="9144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8577DB-4786-5F5E-6B41-18062624E78A}"/>
              </a:ext>
            </a:extLst>
          </p:cNvPr>
          <p:cNvCxnSpPr>
            <a:cxnSpLocks/>
          </p:cNvCxnSpPr>
          <p:nvPr/>
        </p:nvCxnSpPr>
        <p:spPr>
          <a:xfrm rot="16200000">
            <a:off x="3982033" y="3450801"/>
            <a:ext cx="9144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B40C25-4907-F4ED-AAFF-E806E4F2CB91}"/>
              </a:ext>
            </a:extLst>
          </p:cNvPr>
          <p:cNvCxnSpPr>
            <a:cxnSpLocks/>
          </p:cNvCxnSpPr>
          <p:nvPr/>
        </p:nvCxnSpPr>
        <p:spPr>
          <a:xfrm rot="13500000">
            <a:off x="3444911" y="3642455"/>
            <a:ext cx="9144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57D6F-1033-0BBF-4C7C-99A041BBD3FC}"/>
                  </a:ext>
                </a:extLst>
              </p:cNvPr>
              <p:cNvSpPr txBox="1"/>
              <p:nvPr/>
            </p:nvSpPr>
            <p:spPr>
              <a:xfrm>
                <a:off x="3607960" y="5702408"/>
                <a:ext cx="16625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57D6F-1033-0BBF-4C7C-99A041BBD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960" y="5702408"/>
                <a:ext cx="166254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1547DE-C4A6-9F1F-774D-9355063E7C96}"/>
                  </a:ext>
                </a:extLst>
              </p:cNvPr>
              <p:cNvSpPr txBox="1"/>
              <p:nvPr/>
            </p:nvSpPr>
            <p:spPr>
              <a:xfrm>
                <a:off x="7038843" y="5686589"/>
                <a:ext cx="16625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1547DE-C4A6-9F1F-774D-9355063E7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3" y="5686589"/>
                <a:ext cx="166254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57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D9DAEB-B500-6F47-86CE-C5418E2D81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CD508-6D6F-A831-8879-B3CA8BE00D44}"/>
              </a:ext>
            </a:extLst>
          </p:cNvPr>
          <p:cNvSpPr txBox="1">
            <a:spLocks/>
          </p:cNvSpPr>
          <p:nvPr/>
        </p:nvSpPr>
        <p:spPr>
          <a:xfrm>
            <a:off x="3285744" y="1828803"/>
            <a:ext cx="5620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gency FB" panose="020B0503020202020204" pitchFamily="34" charset="0"/>
                <a:cs typeface="Aldhabi" panose="020F0502020204030204" pitchFamily="2" charset="-78"/>
              </a:rPr>
              <a:t>Momentum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8D8607-F4B2-CA2F-4A1D-A6727DF2F6FA}"/>
                  </a:ext>
                </a:extLst>
              </p:cNvPr>
              <p:cNvSpPr txBox="1"/>
              <p:nvPr/>
            </p:nvSpPr>
            <p:spPr>
              <a:xfrm>
                <a:off x="2555367" y="3026694"/>
                <a:ext cx="7081266" cy="246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The Movement Of A Blob Of Fluid :  </a:t>
                </a:r>
              </a:p>
              <a:p>
                <a:endParaRPr lang="en-US" b="1" baseline="300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𝐷𝑢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Upp>
                        <m:limUp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𝑚𝑔</m:t>
                              </m:r>
                            </m:e>
                          </m:groupChr>
                        </m:e>
                        <m:li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𝐺𝑟𝑎𝑣𝑖𝑡𝑦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𝐹𝑜𝑟𝑐𝑒</m:t>
                          </m:r>
                        </m:lim>
                      </m:limUp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limUpp>
                        <m:limUp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groupChr>
                        </m:e>
                        <m:lim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𝑃𝑟𝑒𝑠𝑠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𝑢𝑟𝑒</m:t>
                          </m:r>
                        </m:lim>
                      </m:limUp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limUpp>
                        <m:limUp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groupChr>
                        </m:e>
                        <m:lim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𝑉𝑖𝑠𝑐𝑜𝑠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𝑖𝑡𝑦</m:t>
                          </m:r>
                        </m:lim>
                      </m:limUp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𝐷𝑖𝑣𝑖𝑑𝑒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𝑣𝑜𝑙𝑢𝑚𝑒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𝐷𝑢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𝐷𝑢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baseline="30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8D8607-F4B2-CA2F-4A1D-A6727DF2F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67" y="3026694"/>
                <a:ext cx="7081266" cy="2468368"/>
              </a:xfrm>
              <a:prstGeom prst="rect">
                <a:avLst/>
              </a:prstGeom>
              <a:blipFill>
                <a:blip r:embed="rId2"/>
                <a:stretch>
                  <a:fillRect l="-688" t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55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D9DAEB-B500-6F47-86CE-C5418E2D81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CD508-6D6F-A831-8879-B3CA8BE00D44}"/>
              </a:ext>
            </a:extLst>
          </p:cNvPr>
          <p:cNvSpPr txBox="1">
            <a:spLocks/>
          </p:cNvSpPr>
          <p:nvPr/>
        </p:nvSpPr>
        <p:spPr>
          <a:xfrm>
            <a:off x="3285744" y="1828803"/>
            <a:ext cx="5620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gency FB" panose="020B0503020202020204" pitchFamily="34" charset="0"/>
                <a:cs typeface="Aldhabi" panose="020F0502020204030204" pitchFamily="2" charset="-78"/>
              </a:rPr>
              <a:t>Momentum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8D8607-F4B2-CA2F-4A1D-A6727DF2F6FA}"/>
                  </a:ext>
                </a:extLst>
              </p:cNvPr>
              <p:cNvSpPr txBox="1"/>
              <p:nvPr/>
            </p:nvSpPr>
            <p:spPr>
              <a:xfrm>
                <a:off x="2555367" y="2956405"/>
                <a:ext cx="7081266" cy="2145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The Acceleration Of The Particle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𝐷𝑢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Based on 2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nd </a:t>
                </a:r>
                <a:r>
                  <a:rPr lang="en-US" dirty="0">
                    <a:solidFill>
                      <a:schemeClr val="bg1"/>
                    </a:solidFill>
                  </a:rPr>
                  <a:t>Newton Law: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𝐷𝑢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baseline="30000" dirty="0">
                  <a:solidFill>
                    <a:schemeClr val="bg1"/>
                  </a:solidFill>
                </a:endParaRPr>
              </a:p>
              <a:p>
                <a:endParaRPr lang="en-US" baseline="30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8D8607-F4B2-CA2F-4A1D-A6727DF2F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67" y="2956405"/>
                <a:ext cx="7081266" cy="2145074"/>
              </a:xfrm>
              <a:prstGeom prst="rect">
                <a:avLst/>
              </a:prstGeom>
              <a:blipFill>
                <a:blip r:embed="rId2"/>
                <a:stretch>
                  <a:fillRect l="-688" t="-1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69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D9DAEB-B500-6F47-86CE-C5418E2D81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CD508-6D6F-A831-8879-B3CA8BE00D44}"/>
              </a:ext>
            </a:extLst>
          </p:cNvPr>
          <p:cNvSpPr txBox="1">
            <a:spLocks/>
          </p:cNvSpPr>
          <p:nvPr/>
        </p:nvSpPr>
        <p:spPr>
          <a:xfrm>
            <a:off x="3285744" y="1828803"/>
            <a:ext cx="5620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gency FB" panose="020B0503020202020204" pitchFamily="34" charset="0"/>
                <a:cs typeface="Aldhabi" panose="020F0502020204030204" pitchFamily="2" charset="-78"/>
              </a:rPr>
              <a:t>Navier-Stokes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0E5DAB-FFB3-8294-1437-ABDA495C84AD}"/>
                  </a:ext>
                </a:extLst>
              </p:cNvPr>
              <p:cNvSpPr txBox="1"/>
              <p:nvPr/>
            </p:nvSpPr>
            <p:spPr>
              <a:xfrm>
                <a:off x="2366772" y="3119844"/>
                <a:ext cx="7458456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𝐶h𝑎𝑛𝑔𝑒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𝐼𝑛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𝑀𝑜𝑚𝑒𝑛𝑡𝑢𝑚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𝑃𝑟𝑒𝑠𝑠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𝑢𝑟𝑒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𝐹𝑜𝑟𝑐𝑒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𝑉𝑖𝑠𝑐𝑜𝑐𝑖𝑡𝑦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𝐸𝑥𝑡𝑒𝑟𝑛𝑎𝑙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𝐹𝑜𝑟𝑐𝑒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𝑀𝑎𝑠𝑠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0E5DAB-FFB3-8294-1437-ABDA495C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772" y="3119844"/>
                <a:ext cx="7458456" cy="6183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4159B1-28B8-2703-51C6-DE0996E5DF94}"/>
                  </a:ext>
                </a:extLst>
              </p:cNvPr>
              <p:cNvSpPr txBox="1"/>
              <p:nvPr/>
            </p:nvSpPr>
            <p:spPr>
              <a:xfrm>
                <a:off x="2154936" y="4028066"/>
                <a:ext cx="7882128" cy="614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𝑒𝑛𝑠𝑖𝑡𝑦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𝐶h𝑎𝑛𝑔𝑒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𝜗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𝜗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4159B1-28B8-2703-51C6-DE0996E5D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936" y="4028066"/>
                <a:ext cx="7882128" cy="614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51C57F-EFF7-06E0-4902-7E95B6E9E096}"/>
                  </a:ext>
                </a:extLst>
              </p:cNvPr>
              <p:cNvSpPr txBox="1"/>
              <p:nvPr/>
            </p:nvSpPr>
            <p:spPr>
              <a:xfrm>
                <a:off x="2154936" y="4625401"/>
                <a:ext cx="7882128" cy="614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𝑉𝑒𝑙𝑜𝑐𝑖𝑡𝑦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𝐶h𝑎𝑛𝑔𝑒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𝜗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𝜗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51C57F-EFF7-06E0-4902-7E95B6E9E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936" y="4625401"/>
                <a:ext cx="7882128" cy="6148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51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D9DAEB-B500-6F47-86CE-C5418E2D81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CD508-6D6F-A831-8879-B3CA8BE00D44}"/>
              </a:ext>
            </a:extLst>
          </p:cNvPr>
          <p:cNvSpPr txBox="1">
            <a:spLocks/>
          </p:cNvSpPr>
          <p:nvPr/>
        </p:nvSpPr>
        <p:spPr>
          <a:xfrm>
            <a:off x="2234184" y="1817100"/>
            <a:ext cx="772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gency FB" panose="020B0503020202020204" pitchFamily="34" charset="0"/>
                <a:cs typeface="Aldhabi" panose="020F0502020204030204" pitchFamily="2" charset="-78"/>
              </a:rPr>
              <a:t>Lagrangian and Eulerian Viewpoints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F02F70-D753-3D06-DF1F-810501E0D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325" y="2898875"/>
            <a:ext cx="2805875" cy="295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D6A0E2-CA1E-BE0E-228A-120B83026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98874"/>
            <a:ext cx="2805875" cy="295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4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D9DAEB-B500-6F47-86CE-C5418E2D81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CD508-6D6F-A831-8879-B3CA8BE00D44}"/>
              </a:ext>
            </a:extLst>
          </p:cNvPr>
          <p:cNvSpPr txBox="1">
            <a:spLocks/>
          </p:cNvSpPr>
          <p:nvPr/>
        </p:nvSpPr>
        <p:spPr>
          <a:xfrm>
            <a:off x="4250436" y="1817100"/>
            <a:ext cx="3691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gency FB" panose="020B0503020202020204" pitchFamily="34" charset="0"/>
                <a:cs typeface="Aldhabi" panose="020F0502020204030204" pitchFamily="2" charset="-78"/>
              </a:rPr>
              <a:t>Domain Behavior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CA4043-266E-DD82-4168-D1D3E3629F05}"/>
              </a:ext>
            </a:extLst>
          </p:cNvPr>
          <p:cNvSpPr/>
          <p:nvPr/>
        </p:nvSpPr>
        <p:spPr>
          <a:xfrm>
            <a:off x="3081528" y="3429000"/>
            <a:ext cx="2258568" cy="2258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7F678B-7EB8-D694-7F4F-1B6BCE68F078}"/>
              </a:ext>
            </a:extLst>
          </p:cNvPr>
          <p:cNvCxnSpPr>
            <a:cxnSpLocks/>
          </p:cNvCxnSpPr>
          <p:nvPr/>
        </p:nvCxnSpPr>
        <p:spPr>
          <a:xfrm flipH="1">
            <a:off x="4425696" y="4558284"/>
            <a:ext cx="914400" cy="457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2FBAFD-B2AD-B757-CE90-B9CDF5C11342}"/>
              </a:ext>
            </a:extLst>
          </p:cNvPr>
          <p:cNvCxnSpPr>
            <a:cxnSpLocks/>
          </p:cNvCxnSpPr>
          <p:nvPr/>
        </p:nvCxnSpPr>
        <p:spPr>
          <a:xfrm flipV="1">
            <a:off x="4221480" y="4837176"/>
            <a:ext cx="0" cy="9144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F2A5A2-9CD0-7761-01AA-C7016BC963F1}"/>
              </a:ext>
            </a:extLst>
          </p:cNvPr>
          <p:cNvCxnSpPr>
            <a:cxnSpLocks/>
          </p:cNvCxnSpPr>
          <p:nvPr/>
        </p:nvCxnSpPr>
        <p:spPr>
          <a:xfrm>
            <a:off x="3081528" y="4563310"/>
            <a:ext cx="914400" cy="457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4361EF-D2D2-968F-1C06-3334039EEEBC}"/>
              </a:ext>
            </a:extLst>
          </p:cNvPr>
          <p:cNvCxnSpPr>
            <a:cxnSpLocks/>
          </p:cNvCxnSpPr>
          <p:nvPr/>
        </p:nvCxnSpPr>
        <p:spPr>
          <a:xfrm>
            <a:off x="4221480" y="3429000"/>
            <a:ext cx="0" cy="9144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6A2B0AC-9504-F69D-CC5F-B07CBD58EEB6}"/>
              </a:ext>
            </a:extLst>
          </p:cNvPr>
          <p:cNvSpPr/>
          <p:nvPr/>
        </p:nvSpPr>
        <p:spPr>
          <a:xfrm>
            <a:off x="6851903" y="3429000"/>
            <a:ext cx="2258568" cy="2258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D7327A-EA9D-CFAC-41B5-F973303AA08D}"/>
              </a:ext>
            </a:extLst>
          </p:cNvPr>
          <p:cNvCxnSpPr>
            <a:cxnSpLocks/>
          </p:cNvCxnSpPr>
          <p:nvPr/>
        </p:nvCxnSpPr>
        <p:spPr>
          <a:xfrm>
            <a:off x="8196071" y="4558284"/>
            <a:ext cx="914400" cy="457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351E7D-F959-5413-F09D-F87669A762DE}"/>
              </a:ext>
            </a:extLst>
          </p:cNvPr>
          <p:cNvCxnSpPr>
            <a:cxnSpLocks/>
          </p:cNvCxnSpPr>
          <p:nvPr/>
        </p:nvCxnSpPr>
        <p:spPr>
          <a:xfrm flipV="1">
            <a:off x="7991855" y="4837176"/>
            <a:ext cx="0" cy="9144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4BFB81-59FA-D62B-D059-0980608B9591}"/>
              </a:ext>
            </a:extLst>
          </p:cNvPr>
          <p:cNvCxnSpPr>
            <a:cxnSpLocks/>
          </p:cNvCxnSpPr>
          <p:nvPr/>
        </p:nvCxnSpPr>
        <p:spPr>
          <a:xfrm>
            <a:off x="6851903" y="4563310"/>
            <a:ext cx="914400" cy="457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12120-0CA4-7CDE-CA1A-C02AB01361FA}"/>
              </a:ext>
            </a:extLst>
          </p:cNvPr>
          <p:cNvCxnSpPr>
            <a:cxnSpLocks/>
          </p:cNvCxnSpPr>
          <p:nvPr/>
        </p:nvCxnSpPr>
        <p:spPr>
          <a:xfrm flipV="1">
            <a:off x="7991855" y="3429000"/>
            <a:ext cx="0" cy="9144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3E58D0-17C7-0ECA-41E4-11DC8E158790}"/>
              </a:ext>
            </a:extLst>
          </p:cNvPr>
          <p:cNvSpPr txBox="1"/>
          <p:nvPr/>
        </p:nvSpPr>
        <p:spPr>
          <a:xfrm>
            <a:off x="3387852" y="2957207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REBOUNDED BOX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2BCAB8-6648-6531-918D-C33849F7502D}"/>
              </a:ext>
            </a:extLst>
          </p:cNvPr>
          <p:cNvSpPr txBox="1"/>
          <p:nvPr/>
        </p:nvSpPr>
        <p:spPr>
          <a:xfrm>
            <a:off x="7091932" y="2957207"/>
            <a:ext cx="179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SEAMLESS DOMAIN: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F99BCD2A-4853-333C-91CA-75117714F2A1}"/>
              </a:ext>
            </a:extLst>
          </p:cNvPr>
          <p:cNvSpPr/>
          <p:nvPr/>
        </p:nvSpPr>
        <p:spPr>
          <a:xfrm>
            <a:off x="6829807" y="4331561"/>
            <a:ext cx="2280664" cy="557784"/>
          </a:xfrm>
          <a:prstGeom prst="arc">
            <a:avLst>
              <a:gd name="adj1" fmla="val 4831223"/>
              <a:gd name="adj2" fmla="val 19805860"/>
            </a:avLst>
          </a:prstGeom>
          <a:ln w="127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9C554402-30D1-BD61-AE17-0F2A8202C3E8}"/>
              </a:ext>
            </a:extLst>
          </p:cNvPr>
          <p:cNvSpPr/>
          <p:nvPr/>
        </p:nvSpPr>
        <p:spPr>
          <a:xfrm rot="16200000">
            <a:off x="6829807" y="4268344"/>
            <a:ext cx="2280664" cy="557784"/>
          </a:xfrm>
          <a:prstGeom prst="arc">
            <a:avLst>
              <a:gd name="adj1" fmla="val 3383780"/>
              <a:gd name="adj2" fmla="val 19805860"/>
            </a:avLst>
          </a:prstGeom>
          <a:ln w="127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F4BBA3-7145-6B98-EB7F-9D21D82F9C75}"/>
              </a:ext>
            </a:extLst>
          </p:cNvPr>
          <p:cNvCxnSpPr>
            <a:cxnSpLocks/>
          </p:cNvCxnSpPr>
          <p:nvPr/>
        </p:nvCxnSpPr>
        <p:spPr>
          <a:xfrm flipH="1">
            <a:off x="8016670" y="4889345"/>
            <a:ext cx="1093801" cy="0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651EDA-3D91-1558-FEC1-FED2D747DBF8}"/>
              </a:ext>
            </a:extLst>
          </p:cNvPr>
          <p:cNvCxnSpPr>
            <a:cxnSpLocks/>
          </p:cNvCxnSpPr>
          <p:nvPr/>
        </p:nvCxnSpPr>
        <p:spPr>
          <a:xfrm flipV="1">
            <a:off x="8249032" y="3406904"/>
            <a:ext cx="0" cy="1140332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11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D9DAEB-B500-6F47-86CE-C5418E2D81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CD508-6D6F-A831-8879-B3CA8BE00D44}"/>
              </a:ext>
            </a:extLst>
          </p:cNvPr>
          <p:cNvSpPr txBox="1">
            <a:spLocks/>
          </p:cNvSpPr>
          <p:nvPr/>
        </p:nvSpPr>
        <p:spPr>
          <a:xfrm>
            <a:off x="3369564" y="1815116"/>
            <a:ext cx="5463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gency FB" panose="020B0503020202020204" pitchFamily="34" charset="0"/>
                <a:cs typeface="Aldhabi" panose="020F0502020204030204" pitchFamily="2" charset="-78"/>
              </a:rPr>
              <a:t>Helmholtz Decomposition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7F678B-7EB8-D694-7F4F-1B6BCE68F078}"/>
              </a:ext>
            </a:extLst>
          </p:cNvPr>
          <p:cNvCxnSpPr>
            <a:cxnSpLocks/>
          </p:cNvCxnSpPr>
          <p:nvPr/>
        </p:nvCxnSpPr>
        <p:spPr>
          <a:xfrm flipH="1">
            <a:off x="4425696" y="4558284"/>
            <a:ext cx="914400" cy="457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2FBAFD-B2AD-B757-CE90-B9CDF5C11342}"/>
              </a:ext>
            </a:extLst>
          </p:cNvPr>
          <p:cNvCxnSpPr>
            <a:cxnSpLocks/>
          </p:cNvCxnSpPr>
          <p:nvPr/>
        </p:nvCxnSpPr>
        <p:spPr>
          <a:xfrm flipV="1">
            <a:off x="4221480" y="4837176"/>
            <a:ext cx="0" cy="9144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F2A5A2-9CD0-7761-01AA-C7016BC963F1}"/>
              </a:ext>
            </a:extLst>
          </p:cNvPr>
          <p:cNvCxnSpPr>
            <a:cxnSpLocks/>
          </p:cNvCxnSpPr>
          <p:nvPr/>
        </p:nvCxnSpPr>
        <p:spPr>
          <a:xfrm>
            <a:off x="3081528" y="4563310"/>
            <a:ext cx="914400" cy="457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4361EF-D2D2-968F-1C06-3334039EEEBC}"/>
              </a:ext>
            </a:extLst>
          </p:cNvPr>
          <p:cNvCxnSpPr>
            <a:cxnSpLocks/>
          </p:cNvCxnSpPr>
          <p:nvPr/>
        </p:nvCxnSpPr>
        <p:spPr>
          <a:xfrm>
            <a:off x="4221480" y="3429000"/>
            <a:ext cx="0" cy="9144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D7327A-EA9D-CFAC-41B5-F973303AA08D}"/>
              </a:ext>
            </a:extLst>
          </p:cNvPr>
          <p:cNvCxnSpPr>
            <a:cxnSpLocks/>
          </p:cNvCxnSpPr>
          <p:nvPr/>
        </p:nvCxnSpPr>
        <p:spPr>
          <a:xfrm>
            <a:off x="8196071" y="4558284"/>
            <a:ext cx="914400" cy="457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351E7D-F959-5413-F09D-F87669A762DE}"/>
              </a:ext>
            </a:extLst>
          </p:cNvPr>
          <p:cNvCxnSpPr>
            <a:cxnSpLocks/>
          </p:cNvCxnSpPr>
          <p:nvPr/>
        </p:nvCxnSpPr>
        <p:spPr>
          <a:xfrm flipV="1">
            <a:off x="7991855" y="4837176"/>
            <a:ext cx="0" cy="9144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4BFB81-59FA-D62B-D059-0980608B9591}"/>
              </a:ext>
            </a:extLst>
          </p:cNvPr>
          <p:cNvCxnSpPr>
            <a:cxnSpLocks/>
          </p:cNvCxnSpPr>
          <p:nvPr/>
        </p:nvCxnSpPr>
        <p:spPr>
          <a:xfrm>
            <a:off x="6851903" y="4563310"/>
            <a:ext cx="914400" cy="457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12120-0CA4-7CDE-CA1A-C02AB01361FA}"/>
              </a:ext>
            </a:extLst>
          </p:cNvPr>
          <p:cNvCxnSpPr>
            <a:cxnSpLocks/>
          </p:cNvCxnSpPr>
          <p:nvPr/>
        </p:nvCxnSpPr>
        <p:spPr>
          <a:xfrm flipV="1">
            <a:off x="7991855" y="3429000"/>
            <a:ext cx="0" cy="9144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F99BCD2A-4853-333C-91CA-75117714F2A1}"/>
              </a:ext>
            </a:extLst>
          </p:cNvPr>
          <p:cNvSpPr/>
          <p:nvPr/>
        </p:nvSpPr>
        <p:spPr>
          <a:xfrm>
            <a:off x="6829807" y="4331561"/>
            <a:ext cx="2280664" cy="557784"/>
          </a:xfrm>
          <a:prstGeom prst="arc">
            <a:avLst>
              <a:gd name="adj1" fmla="val 4831223"/>
              <a:gd name="adj2" fmla="val 19805860"/>
            </a:avLst>
          </a:prstGeom>
          <a:ln w="127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9C554402-30D1-BD61-AE17-0F2A8202C3E8}"/>
              </a:ext>
            </a:extLst>
          </p:cNvPr>
          <p:cNvSpPr/>
          <p:nvPr/>
        </p:nvSpPr>
        <p:spPr>
          <a:xfrm rot="16200000">
            <a:off x="6829807" y="4268344"/>
            <a:ext cx="2280664" cy="557784"/>
          </a:xfrm>
          <a:prstGeom prst="arc">
            <a:avLst>
              <a:gd name="adj1" fmla="val 3383780"/>
              <a:gd name="adj2" fmla="val 19805860"/>
            </a:avLst>
          </a:prstGeom>
          <a:ln w="127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F4BBA3-7145-6B98-EB7F-9D21D82F9C75}"/>
              </a:ext>
            </a:extLst>
          </p:cNvPr>
          <p:cNvCxnSpPr>
            <a:cxnSpLocks/>
          </p:cNvCxnSpPr>
          <p:nvPr/>
        </p:nvCxnSpPr>
        <p:spPr>
          <a:xfrm flipH="1">
            <a:off x="8016670" y="4889345"/>
            <a:ext cx="1093801" cy="0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651EDA-3D91-1558-FEC1-FED2D747DBF8}"/>
              </a:ext>
            </a:extLst>
          </p:cNvPr>
          <p:cNvCxnSpPr>
            <a:cxnSpLocks/>
          </p:cNvCxnSpPr>
          <p:nvPr/>
        </p:nvCxnSpPr>
        <p:spPr>
          <a:xfrm flipV="1">
            <a:off x="8249032" y="3406904"/>
            <a:ext cx="0" cy="1140332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5AAE86-58A4-42E4-DBDB-8AE3AB05C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120" y="2814122"/>
            <a:ext cx="4937760" cy="146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B2D625-0EBF-ACEE-16A1-BF7C36ACE432}"/>
              </a:ext>
            </a:extLst>
          </p:cNvPr>
          <p:cNvSpPr txBox="1"/>
          <p:nvPr/>
        </p:nvSpPr>
        <p:spPr>
          <a:xfrm>
            <a:off x="3948685" y="4187952"/>
            <a:ext cx="83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F0102E-1F03-0AED-6E76-5BCE8A2562C9}"/>
              </a:ext>
            </a:extLst>
          </p:cNvPr>
          <p:cNvSpPr txBox="1"/>
          <p:nvPr/>
        </p:nvSpPr>
        <p:spPr>
          <a:xfrm>
            <a:off x="5762628" y="4198069"/>
            <a:ext cx="84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CURLS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F9ED3D-32EB-DD9D-3D61-CEA4D94B76E8}"/>
              </a:ext>
            </a:extLst>
          </p:cNvPr>
          <p:cNvSpPr txBox="1"/>
          <p:nvPr/>
        </p:nvSpPr>
        <p:spPr>
          <a:xfrm>
            <a:off x="7192155" y="4187289"/>
            <a:ext cx="127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DIVERGENCE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77BDCA-AE9A-F38E-530D-1F8521579E1C}"/>
              </a:ext>
            </a:extLst>
          </p:cNvPr>
          <p:cNvSpPr txBox="1"/>
          <p:nvPr/>
        </p:nvSpPr>
        <p:spPr>
          <a:xfrm>
            <a:off x="5762628" y="5920403"/>
            <a:ext cx="83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OUTPUT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5C3932-5A74-46C0-261B-9279081043CE}"/>
              </a:ext>
            </a:extLst>
          </p:cNvPr>
          <p:cNvSpPr txBox="1"/>
          <p:nvPr/>
        </p:nvSpPr>
        <p:spPr>
          <a:xfrm>
            <a:off x="3943921" y="5920403"/>
            <a:ext cx="84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CURLS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76D598-38F5-5080-82DF-3A26A1D9AA08}"/>
              </a:ext>
            </a:extLst>
          </p:cNvPr>
          <p:cNvSpPr txBox="1"/>
          <p:nvPr/>
        </p:nvSpPr>
        <p:spPr>
          <a:xfrm>
            <a:off x="7201299" y="5920403"/>
            <a:ext cx="127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DIVERGENCE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7E6CE7-B9A9-BE49-E973-ADC6EBA0E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742" y="4606466"/>
            <a:ext cx="4842516" cy="135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554C69-A1D5-3381-FD04-A72399E7B24E}"/>
              </a:ext>
            </a:extLst>
          </p:cNvPr>
          <p:cNvCxnSpPr/>
          <p:nvPr/>
        </p:nvCxnSpPr>
        <p:spPr>
          <a:xfrm>
            <a:off x="8750808" y="3400428"/>
            <a:ext cx="0" cy="208483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F09953-8C36-18F7-E007-4551636449D9}"/>
              </a:ext>
            </a:extLst>
          </p:cNvPr>
          <p:cNvCxnSpPr/>
          <p:nvPr/>
        </p:nvCxnSpPr>
        <p:spPr>
          <a:xfrm>
            <a:off x="3451860" y="3418716"/>
            <a:ext cx="0" cy="208483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04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152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Agency FB</vt:lpstr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בשאר בשותי</dc:creator>
  <cp:lastModifiedBy>בשאר בשותי</cp:lastModifiedBy>
  <cp:revision>4</cp:revision>
  <dcterms:created xsi:type="dcterms:W3CDTF">2024-09-07T17:26:47Z</dcterms:created>
  <dcterms:modified xsi:type="dcterms:W3CDTF">2024-09-09T13:49:34Z</dcterms:modified>
</cp:coreProperties>
</file>