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</p:embeddedFont>
    <p:embeddedFont>
      <p:font typeface="Bree Serif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reeSerif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Guanchen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cc902bdc4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cc902bdc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ccd241e6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ccd241e6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Guanchen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ccd241e6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ccd241e6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Guanchen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ccd241e6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ccd241e6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Junhee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cc902bdc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cc902bdc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Junhee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cc902bdc4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cc902bdc4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Changwan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cc902bdc4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cc902bdc4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ccd241e6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ccd241e6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Young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ccd241e6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ccd241e6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UCSC RUN!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LargeSoda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member: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Jose Rocha(Initial Scrum Master)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Guanchen Liu(Product Owner)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Changwan Park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 Young Lee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Jun Hee Heo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latin typeface="Bree Serif"/>
                <a:ea typeface="Bree Serif"/>
                <a:cs typeface="Bree Serif"/>
                <a:sym typeface="Bree Serif"/>
              </a:rPr>
              <a:t>Minimum Viable Product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265775" y="12378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Endless Runner game with scoreboard, decenet </a:t>
            </a:r>
            <a:r>
              <a:rPr lang="en">
                <a:solidFill>
                  <a:srgbClr val="000000"/>
                </a:solidFill>
              </a:rPr>
              <a:t>artworks</a:t>
            </a:r>
            <a:r>
              <a:rPr lang="en">
                <a:solidFill>
                  <a:srgbClr val="000000"/>
                </a:solidFill>
              </a:rPr>
              <a:t>, audio and animations without any obvious bugs.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latin typeface="Bree Serif"/>
                <a:ea typeface="Bree Serif"/>
                <a:cs typeface="Bree Serif"/>
                <a:sym typeface="Bree Serif"/>
              </a:rPr>
              <a:t>Opportunity</a:t>
            </a:r>
            <a:endParaRPr b="0" sz="36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50868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Instead of browsing plain and boring web pages, this game would be an attractive media for introducing the whole campus.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What we want to do is create an ‘advergame’ for the campus--by this game, people who play it will learn features of every college in the UCSC.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425" y="874150"/>
            <a:ext cx="3163300" cy="339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latin typeface="Bree Serif"/>
                <a:ea typeface="Bree Serif"/>
                <a:cs typeface="Bree Serif"/>
                <a:sym typeface="Bree Serif"/>
              </a:rPr>
              <a:t>GOALS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Create an Endless running game that includes every college from UCSC.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Pixelize some famous buildings at UCSC！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Set </a:t>
            </a:r>
            <a:r>
              <a:rPr lang="en">
                <a:solidFill>
                  <a:srgbClr val="000000"/>
                </a:solidFill>
              </a:rPr>
              <a:t>challenge boards in the game so that players can unlock various ‘secret’ information about the campus.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latin typeface="Bree Serif"/>
                <a:ea typeface="Bree Serif"/>
                <a:cs typeface="Bree Serif"/>
                <a:sym typeface="Bree Serif"/>
              </a:rPr>
              <a:t>SPRINT1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</a:t>
            </a:r>
            <a:r>
              <a:rPr lang="en" sz="1400"/>
              <a:t>User Story:</a:t>
            </a:r>
            <a:endParaRPr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/>
              <a:t>[10]As a {Player}, I want to have a controllable character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/>
              <a:t>[9]As a {Player}, I want to have an endless scrolling platform and background</a:t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Char char="●"/>
            </a:pPr>
            <a:r>
              <a:rPr lang="en" sz="1200"/>
              <a:t>[7]As a {Player}, the game should be able to restart by pressing some buttons on the keyboard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2.Spikes</a:t>
            </a:r>
            <a:endParaRPr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Learning how to use phaser to visualize the game.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Learning how to use github.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3. Infrastructure Tasks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Initialize git repo.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latin typeface="Bree Serif"/>
                <a:ea typeface="Bree Serif"/>
                <a:cs typeface="Bree Serif"/>
                <a:sym typeface="Bree Serif"/>
              </a:rPr>
              <a:t>SPRINT2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1.User Story:</a:t>
            </a:r>
            <a:endParaRPr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[6]As a {Player}, I need some randomly generated challenges.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[6]As a {Staff from UCSC}, I want it could include some UCSC buildings into the game.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[5]As a {Player}, I need something like scoreboard to record my score.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[5]As a {Player}, I want the game have a title and a gameover states.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[4]As a {Player}, I want audio, image and animations are all included in the game.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[4]As a {Player}, I want there is no obvious bug in the game.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2. Spikes</a:t>
            </a:r>
            <a:endParaRPr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Learning how to build and use database.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3. Infrastructure Tasks</a:t>
            </a:r>
            <a:endParaRPr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Build up database.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latin typeface="Bree Serif"/>
                <a:ea typeface="Bree Serif"/>
                <a:cs typeface="Bree Serif"/>
                <a:sym typeface="Bree Serif"/>
              </a:rPr>
              <a:t>SPRINT3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1.User Story: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[4]As a {Player}, the game should be polished.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[2]As a {Player}, I might want multiplayer function on this game.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[2]As a {Player}, I want my score could be stored online inside a leaderboard.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Spikes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Learning how backend calls for multiple connected users works in phaser for multiplayer.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Infrastructure Tasks: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Obtaining tools for saving data for free 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latin typeface="Bree Serif"/>
                <a:ea typeface="Bree Serif"/>
                <a:cs typeface="Bree Serif"/>
                <a:sym typeface="Bree Serif"/>
              </a:rPr>
              <a:t>Architecture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1663900" y="1808750"/>
            <a:ext cx="1515300" cy="80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4835700" y="1573525"/>
            <a:ext cx="2265600" cy="127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/ API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5028850" y="3436075"/>
            <a:ext cx="1879200" cy="80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3307350" y="2057575"/>
            <a:ext cx="1426200" cy="297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 rot="1421542">
            <a:off x="2476984" y="3146928"/>
            <a:ext cx="2577982" cy="29714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 rot="5400000">
            <a:off x="5716800" y="2992000"/>
            <a:ext cx="503400" cy="297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 rot="-812">
            <a:off x="2770689" y="3324804"/>
            <a:ext cx="12702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Auth user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0" y="1500675"/>
            <a:ext cx="9063950" cy="27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latin typeface="Bree Serif"/>
                <a:ea typeface="Bree Serif"/>
                <a:cs typeface="Bree Serif"/>
                <a:sym typeface="Bree Serif"/>
              </a:rPr>
              <a:t>CHALLENGES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Learning Javascript and Phaser framework.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Making sure the clear division of work.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Associating phaser with local storage.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Polishing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latin typeface="Bree Serif"/>
                <a:ea typeface="Bree Serif"/>
                <a:cs typeface="Bree Serif"/>
                <a:sym typeface="Bree Serif"/>
              </a:rPr>
              <a:t>TECHNOLOGY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265775" y="12378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JavaScript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Phaser 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Github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Discord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Pure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Logic Pro X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675" y="765600"/>
            <a:ext cx="2385274" cy="2047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1163" y="877175"/>
            <a:ext cx="1694575" cy="16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3013" y="3087236"/>
            <a:ext cx="1490851" cy="14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3963" y="3036300"/>
            <a:ext cx="1592700" cy="15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