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t>Agentic RAG Chatbot for Multi-Format Document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Powered by Model Context Protocol (MCP)</a:t>
            </a:r>
          </a:p>
          <a:p>
            <a:pPr algn="l"/>
            <a:r>
              <a:t>Author: </a:t>
            </a:r>
            <a:r>
              <a:rPr lang="en-US"/>
              <a:t>RAGUNATH R</a:t>
            </a:r>
          </a:p>
          <a:p>
            <a:pPr algn="l"/>
            <a:r>
              <a:t>Date: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Problem: Build a chatbot to answer questions from diverse document formats</a:t>
            </a:r>
          </a:p>
          <a:p>
            <a:pPr algn="l"/>
            <a:r>
              <a:t>Goal: Enable intelligent document Q&amp;A with modular agents and message-driven architecture</a:t>
            </a:r>
          </a:p>
          <a:p>
            <a:pPr algn="l"/>
            <a:r>
              <a:t>Supported Formats: PDF, PPTX, CSV, DOCX, TXT/Markdown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905"/>
            <a:ext cx="8229600" cy="116205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Architecture Overview (Agentic + MCP)</a:t>
            </a:r>
            <a:br>
              <a:rPr lang="en-US" altLang="en-US">
                <a:sym typeface="+mn-ea"/>
              </a:rPr>
            </a:b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30870" cy="5440045"/>
          </a:xfrm>
        </p:spPr>
        <p:txBody>
          <a:bodyPr>
            <a:normAutofit fontScale="25000"/>
          </a:bodyPr>
          <a:lstStyle/>
          <a:p>
            <a:pPr marL="0" indent="0" algn="l">
              <a:buNone/>
            </a:pPr>
            <a:r>
              <a:rPr lang="en-US" altLang="en-US" sz="16000"/>
              <a:t>Agents:</a:t>
            </a:r>
            <a:endParaRPr lang="en-US" altLang="en-US" sz="16000"/>
          </a:p>
          <a:p>
            <a:pPr algn="l"/>
            <a:endParaRPr lang="en-US" altLang="en-US"/>
          </a:p>
          <a:p>
            <a:pPr algn="l"/>
            <a:r>
              <a:rPr lang="en-US" altLang="en-US" sz="10665"/>
              <a:t>IngestionAgent: Parses and splits documents</a:t>
            </a:r>
            <a:endParaRPr lang="en-US" altLang="en-US" sz="10665"/>
          </a:p>
          <a:p>
            <a:pPr algn="l"/>
            <a:r>
              <a:rPr lang="en-US" altLang="en-US" sz="10665"/>
              <a:t>RetrievalAgent: Embeds and searches chunks</a:t>
            </a:r>
            <a:endParaRPr lang="en-US" altLang="en-US" sz="10665"/>
          </a:p>
          <a:p>
            <a:pPr algn="l"/>
            <a:r>
              <a:rPr lang="en-US" altLang="en-US" sz="10665"/>
              <a:t>LLMResponseAgent: Generates answers from context</a:t>
            </a:r>
            <a:endParaRPr lang="en-US" altLang="en-US" sz="10665"/>
          </a:p>
          <a:p>
            <a:pPr algn="l"/>
            <a:r>
              <a:rPr lang="en-US" altLang="en-US" sz="10665"/>
              <a:t>CoordinatorAgent: Manages flow &amp; tracks context</a:t>
            </a:r>
            <a:endParaRPr lang="en-US" altLang="en-US" sz="10665"/>
          </a:p>
          <a:p>
            <a:pPr algn="l"/>
            <a:endParaRPr lang="en-US" altLang="en-US"/>
          </a:p>
          <a:p>
            <a:pPr marL="0" indent="0" algn="l">
              <a:buNone/>
            </a:pPr>
            <a:r>
              <a:rPr lang="en-US" altLang="en-US" sz="16000"/>
              <a:t>MCP Messaging:</a:t>
            </a:r>
            <a:endParaRPr lang="en-US" altLang="en-US" sz="16000"/>
          </a:p>
          <a:p>
            <a:pPr algn="l"/>
            <a:endParaRPr lang="en-US" altLang="en-US"/>
          </a:p>
          <a:p>
            <a:pPr algn="l"/>
            <a:r>
              <a:rPr lang="en-US" altLang="en-US" sz="10800"/>
              <a:t>Structured messages for communication between agents</a:t>
            </a:r>
            <a:endParaRPr lang="en-US" altLang="en-US" sz="10800"/>
          </a:p>
          <a:p>
            <a:pPr algn="l"/>
            <a:r>
              <a:rPr lang="en-US" altLang="en-US" sz="10800"/>
              <a:t>Fields: sender, receiver, type, trace_id, payload</a:t>
            </a:r>
            <a:endParaRPr lang="en-US" altLang="en-US" sz="10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t>System Flow with MCP 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1. Upload → Coordinator: INGESTION_REQUEST</a:t>
            </a:r>
          </a:p>
          <a:p>
            <a:pPr algn="l"/>
            <a:r>
              <a:t>2. Coordinator → IngestionAgent → RetrievalAgent → LLMResponseAgent</a:t>
            </a:r>
          </a:p>
          <a:p>
            <a:pPr algn="l"/>
            <a:r>
              <a:t>3. Response streamed back to UI with sources</a:t>
            </a:r>
          </a:p>
          <a:p>
            <a:pPr algn="l"/>
            <a:r>
              <a:t>MCP Message: {type, sender, receiver, trace_id, payload}</a:t>
            </a:r>
          </a:p>
          <a:p>
            <a:pPr algn="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algn="l"/>
            <a:r>
              <a:t>Frontend: Gradio (with custom CSS)</a:t>
            </a:r>
          </a:p>
          <a:p>
            <a:pPr algn="l"/>
            <a:r>
              <a:t>LLM: Llama 3.1 8B via HuggingFace</a:t>
            </a:r>
            <a:r>
              <a:rPr lang="en-US"/>
              <a:t> Infernce cli</a:t>
            </a:r>
          </a:p>
          <a:p>
            <a:pPr algn="l"/>
            <a:r>
              <a:t>Vector Store: FAISS</a:t>
            </a:r>
          </a:p>
          <a:p>
            <a:pPr algn="l"/>
            <a:r>
              <a:t>Embeddings: sentence-transformers/all-MiniLM-L6-v2</a:t>
            </a:r>
          </a:p>
          <a:p>
            <a:pPr algn="l"/>
            <a:r>
              <a:t>Parsers: PyPDF2, python-docx, python-pptx, pandas</a:t>
            </a:r>
          </a:p>
          <a:p>
            <a:pPr algn="l"/>
            <a:r>
              <a:rPr lang="en-US" altLang="en-US"/>
              <a:t>Messaging: In-memory bus using Python classes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DocAgent-Demo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77035"/>
            <a:ext cx="82296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t>UI Features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Multi-file upload, multi-turn chat, visible examples</a:t>
            </a:r>
          </a:p>
          <a:p>
            <a:pPr algn="l"/>
            <a:r>
              <a:t>Dark theme UI with styled messages and input box</a:t>
            </a:r>
          </a:p>
          <a:p>
            <a:pPr algn="l"/>
            <a:r>
              <a:t>Challenges: LLM streaming consistency, parser errors, message delays</a:t>
            </a:r>
          </a:p>
          <a:p>
            <a:pPr algn="l"/>
            <a:r>
              <a:t>Future: REST-based MCP, memory agent, GPU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WPS Presentation</Application>
  <PresentationFormat>On-screen Show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Agentic RAG Chatbot for Multi-Format Document QA</vt:lpstr>
      <vt:lpstr>Problem Statement &amp; Objective</vt:lpstr>
      <vt:lpstr>Architecture Overview (Agentic + MCP)</vt:lpstr>
      <vt:lpstr>System Flow with MCP Message Passing</vt:lpstr>
      <vt:lpstr>Tech Stack Used</vt:lpstr>
      <vt:lpstr>Tech Stack Used</vt:lpstr>
      <vt:lpstr>UI Features &amp; 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Ragunath Ravi</cp:lastModifiedBy>
  <cp:revision>3</cp:revision>
  <dcterms:created xsi:type="dcterms:W3CDTF">2013-01-27T09:14:00Z</dcterms:created>
  <dcterms:modified xsi:type="dcterms:W3CDTF">2025-07-22T12:04:46Z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F8529535CE2A4A2BA0D97E1D4F0EC497_12</vt:lpwstr>
  </property>
  <property fmtid="{D5CDD505-2E9C-101B-9397-08002B2CF9AE}" pid="3" name="KSOProductBuildVer">
    <vt:lpwstr>1033-12.2.0.21931</vt:lpwstr>
  </property>
</Properties>
</file>