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daU0ewEzVSpidWmY6a4RLBv87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6A0DFB-30E6-48D4-8CB2-CCC04C221B14}">
  <a:tblStyle styleId="{236A0DFB-30E6-48D4-8CB2-CCC04C221B1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0b0b57886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0b0b5788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0b0b57886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0b0b57886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0b0b5788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0b0b578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0b0b57886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0b0b5788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0b0b57886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0b0b5788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210b0b57886_0_422"/>
          <p:cNvCxnSpPr/>
          <p:nvPr/>
        </p:nvCxnSpPr>
        <p:spPr>
          <a:xfrm>
            <a:off x="5704400" y="3668217"/>
            <a:ext cx="7833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210b0b57886_0_422"/>
          <p:cNvSpPr txBox="1"/>
          <p:nvPr>
            <p:ph type="ctrTitle"/>
          </p:nvPr>
        </p:nvSpPr>
        <p:spPr>
          <a:xfrm>
            <a:off x="415600" y="794633"/>
            <a:ext cx="11360700" cy="26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Google Shape;12;g210b0b57886_0_422"/>
          <p:cNvSpPr txBox="1"/>
          <p:nvPr>
            <p:ph idx="1" type="subTitle"/>
          </p:nvPr>
        </p:nvSpPr>
        <p:spPr>
          <a:xfrm>
            <a:off x="415600" y="4221097"/>
            <a:ext cx="11360700" cy="97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" name="Google Shape;13;g210b0b57886_0_4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10b0b57886_0_459"/>
          <p:cNvSpPr txBox="1"/>
          <p:nvPr>
            <p:ph hasCustomPrompt="1" type="title"/>
          </p:nvPr>
        </p:nvSpPr>
        <p:spPr>
          <a:xfrm>
            <a:off x="415600" y="1557233"/>
            <a:ext cx="11360700" cy="264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210b0b57886_0_459"/>
          <p:cNvSpPr txBox="1"/>
          <p:nvPr>
            <p:ph idx="1" type="body"/>
          </p:nvPr>
        </p:nvSpPr>
        <p:spPr>
          <a:xfrm>
            <a:off x="415600" y="42990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9" name="Google Shape;49;g210b0b57886_0_4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0b0b57886_0_4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0b0b57886_0_46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4" name="Google Shape;54;g210b0b57886_0_46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g210b0b57886_0_4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210b0b57886_0_46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210b0b57886_0_4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10b0b57886_0_427"/>
          <p:cNvSpPr txBox="1"/>
          <p:nvPr>
            <p:ph type="title"/>
          </p:nvPr>
        </p:nvSpPr>
        <p:spPr>
          <a:xfrm>
            <a:off x="415600" y="3307400"/>
            <a:ext cx="10819200" cy="326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g210b0b57886_0_4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10b0b57886_0_4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" name="Google Shape;19;g210b0b57886_0_43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g210b0b57886_0_4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10b0b57886_0_43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g210b0b57886_0_434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210b0b57886_0_434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g210b0b57886_0_4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10b0b57886_0_43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g210b0b57886_0_4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10b0b57886_0_442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1" name="Google Shape;31;g210b0b57886_0_442"/>
          <p:cNvSpPr txBox="1"/>
          <p:nvPr>
            <p:ph idx="1" type="body"/>
          </p:nvPr>
        </p:nvSpPr>
        <p:spPr>
          <a:xfrm>
            <a:off x="415600" y="1987833"/>
            <a:ext cx="3744000" cy="410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210b0b57886_0_4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10b0b57886_0_446"/>
          <p:cNvSpPr txBox="1"/>
          <p:nvPr>
            <p:ph type="title"/>
          </p:nvPr>
        </p:nvSpPr>
        <p:spPr>
          <a:xfrm>
            <a:off x="653667" y="701800"/>
            <a:ext cx="7578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210b0b57886_0_4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10b0b57886_0_449"/>
          <p:cNvSpPr/>
          <p:nvPr/>
        </p:nvSpPr>
        <p:spPr>
          <a:xfrm>
            <a:off x="6096000" y="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210b0b57886_0_44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210b0b57886_0_449"/>
          <p:cNvSpPr txBox="1"/>
          <p:nvPr>
            <p:ph type="title"/>
          </p:nvPr>
        </p:nvSpPr>
        <p:spPr>
          <a:xfrm>
            <a:off x="354000" y="1834132"/>
            <a:ext cx="5393700" cy="2069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0" name="Google Shape;40;g210b0b57886_0_449"/>
          <p:cNvSpPr txBox="1"/>
          <p:nvPr>
            <p:ph idx="1" type="subTitle"/>
          </p:nvPr>
        </p:nvSpPr>
        <p:spPr>
          <a:xfrm>
            <a:off x="354000" y="3974834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g210b0b57886_0_44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210b0b57886_0_4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10b0b57886_0_456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g210b0b57886_0_4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10b0b57886_0_4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g210b0b57886_0_4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210b0b57886_0_4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15600" y="794633"/>
            <a:ext cx="113607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Tangerines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5113734" y="3792140"/>
            <a:ext cx="196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Team Tangerine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150" y="4244527"/>
            <a:ext cx="3731700" cy="232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0b0b57886_4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23" name="Google Shape;123;g210b0b57886_4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Time constraints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We worked through this challenge by planning accordingly to have certain tasks done by a date.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Determining which languages to use when creating our game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We researched web development ideas for creating a game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We assigned tasks to team members that are comfortable using web development languages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801325" y="412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Contact Information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72375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Team Members: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Advisor:</a:t>
            </a:r>
            <a:endParaRPr/>
          </a:p>
        </p:txBody>
      </p:sp>
      <p:pic>
        <p:nvPicPr>
          <p:cNvPr id="71" name="Google Shape;7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13" y="5160763"/>
            <a:ext cx="83153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663" y="2232813"/>
            <a:ext cx="82486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 &amp; Background</a:t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Background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Tangerines is a game with a mix of functionalities between Minesweeper and Picture Cross where red tangerines are given for each row and column. The goal of the game is to uncover all of the number 2 or 3 tiles without hitting a red tangerine to move on to the next level.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Goal Statements: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Learn about various aspects of web development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Develop a user-friendly application that is easy to navigate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Create a fully functional game that meets all standards of the game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0b0b57886_4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Intellectual Merit</a:t>
            </a:r>
            <a:endParaRPr/>
          </a:p>
        </p:txBody>
      </p:sp>
      <p:sp>
        <p:nvSpPr>
          <p:cNvPr id="84" name="Google Shape;84;g210b0b57886_4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project has tested our capabilities to create a functional cloud based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explored many ways to design how the game works and determine what would be user-friendly</a:t>
            </a:r>
            <a:endParaRPr/>
          </a:p>
        </p:txBody>
      </p:sp>
      <p:pic>
        <p:nvPicPr>
          <p:cNvPr id="85" name="Google Shape;85;g210b0b57886_4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255" y="3578974"/>
            <a:ext cx="4617750" cy="259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0b0b57886_0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Broader Impact</a:t>
            </a:r>
            <a:endParaRPr/>
          </a:p>
        </p:txBody>
      </p:sp>
      <p:sp>
        <p:nvSpPr>
          <p:cNvPr id="91" name="Google Shape;91;g210b0b57886_0_9"/>
          <p:cNvSpPr txBox="1"/>
          <p:nvPr>
            <p:ph idx="1" type="body"/>
          </p:nvPr>
        </p:nvSpPr>
        <p:spPr>
          <a:xfrm>
            <a:off x="838200" y="18160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encourage others to create web based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 provides a form of entertainment while playing our game </a:t>
            </a:r>
            <a:endParaRPr/>
          </a:p>
        </p:txBody>
      </p:sp>
      <p:pic>
        <p:nvPicPr>
          <p:cNvPr id="92" name="Google Shape;92;g210b0b57886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950" y="3275196"/>
            <a:ext cx="4889399" cy="27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Specifications</a:t>
            </a:r>
            <a:endParaRPr/>
          </a:p>
        </p:txBody>
      </p:sp>
      <p:sp>
        <p:nvSpPr>
          <p:cNvPr id="98" name="Google Shape;98;p6"/>
          <p:cNvSpPr txBox="1"/>
          <p:nvPr/>
        </p:nvSpPr>
        <p:spPr>
          <a:xfrm>
            <a:off x="7999450" y="1263050"/>
            <a:ext cx="37986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A combination of HTML, CSS, and JavaScript was used to create this game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A user will click on all the leaves that does not contain a red tangerine in order to advance through a level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If a user clicks on a red tangerine, the level resets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A picture containing timeline&#10;&#10;Description automatically generated" id="99" name="Google Shape;9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3" y="1730250"/>
            <a:ext cx="65553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0b0b57886_0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</a:t>
            </a:r>
            <a:endParaRPr/>
          </a:p>
        </p:txBody>
      </p:sp>
      <p:sp>
        <p:nvSpPr>
          <p:cNvPr id="105" name="Google Shape;105;g210b0b57886_0_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Technologies Used: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JavaScript - To create the functionality of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Cshtml- To create the User Interface of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DotNet6.0 - Controller to serve the pages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EntityFramework core - to store and get data from </a:t>
            </a:r>
            <a:r>
              <a:rPr lang="en-US"/>
              <a:t>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Azure - To host the game online for anyone to play as well as host a global leaderboard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Milestones</a:t>
            </a:r>
            <a:endParaRPr/>
          </a:p>
        </p:txBody>
      </p:sp>
      <p:graphicFrame>
        <p:nvGraphicFramePr>
          <p:cNvPr id="111" name="Google Shape;111;p8"/>
          <p:cNvGraphicFramePr/>
          <p:nvPr/>
        </p:nvGraphicFramePr>
        <p:xfrm>
          <a:off x="838200" y="20756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{236A0DFB-30E6-48D4-8CB2-CCC04C221B14}</a:tableStyleId>
              </a:tblPr>
              <a:tblGrid>
                <a:gridCol w="5182175"/>
                <a:gridCol w="1973400"/>
                <a:gridCol w="2182700"/>
              </a:tblGrid>
              <a:tr h="726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Game designed and specified.</a:t>
                      </a:r>
                      <a:endParaRPr sz="20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10/2/2022</a:t>
                      </a:r>
                      <a:endParaRPr sz="20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11/26/2022</a:t>
                      </a:r>
                      <a:endParaRPr sz="20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/>
                </a:tc>
              </a:tr>
              <a:tr h="68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Initial Game functionality.</a:t>
                      </a:r>
                      <a:endParaRPr sz="20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11/27/2022</a:t>
                      </a:r>
                      <a:endParaRPr sz="20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1/28/2023</a:t>
                      </a:r>
                      <a:endParaRPr sz="20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/>
                </a:tc>
              </a:tr>
              <a:tr h="68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Refined game functionality</a:t>
                      </a:r>
                      <a:endParaRPr sz="20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1/29/2023</a:t>
                      </a:r>
                      <a:endParaRPr sz="20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4/1/2023</a:t>
                      </a:r>
                      <a:endParaRPr sz="20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/>
                </a:tc>
              </a:tr>
              <a:tr h="1131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Implementing leaderboard and Game Testing</a:t>
                      </a:r>
                      <a:endParaRPr sz="20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1/29/2023</a:t>
                      </a:r>
                      <a:endParaRPr sz="20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4/22/2023</a:t>
                      </a:r>
                      <a:endParaRPr sz="20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0b0b57886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17" name="Google Shape;117;g210b0b57886_0_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have created the layout for the game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We still need to add functionality to it as the layout is static right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are currently programming the features of the game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We have started working on the actual mechanics of how a level is 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plan is to have the game finished on March 8th 2023.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2022-10-31T20:23:39Z</dcterms:created>
</cp:coreProperties>
</file>