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A28A5-B956-3C4D-C731-6B0FA5EC2959}" v="5" dt="2022-10-31T20:46:43.415"/>
    <p1510:client id="{2B45F8D0-628E-4AB9-9A62-A02B285188FE}" v="138" dt="2022-10-31T20:38:22.668"/>
    <p1510:client id="{49C928F6-AA15-9305-A296-6B517D45B33D}" v="595" dt="2022-10-31T23:29:31.609"/>
    <p1510:client id="{5AA2FAC9-B81B-2AD7-FC0D-406058AE266C}" v="36" dt="2022-11-01T23:39:23.622"/>
    <p1510:client id="{702D163D-69E0-4420-9487-AE2C51DB1413}" v="193" dt="2022-10-31T23:29:58.394"/>
    <p1510:client id="{8CFDC267-945F-25E9-A16F-48B26D68154A}" v="92" dt="2022-10-31T22:48:12.697"/>
    <p1510:client id="{976F49E8-8D4A-8681-2CC1-47340D6809A1}" v="19" dt="2022-10-31T23:21:45.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Tangerines</a:t>
            </a:r>
            <a:endParaRPr lang="en-US"/>
          </a:p>
        </p:txBody>
      </p:sp>
      <p:sp>
        <p:nvSpPr>
          <p:cNvPr id="3" name="TextBox 2">
            <a:extLst>
              <a:ext uri="{FF2B5EF4-FFF2-40B4-BE49-F238E27FC236}">
                <a16:creationId xmlns:a16="http://schemas.microsoft.com/office/drawing/2014/main" id="{9FF3C673-9CD2-4FF7-0438-3859941088F9}"/>
              </a:ext>
            </a:extLst>
          </p:cNvPr>
          <p:cNvSpPr txBox="1"/>
          <p:nvPr/>
        </p:nvSpPr>
        <p:spPr>
          <a:xfrm>
            <a:off x="5113734" y="3792140"/>
            <a:ext cx="1964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By Team Tangerine</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0699-464A-15E4-ED99-B3900D54F74D}"/>
              </a:ext>
            </a:extLst>
          </p:cNvPr>
          <p:cNvSpPr>
            <a:spLocks noGrp="1"/>
          </p:cNvSpPr>
          <p:nvPr>
            <p:ph type="title"/>
          </p:nvPr>
        </p:nvSpPr>
        <p:spPr/>
        <p:txBody>
          <a:bodyPr/>
          <a:lstStyle/>
          <a:p>
            <a:r>
              <a:rPr lang="en-US">
                <a:ea typeface="+mj-lt"/>
                <a:cs typeface="+mj-lt"/>
              </a:rPr>
              <a:t>Division of Work</a:t>
            </a:r>
            <a:endParaRPr lang="en-US"/>
          </a:p>
        </p:txBody>
      </p:sp>
      <p:pic>
        <p:nvPicPr>
          <p:cNvPr id="4" name="Picture 4" descr="Table&#10;&#10;Description automatically generated">
            <a:extLst>
              <a:ext uri="{FF2B5EF4-FFF2-40B4-BE49-F238E27FC236}">
                <a16:creationId xmlns:a16="http://schemas.microsoft.com/office/drawing/2014/main" id="{EE093CCF-C4F4-5A57-0BFA-78D66F168BE8}"/>
              </a:ext>
            </a:extLst>
          </p:cNvPr>
          <p:cNvPicPr>
            <a:picLocks noGrp="1" noChangeAspect="1"/>
          </p:cNvPicPr>
          <p:nvPr>
            <p:ph idx="1"/>
          </p:nvPr>
        </p:nvPicPr>
        <p:blipFill>
          <a:blip r:embed="rId2"/>
          <a:stretch>
            <a:fillRect/>
          </a:stretch>
        </p:blipFill>
        <p:spPr>
          <a:xfrm>
            <a:off x="512612" y="1585895"/>
            <a:ext cx="4522819" cy="4351338"/>
          </a:xfrm>
        </p:spPr>
      </p:pic>
      <p:pic>
        <p:nvPicPr>
          <p:cNvPr id="5" name="Picture 5" descr="Table, calendar&#10;&#10;Description automatically generated">
            <a:extLst>
              <a:ext uri="{FF2B5EF4-FFF2-40B4-BE49-F238E27FC236}">
                <a16:creationId xmlns:a16="http://schemas.microsoft.com/office/drawing/2014/main" id="{770D13BE-C0C8-16F2-51A6-9E54D7D5965A}"/>
              </a:ext>
            </a:extLst>
          </p:cNvPr>
          <p:cNvPicPr>
            <a:picLocks noChangeAspect="1"/>
          </p:cNvPicPr>
          <p:nvPr/>
        </p:nvPicPr>
        <p:blipFill>
          <a:blip r:embed="rId3"/>
          <a:stretch>
            <a:fillRect/>
          </a:stretch>
        </p:blipFill>
        <p:spPr>
          <a:xfrm>
            <a:off x="5126804" y="2034750"/>
            <a:ext cx="4712413" cy="3464880"/>
          </a:xfrm>
          <a:prstGeom prst="rect">
            <a:avLst/>
          </a:prstGeom>
        </p:spPr>
      </p:pic>
    </p:spTree>
    <p:extLst>
      <p:ext uri="{BB962C8B-B14F-4D97-AF65-F5344CB8AC3E}">
        <p14:creationId xmlns:p14="http://schemas.microsoft.com/office/powerpoint/2010/main" val="363320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18A5-F825-D500-C12E-109AE1EF132B}"/>
              </a:ext>
            </a:extLst>
          </p:cNvPr>
          <p:cNvSpPr>
            <a:spLocks noGrp="1"/>
          </p:cNvSpPr>
          <p:nvPr>
            <p:ph type="title"/>
          </p:nvPr>
        </p:nvSpPr>
        <p:spPr/>
        <p:txBody>
          <a:bodyPr/>
          <a:lstStyle/>
          <a:p>
            <a:r>
              <a:rPr lang="en-US">
                <a:ea typeface="+mj-lt"/>
                <a:cs typeface="+mj-lt"/>
              </a:rPr>
              <a:t>Expected Demo at Expo </a:t>
            </a:r>
            <a:endParaRPr lang="en-US">
              <a:cs typeface="Calibri Light" panose="020F0302020204030204"/>
            </a:endParaRPr>
          </a:p>
        </p:txBody>
      </p:sp>
      <p:sp>
        <p:nvSpPr>
          <p:cNvPr id="3" name="Content Placeholder 2">
            <a:extLst>
              <a:ext uri="{FF2B5EF4-FFF2-40B4-BE49-F238E27FC236}">
                <a16:creationId xmlns:a16="http://schemas.microsoft.com/office/drawing/2014/main" id="{A2A9B13A-5171-DD44-623C-EB07536C62AB}"/>
              </a:ext>
            </a:extLst>
          </p:cNvPr>
          <p:cNvSpPr>
            <a:spLocks noGrp="1"/>
          </p:cNvSpPr>
          <p:nvPr>
            <p:ph idx="1"/>
          </p:nvPr>
        </p:nvSpPr>
        <p:spPr/>
        <p:txBody>
          <a:bodyPr vert="horz" lIns="91440" tIns="45720" rIns="91440" bIns="45720" rtlCol="0" anchor="t">
            <a:normAutofit/>
          </a:bodyPr>
          <a:lstStyle/>
          <a:p>
            <a:r>
              <a:rPr lang="en-US">
                <a:cs typeface="Calibri"/>
              </a:rPr>
              <a:t>Talk about the tech stack used to create the application</a:t>
            </a:r>
          </a:p>
          <a:p>
            <a:r>
              <a:rPr lang="en-US">
                <a:cs typeface="Calibri"/>
              </a:rPr>
              <a:t>A playthrough of the game demonstrating:</a:t>
            </a:r>
            <a:endParaRPr lang="en-US"/>
          </a:p>
          <a:p>
            <a:pPr lvl="1"/>
            <a:r>
              <a:rPr lang="en-US">
                <a:cs typeface="Calibri"/>
              </a:rPr>
              <a:t>Levels</a:t>
            </a:r>
          </a:p>
          <a:p>
            <a:pPr lvl="1"/>
            <a:r>
              <a:rPr lang="en-US">
                <a:cs typeface="Calibri"/>
              </a:rPr>
              <a:t>Leaderboard</a:t>
            </a:r>
          </a:p>
          <a:p>
            <a:pPr lvl="1"/>
            <a:r>
              <a:rPr lang="en-US">
                <a:cs typeface="Calibri"/>
              </a:rPr>
              <a:t>Rules for the game</a:t>
            </a:r>
          </a:p>
          <a:p>
            <a:pPr lvl="1"/>
            <a:r>
              <a:rPr lang="en-US">
                <a:cs typeface="Calibri"/>
              </a:rPr>
              <a:t>A win/loss</a:t>
            </a:r>
          </a:p>
          <a:p>
            <a:pPr lvl="1"/>
            <a:endParaRPr lang="en-US">
              <a:cs typeface="Calibri"/>
            </a:endParaRPr>
          </a:p>
        </p:txBody>
      </p:sp>
    </p:spTree>
    <p:extLst>
      <p:ext uri="{BB962C8B-B14F-4D97-AF65-F5344CB8AC3E}">
        <p14:creationId xmlns:p14="http://schemas.microsoft.com/office/powerpoint/2010/main" val="160739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58A-C815-1638-8FF3-C2D8C65E46BA}"/>
              </a:ext>
            </a:extLst>
          </p:cNvPr>
          <p:cNvSpPr>
            <a:spLocks noGrp="1"/>
          </p:cNvSpPr>
          <p:nvPr>
            <p:ph type="title"/>
          </p:nvPr>
        </p:nvSpPr>
        <p:spPr/>
        <p:txBody>
          <a:bodyPr/>
          <a:lstStyle/>
          <a:p>
            <a:r>
              <a:rPr lang="en-US">
                <a:cs typeface="Calibri Light"/>
              </a:rPr>
              <a:t>Contact Information</a:t>
            </a:r>
            <a:endParaRPr lang="en-US"/>
          </a:p>
        </p:txBody>
      </p:sp>
      <p:sp>
        <p:nvSpPr>
          <p:cNvPr id="3" name="Content Placeholder 2">
            <a:extLst>
              <a:ext uri="{FF2B5EF4-FFF2-40B4-BE49-F238E27FC236}">
                <a16:creationId xmlns:a16="http://schemas.microsoft.com/office/drawing/2014/main" id="{32A64E84-5B19-D967-33FD-FD2FAF40E6FB}"/>
              </a:ext>
            </a:extLst>
          </p:cNvPr>
          <p:cNvSpPr>
            <a:spLocks noGrp="1"/>
          </p:cNvSpPr>
          <p:nvPr>
            <p:ph idx="1"/>
          </p:nvPr>
        </p:nvSpPr>
        <p:spPr/>
        <p:txBody>
          <a:bodyPr vert="horz" lIns="91440" tIns="45720" rIns="91440" bIns="45720" rtlCol="0" anchor="t">
            <a:normAutofit/>
          </a:bodyPr>
          <a:lstStyle/>
          <a:p>
            <a:pPr marL="0" indent="0">
              <a:buNone/>
            </a:pPr>
            <a:r>
              <a:rPr lang="en-US" b="1">
                <a:cs typeface="Calibri" panose="020F0502020204030204"/>
              </a:rPr>
              <a:t>Team Members:</a:t>
            </a:r>
          </a:p>
          <a:p>
            <a:pPr marL="0" indent="0">
              <a:buNone/>
            </a:pPr>
            <a:endParaRPr lang="en-US">
              <a:cs typeface="Calibri" panose="020F0502020204030204"/>
            </a:endParaRPr>
          </a:p>
        </p:txBody>
      </p:sp>
      <p:graphicFrame>
        <p:nvGraphicFramePr>
          <p:cNvPr id="5" name="Table 5">
            <a:extLst>
              <a:ext uri="{FF2B5EF4-FFF2-40B4-BE49-F238E27FC236}">
                <a16:creationId xmlns:a16="http://schemas.microsoft.com/office/drawing/2014/main" id="{264B727D-61FB-ECA0-38ED-CDBB0A4A3823}"/>
              </a:ext>
            </a:extLst>
          </p:cNvPr>
          <p:cNvGraphicFramePr>
            <a:graphicFrameLocks noGrp="1"/>
          </p:cNvGraphicFramePr>
          <p:nvPr>
            <p:extLst>
              <p:ext uri="{D42A27DB-BD31-4B8C-83A1-F6EECF244321}">
                <p14:modId xmlns:p14="http://schemas.microsoft.com/office/powerpoint/2010/main" val="1760218507"/>
              </p:ext>
            </p:extLst>
          </p:nvPr>
        </p:nvGraphicFramePr>
        <p:xfrm>
          <a:off x="915770" y="2374803"/>
          <a:ext cx="8168639" cy="1851517"/>
        </p:xfrm>
        <a:graphic>
          <a:graphicData uri="http://schemas.openxmlformats.org/drawingml/2006/table">
            <a:tbl>
              <a:tblPr firstRow="1" bandRow="1">
                <a:tableStyleId>{5C22544A-7EE6-4342-B048-85BDC9FD1C3A}</a:tableStyleId>
              </a:tblPr>
              <a:tblGrid>
                <a:gridCol w="4126786">
                  <a:extLst>
                    <a:ext uri="{9D8B030D-6E8A-4147-A177-3AD203B41FA5}">
                      <a16:colId xmlns:a16="http://schemas.microsoft.com/office/drawing/2014/main" val="626958802"/>
                    </a:ext>
                  </a:extLst>
                </a:gridCol>
                <a:gridCol w="4041853">
                  <a:extLst>
                    <a:ext uri="{9D8B030D-6E8A-4147-A177-3AD203B41FA5}">
                      <a16:colId xmlns:a16="http://schemas.microsoft.com/office/drawing/2014/main" val="340619343"/>
                    </a:ext>
                  </a:extLst>
                </a:gridCol>
              </a:tblGrid>
              <a:tr h="368157">
                <a:tc>
                  <a:txBody>
                    <a:bodyPr/>
                    <a:lstStyle/>
                    <a:p>
                      <a:r>
                        <a:rPr lang="en-US"/>
                        <a:t>Name</a:t>
                      </a:r>
                    </a:p>
                  </a:txBody>
                  <a:tcPr/>
                </a:tc>
                <a:tc>
                  <a:txBody>
                    <a:bodyPr/>
                    <a:lstStyle/>
                    <a:p>
                      <a:r>
                        <a:rPr lang="en-US"/>
                        <a:t>Email</a:t>
                      </a:r>
                    </a:p>
                  </a:txBody>
                  <a:tcPr/>
                </a:tc>
                <a:extLst>
                  <a:ext uri="{0D108BD9-81ED-4DB2-BD59-A6C34878D82A}">
                    <a16:rowId xmlns:a16="http://schemas.microsoft.com/office/drawing/2014/main" val="352554654"/>
                  </a:ext>
                </a:extLst>
              </a:tr>
              <a:tr h="370840">
                <a:tc>
                  <a:txBody>
                    <a:bodyPr/>
                    <a:lstStyle/>
                    <a:p>
                      <a:r>
                        <a:rPr lang="en-US"/>
                        <a:t>Michael Reynolds</a:t>
                      </a:r>
                    </a:p>
                  </a:txBody>
                  <a:tcPr/>
                </a:tc>
                <a:tc>
                  <a:txBody>
                    <a:bodyPr/>
                    <a:lstStyle/>
                    <a:p>
                      <a:r>
                        <a:rPr lang="en-US"/>
                        <a:t>Reynomo@mail.uc.edu</a:t>
                      </a:r>
                    </a:p>
                  </a:txBody>
                  <a:tcPr/>
                </a:tc>
                <a:extLst>
                  <a:ext uri="{0D108BD9-81ED-4DB2-BD59-A6C34878D82A}">
                    <a16:rowId xmlns:a16="http://schemas.microsoft.com/office/drawing/2014/main" val="979405356"/>
                  </a:ext>
                </a:extLst>
              </a:tr>
              <a:tr h="370840">
                <a:tc>
                  <a:txBody>
                    <a:bodyPr/>
                    <a:lstStyle/>
                    <a:p>
                      <a:r>
                        <a:rPr lang="en-US"/>
                        <a:t>Sujay </a:t>
                      </a:r>
                      <a:r>
                        <a:rPr lang="en-US" err="1"/>
                        <a:t>Dammoju</a:t>
                      </a:r>
                    </a:p>
                  </a:txBody>
                  <a:tcPr/>
                </a:tc>
                <a:tc>
                  <a:txBody>
                    <a:bodyPr/>
                    <a:lstStyle/>
                    <a:p>
                      <a:r>
                        <a:rPr lang="en-US"/>
                        <a:t>Dammojsy@mail.uc.edu</a:t>
                      </a:r>
                    </a:p>
                  </a:txBody>
                  <a:tcPr/>
                </a:tc>
                <a:extLst>
                  <a:ext uri="{0D108BD9-81ED-4DB2-BD59-A6C34878D82A}">
                    <a16:rowId xmlns:a16="http://schemas.microsoft.com/office/drawing/2014/main" val="3077919376"/>
                  </a:ext>
                </a:extLst>
              </a:tr>
              <a:tr h="370840">
                <a:tc>
                  <a:txBody>
                    <a:bodyPr/>
                    <a:lstStyle/>
                    <a:p>
                      <a:r>
                        <a:rPr lang="en-US"/>
                        <a:t>Ragu Neopaney</a:t>
                      </a:r>
                    </a:p>
                  </a:txBody>
                  <a:tcPr/>
                </a:tc>
                <a:tc>
                  <a:txBody>
                    <a:bodyPr/>
                    <a:lstStyle/>
                    <a:p>
                      <a:r>
                        <a:rPr lang="en-US"/>
                        <a:t>Neopanru@mail.uc.edu</a:t>
                      </a:r>
                    </a:p>
                  </a:txBody>
                  <a:tcPr/>
                </a:tc>
                <a:extLst>
                  <a:ext uri="{0D108BD9-81ED-4DB2-BD59-A6C34878D82A}">
                    <a16:rowId xmlns:a16="http://schemas.microsoft.com/office/drawing/2014/main" val="1240307231"/>
                  </a:ext>
                </a:extLst>
              </a:tr>
              <a:tr h="370840">
                <a:tc>
                  <a:txBody>
                    <a:bodyPr/>
                    <a:lstStyle/>
                    <a:p>
                      <a:r>
                        <a:rPr lang="en-US"/>
                        <a:t>Khoa Do</a:t>
                      </a:r>
                    </a:p>
                  </a:txBody>
                  <a:tcPr/>
                </a:tc>
                <a:tc>
                  <a:txBody>
                    <a:bodyPr/>
                    <a:lstStyle/>
                    <a:p>
                      <a:r>
                        <a:rPr lang="en-US"/>
                        <a:t>Dokd@mail.uc.edu</a:t>
                      </a:r>
                    </a:p>
                  </a:txBody>
                  <a:tcPr/>
                </a:tc>
                <a:extLst>
                  <a:ext uri="{0D108BD9-81ED-4DB2-BD59-A6C34878D82A}">
                    <a16:rowId xmlns:a16="http://schemas.microsoft.com/office/drawing/2014/main" val="2036831692"/>
                  </a:ext>
                </a:extLst>
              </a:tr>
            </a:tbl>
          </a:graphicData>
        </a:graphic>
      </p:graphicFrame>
    </p:spTree>
    <p:extLst>
      <p:ext uri="{BB962C8B-B14F-4D97-AF65-F5344CB8AC3E}">
        <p14:creationId xmlns:p14="http://schemas.microsoft.com/office/powerpoint/2010/main" val="372858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4FB0-DB59-8E1D-65AA-B65DDB9E9C6C}"/>
              </a:ext>
            </a:extLst>
          </p:cNvPr>
          <p:cNvSpPr>
            <a:spLocks noGrp="1"/>
          </p:cNvSpPr>
          <p:nvPr>
            <p:ph type="title"/>
          </p:nvPr>
        </p:nvSpPr>
        <p:spPr/>
        <p:txBody>
          <a:bodyPr/>
          <a:lstStyle/>
          <a:p>
            <a:r>
              <a:rPr lang="en-US">
                <a:cs typeface="Calibri Light"/>
              </a:rPr>
              <a:t>Project Purpose and Goal Statements</a:t>
            </a:r>
            <a:endParaRPr lang="en-US"/>
          </a:p>
        </p:txBody>
      </p:sp>
      <p:sp>
        <p:nvSpPr>
          <p:cNvPr id="3" name="Content Placeholder 2">
            <a:extLst>
              <a:ext uri="{FF2B5EF4-FFF2-40B4-BE49-F238E27FC236}">
                <a16:creationId xmlns:a16="http://schemas.microsoft.com/office/drawing/2014/main" id="{C88FDCC4-5B51-0036-4F54-6BFBEC5BE752}"/>
              </a:ext>
            </a:extLst>
          </p:cNvPr>
          <p:cNvSpPr>
            <a:spLocks noGrp="1"/>
          </p:cNvSpPr>
          <p:nvPr>
            <p:ph idx="1"/>
          </p:nvPr>
        </p:nvSpPr>
        <p:spPr/>
        <p:txBody>
          <a:bodyPr vert="horz" lIns="91440" tIns="45720" rIns="91440" bIns="45720" rtlCol="0" anchor="t">
            <a:normAutofit/>
          </a:bodyPr>
          <a:lstStyle/>
          <a:p>
            <a:r>
              <a:rPr lang="en-US">
                <a:cs typeface="Calibri"/>
              </a:rPr>
              <a:t>Purpose:</a:t>
            </a:r>
          </a:p>
          <a:p>
            <a:pPr lvl="1"/>
            <a:r>
              <a:rPr lang="en-US">
                <a:cs typeface="Calibri"/>
              </a:rPr>
              <a:t>To create a fun web application game that demonstrates our knowledge of web development and game development.</a:t>
            </a:r>
          </a:p>
          <a:p>
            <a:r>
              <a:rPr lang="en-US">
                <a:ea typeface="+mn-lt"/>
                <a:cs typeface="+mn-lt"/>
              </a:rPr>
              <a:t>Goal Statements:</a:t>
            </a:r>
          </a:p>
          <a:p>
            <a:pPr lvl="1"/>
            <a:r>
              <a:rPr lang="en-US">
                <a:cs typeface="Calibri"/>
              </a:rPr>
              <a:t>Learn about various aspects of web development</a:t>
            </a:r>
          </a:p>
          <a:p>
            <a:pPr lvl="1"/>
            <a:r>
              <a:rPr lang="en-US">
                <a:cs typeface="Calibri"/>
              </a:rPr>
              <a:t>Develop a user-friendly application that is easy to navigate</a:t>
            </a:r>
          </a:p>
          <a:p>
            <a:pPr lvl="1"/>
            <a:r>
              <a:rPr lang="en-US">
                <a:cs typeface="Calibri"/>
              </a:rPr>
              <a:t>Create a fully functional game that meets all standards of the game</a:t>
            </a:r>
          </a:p>
        </p:txBody>
      </p:sp>
    </p:spTree>
    <p:extLst>
      <p:ext uri="{BB962C8B-B14F-4D97-AF65-F5344CB8AC3E}">
        <p14:creationId xmlns:p14="http://schemas.microsoft.com/office/powerpoint/2010/main" val="72332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EC87-A3F2-6115-6F9A-1637D9F8A7F5}"/>
              </a:ext>
            </a:extLst>
          </p:cNvPr>
          <p:cNvSpPr>
            <a:spLocks noGrp="1"/>
          </p:cNvSpPr>
          <p:nvPr>
            <p:ph type="title"/>
          </p:nvPr>
        </p:nvSpPr>
        <p:spPr/>
        <p:txBody>
          <a:bodyPr/>
          <a:lstStyle/>
          <a:p>
            <a:r>
              <a:rPr lang="en-US">
                <a:cs typeface="Calibri Light"/>
              </a:rPr>
              <a:t>Project Abstract</a:t>
            </a:r>
            <a:endParaRPr lang="en-US"/>
          </a:p>
        </p:txBody>
      </p:sp>
      <p:sp>
        <p:nvSpPr>
          <p:cNvPr id="3" name="Content Placeholder 2">
            <a:extLst>
              <a:ext uri="{FF2B5EF4-FFF2-40B4-BE49-F238E27FC236}">
                <a16:creationId xmlns:a16="http://schemas.microsoft.com/office/drawing/2014/main" id="{90F67588-A99A-5F85-5214-9B8576A117CE}"/>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Our product should look like is a web page with a score on it and the game underneath. The game will have five pots at the bottom of the column and 5 rows of leaves making a 5x5 grid. The objective of the game will be to flip over the leaves and avoid flipping over a leaf that had a exploding(red) tangerine behind it. There will be clues on each of the pots and end of the rows that tell you the point value of the row and how many exploding tangerines are on each row. When flipping over a leaf (one square of the 5x5 grid) you will either get a red, green, orange, or gold tangerine. Red tangerines end the game. Green tangerines are worth 1, orange tangerines are worth 2 and gold tangerines will be worth 3. The points will be multiplicative, as in every time you get a tangerine, it gets multiplied to your current score.</a:t>
            </a:r>
            <a:endParaRPr lang="en-US">
              <a:cs typeface="Calibri"/>
            </a:endParaRPr>
          </a:p>
        </p:txBody>
      </p:sp>
    </p:spTree>
    <p:extLst>
      <p:ext uri="{BB962C8B-B14F-4D97-AF65-F5344CB8AC3E}">
        <p14:creationId xmlns:p14="http://schemas.microsoft.com/office/powerpoint/2010/main" val="309972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4336-CA66-BC38-65F4-66CADA76EA78}"/>
              </a:ext>
            </a:extLst>
          </p:cNvPr>
          <p:cNvSpPr>
            <a:spLocks noGrp="1"/>
          </p:cNvSpPr>
          <p:nvPr>
            <p:ph type="title"/>
          </p:nvPr>
        </p:nvSpPr>
        <p:spPr/>
        <p:txBody>
          <a:bodyPr/>
          <a:lstStyle/>
          <a:p>
            <a:r>
              <a:rPr lang="en-US">
                <a:cs typeface="Calibri Light"/>
              </a:rPr>
              <a:t>User stories </a:t>
            </a:r>
            <a:endParaRPr lang="en-US"/>
          </a:p>
        </p:txBody>
      </p:sp>
      <p:sp>
        <p:nvSpPr>
          <p:cNvPr id="3" name="Content Placeholder 2">
            <a:extLst>
              <a:ext uri="{FF2B5EF4-FFF2-40B4-BE49-F238E27FC236}">
                <a16:creationId xmlns:a16="http://schemas.microsoft.com/office/drawing/2014/main" id="{68DD24D9-4405-2A90-B704-63B34A5F70D1}"/>
              </a:ext>
            </a:extLst>
          </p:cNvPr>
          <p:cNvSpPr>
            <a:spLocks noGrp="1"/>
          </p:cNvSpPr>
          <p:nvPr>
            <p:ph idx="1"/>
          </p:nvPr>
        </p:nvSpPr>
        <p:spPr/>
        <p:txBody>
          <a:bodyPr vert="horz" lIns="91440" tIns="45720" rIns="91440" bIns="45720" rtlCol="0" anchor="t">
            <a:normAutofit/>
          </a:bodyPr>
          <a:lstStyle/>
          <a:p>
            <a:r>
              <a:rPr lang="en-US">
                <a:ea typeface="+mn-lt"/>
                <a:cs typeface="+mn-lt"/>
              </a:rPr>
              <a:t>As a user, I would like to be able to navigate the site and play a functioning game of Tangerines. </a:t>
            </a:r>
            <a:endParaRPr lang="en-US"/>
          </a:p>
          <a:p>
            <a:r>
              <a:rPr lang="en-US">
                <a:ea typeface="+mn-lt"/>
                <a:cs typeface="+mn-lt"/>
              </a:rPr>
              <a:t>As a user, I would like to be able to see my score as I am playing a game of Tangerines. </a:t>
            </a:r>
            <a:endParaRPr lang="en-US"/>
          </a:p>
          <a:p>
            <a:r>
              <a:rPr lang="en-US">
                <a:ea typeface="+mn-lt"/>
                <a:cs typeface="+mn-lt"/>
              </a:rPr>
              <a:t>As a user, I would like to navigate the game with arrow keys along with point and click. </a:t>
            </a:r>
          </a:p>
          <a:p>
            <a:r>
              <a:rPr lang="en-US">
                <a:ea typeface="+mn-lt"/>
                <a:cs typeface="+mn-lt"/>
              </a:rPr>
              <a:t>As a user, I would like to save my score at the end of the game to keep track of the leaderboard.  </a:t>
            </a:r>
            <a:endParaRPr lang="en-US">
              <a:cs typeface="Calibri"/>
            </a:endParaRPr>
          </a:p>
          <a:p>
            <a:endParaRPr lang="en-US">
              <a:cs typeface="Calibri"/>
            </a:endParaRPr>
          </a:p>
        </p:txBody>
      </p:sp>
    </p:spTree>
    <p:extLst>
      <p:ext uri="{BB962C8B-B14F-4D97-AF65-F5344CB8AC3E}">
        <p14:creationId xmlns:p14="http://schemas.microsoft.com/office/powerpoint/2010/main" val="41017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D4AD-A7C1-EE91-0D74-C805CA22EE13}"/>
              </a:ext>
            </a:extLst>
          </p:cNvPr>
          <p:cNvSpPr>
            <a:spLocks noGrp="1"/>
          </p:cNvSpPr>
          <p:nvPr>
            <p:ph type="title"/>
          </p:nvPr>
        </p:nvSpPr>
        <p:spPr/>
        <p:txBody>
          <a:bodyPr/>
          <a:lstStyle/>
          <a:p>
            <a:r>
              <a:rPr lang="en-US">
                <a:cs typeface="Calibri Light"/>
              </a:rPr>
              <a:t>Design Diagrams</a:t>
            </a:r>
            <a:endParaRPr lang="en-US"/>
          </a:p>
        </p:txBody>
      </p:sp>
      <p:pic>
        <p:nvPicPr>
          <p:cNvPr id="10" name="Picture 10" descr="Diagram&#10;&#10;Description automatically generated">
            <a:extLst>
              <a:ext uri="{FF2B5EF4-FFF2-40B4-BE49-F238E27FC236}">
                <a16:creationId xmlns:a16="http://schemas.microsoft.com/office/drawing/2014/main" id="{3906C851-DEF9-9876-B11A-FB2D5333092A}"/>
              </a:ext>
            </a:extLst>
          </p:cNvPr>
          <p:cNvPicPr>
            <a:picLocks noGrp="1" noChangeAspect="1"/>
          </p:cNvPicPr>
          <p:nvPr>
            <p:ph idx="1"/>
          </p:nvPr>
        </p:nvPicPr>
        <p:blipFill>
          <a:blip r:embed="rId2"/>
          <a:stretch>
            <a:fillRect/>
          </a:stretch>
        </p:blipFill>
        <p:spPr>
          <a:xfrm>
            <a:off x="835658" y="4123618"/>
            <a:ext cx="6296025" cy="1819275"/>
          </a:xfrm>
        </p:spPr>
      </p:pic>
      <p:pic>
        <p:nvPicPr>
          <p:cNvPr id="3" name="Picture 3" descr="A picture containing text&#10;&#10;Description automatically generated">
            <a:extLst>
              <a:ext uri="{FF2B5EF4-FFF2-40B4-BE49-F238E27FC236}">
                <a16:creationId xmlns:a16="http://schemas.microsoft.com/office/drawing/2014/main" id="{1F14FDC4-6ACE-A807-9743-21D4F6D62A65}"/>
              </a:ext>
            </a:extLst>
          </p:cNvPr>
          <p:cNvPicPr>
            <a:picLocks noChangeAspect="1"/>
          </p:cNvPicPr>
          <p:nvPr/>
        </p:nvPicPr>
        <p:blipFill>
          <a:blip r:embed="rId3"/>
          <a:stretch>
            <a:fillRect/>
          </a:stretch>
        </p:blipFill>
        <p:spPr>
          <a:xfrm>
            <a:off x="956733" y="1882257"/>
            <a:ext cx="6180799" cy="955653"/>
          </a:xfrm>
          <a:prstGeom prst="rect">
            <a:avLst/>
          </a:prstGeom>
        </p:spPr>
      </p:pic>
    </p:spTree>
    <p:extLst>
      <p:ext uri="{BB962C8B-B14F-4D97-AF65-F5344CB8AC3E}">
        <p14:creationId xmlns:p14="http://schemas.microsoft.com/office/powerpoint/2010/main" val="329694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3699-10E7-8F61-61DC-81D02C1C9196}"/>
              </a:ext>
            </a:extLst>
          </p:cNvPr>
          <p:cNvSpPr>
            <a:spLocks noGrp="1"/>
          </p:cNvSpPr>
          <p:nvPr>
            <p:ph type="title"/>
          </p:nvPr>
        </p:nvSpPr>
        <p:spPr/>
        <p:txBody>
          <a:bodyPr/>
          <a:lstStyle/>
          <a:p>
            <a:r>
              <a:rPr lang="en-US">
                <a:cs typeface="Calibri Light"/>
              </a:rPr>
              <a:t>Design Diagrams Cont.</a:t>
            </a:r>
            <a:endParaRPr lang="en-US"/>
          </a:p>
        </p:txBody>
      </p:sp>
      <p:pic>
        <p:nvPicPr>
          <p:cNvPr id="4" name="Picture 4" descr="A picture containing timeline&#10;&#10;Description automatically generated">
            <a:extLst>
              <a:ext uri="{FF2B5EF4-FFF2-40B4-BE49-F238E27FC236}">
                <a16:creationId xmlns:a16="http://schemas.microsoft.com/office/drawing/2014/main" id="{071A95DB-8F65-456B-A031-B01C259E89A8}"/>
              </a:ext>
            </a:extLst>
          </p:cNvPr>
          <p:cNvPicPr>
            <a:picLocks noGrp="1" noChangeAspect="1"/>
          </p:cNvPicPr>
          <p:nvPr>
            <p:ph idx="1"/>
          </p:nvPr>
        </p:nvPicPr>
        <p:blipFill>
          <a:blip r:embed="rId2"/>
          <a:stretch>
            <a:fillRect/>
          </a:stretch>
        </p:blipFill>
        <p:spPr>
          <a:xfrm>
            <a:off x="2818328" y="1825625"/>
            <a:ext cx="6555344" cy="4351338"/>
          </a:xfrm>
        </p:spPr>
      </p:pic>
    </p:spTree>
    <p:extLst>
      <p:ext uri="{BB962C8B-B14F-4D97-AF65-F5344CB8AC3E}">
        <p14:creationId xmlns:p14="http://schemas.microsoft.com/office/powerpoint/2010/main" val="312090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021E-70FD-A54E-35E6-46209AB6DB5C}"/>
              </a:ext>
            </a:extLst>
          </p:cNvPr>
          <p:cNvSpPr>
            <a:spLocks noGrp="1"/>
          </p:cNvSpPr>
          <p:nvPr>
            <p:ph type="title"/>
          </p:nvPr>
        </p:nvSpPr>
        <p:spPr/>
        <p:txBody>
          <a:bodyPr/>
          <a:lstStyle/>
          <a:p>
            <a:r>
              <a:rPr lang="en-US">
                <a:cs typeface="Calibri Light"/>
              </a:rPr>
              <a:t>Review of Current Progress</a:t>
            </a:r>
            <a:endParaRPr lang="en-US"/>
          </a:p>
        </p:txBody>
      </p:sp>
      <p:sp>
        <p:nvSpPr>
          <p:cNvPr id="3" name="Content Placeholder 2">
            <a:extLst>
              <a:ext uri="{FF2B5EF4-FFF2-40B4-BE49-F238E27FC236}">
                <a16:creationId xmlns:a16="http://schemas.microsoft.com/office/drawing/2014/main" id="{CB662ABF-8977-2450-C19F-18F006477F0B}"/>
              </a:ext>
            </a:extLst>
          </p:cNvPr>
          <p:cNvSpPr>
            <a:spLocks noGrp="1"/>
          </p:cNvSpPr>
          <p:nvPr>
            <p:ph idx="1"/>
          </p:nvPr>
        </p:nvSpPr>
        <p:spPr/>
        <p:txBody>
          <a:bodyPr vert="horz" lIns="91440" tIns="45720" rIns="91440" bIns="45720" rtlCol="0" anchor="t">
            <a:normAutofit/>
          </a:bodyPr>
          <a:lstStyle/>
          <a:p>
            <a:r>
              <a:rPr lang="en-US">
                <a:cs typeface="Calibri" panose="020F0502020204030204"/>
              </a:rPr>
              <a:t>We have a set schedule of when the tasks are to be completed</a:t>
            </a:r>
          </a:p>
          <a:p>
            <a:r>
              <a:rPr lang="en-US">
                <a:cs typeface="Calibri" panose="020F0502020204030204"/>
              </a:rPr>
              <a:t>We have assigned roles to each team member</a:t>
            </a:r>
          </a:p>
          <a:p>
            <a:r>
              <a:rPr lang="en-US">
                <a:cs typeface="Calibri" panose="020F0502020204030204"/>
              </a:rPr>
              <a:t>We have started the research cloud functionalities for a leaderboard</a:t>
            </a:r>
          </a:p>
          <a:p>
            <a:endParaRPr lang="en-US">
              <a:cs typeface="Calibri" panose="020F0502020204030204"/>
            </a:endParaRPr>
          </a:p>
        </p:txBody>
      </p:sp>
    </p:spTree>
    <p:extLst>
      <p:ext uri="{BB962C8B-B14F-4D97-AF65-F5344CB8AC3E}">
        <p14:creationId xmlns:p14="http://schemas.microsoft.com/office/powerpoint/2010/main" val="2484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B778-7787-96F6-7FEA-A9C6101ED0FE}"/>
              </a:ext>
            </a:extLst>
          </p:cNvPr>
          <p:cNvSpPr>
            <a:spLocks noGrp="1"/>
          </p:cNvSpPr>
          <p:nvPr>
            <p:ph type="title"/>
          </p:nvPr>
        </p:nvSpPr>
        <p:spPr/>
        <p:txBody>
          <a:bodyPr/>
          <a:lstStyle/>
          <a:p>
            <a:r>
              <a:rPr lang="en-US">
                <a:ea typeface="+mj-lt"/>
                <a:cs typeface="+mj-lt"/>
              </a:rPr>
              <a:t>Expected Accomplishments for the end of this term</a:t>
            </a:r>
            <a:endParaRPr lang="en-US"/>
          </a:p>
        </p:txBody>
      </p:sp>
      <p:sp>
        <p:nvSpPr>
          <p:cNvPr id="3" name="Content Placeholder 2">
            <a:extLst>
              <a:ext uri="{FF2B5EF4-FFF2-40B4-BE49-F238E27FC236}">
                <a16:creationId xmlns:a16="http://schemas.microsoft.com/office/drawing/2014/main" id="{DDF6CA35-ED07-D929-84A4-D55B4B183E31}"/>
              </a:ext>
            </a:extLst>
          </p:cNvPr>
          <p:cNvSpPr>
            <a:spLocks noGrp="1"/>
          </p:cNvSpPr>
          <p:nvPr>
            <p:ph idx="1"/>
          </p:nvPr>
        </p:nvSpPr>
        <p:spPr/>
        <p:txBody>
          <a:bodyPr vert="horz" lIns="91440" tIns="45720" rIns="91440" bIns="45720" rtlCol="0" anchor="t">
            <a:normAutofit/>
          </a:bodyPr>
          <a:lstStyle/>
          <a:p>
            <a:r>
              <a:rPr lang="en-US">
                <a:cs typeface="Calibri" panose="020F0502020204030204"/>
              </a:rPr>
              <a:t>Have all requirements and specifications done</a:t>
            </a:r>
          </a:p>
          <a:p>
            <a:r>
              <a:rPr lang="en-US">
                <a:cs typeface="Calibri" panose="020F0502020204030204"/>
              </a:rPr>
              <a:t>Have all of the major functionality of the project code ready</a:t>
            </a:r>
          </a:p>
          <a:p>
            <a:r>
              <a:rPr lang="en-US">
                <a:cs typeface="Calibri" panose="020F0502020204030204"/>
              </a:rPr>
              <a:t>Decided on tech stack to use for the coding </a:t>
            </a:r>
          </a:p>
          <a:p>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1784175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Tangerines</vt:lpstr>
      <vt:lpstr>Contact Information</vt:lpstr>
      <vt:lpstr>Project Purpose and Goal Statements</vt:lpstr>
      <vt:lpstr>Project Abstract</vt:lpstr>
      <vt:lpstr>User stories </vt:lpstr>
      <vt:lpstr>Design Diagrams</vt:lpstr>
      <vt:lpstr>Design Diagrams Cont.</vt:lpstr>
      <vt:lpstr>Review of Current Progress</vt:lpstr>
      <vt:lpstr>Expected Accomplishments for the end of this term</vt:lpstr>
      <vt:lpstr>Division of Work</vt:lpstr>
      <vt:lpstr>Expected Demo at Expo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2022-10-31T20:23:39Z</dcterms:created>
  <dcterms:modified xsi:type="dcterms:W3CDTF">2022-11-30T22:38:21Z</dcterms:modified>
</cp:coreProperties>
</file>