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B+70iXEWAo+lrGHduCOXKwVX0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376000" y="3577500"/>
            <a:ext cx="88299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rgbClr val="1482AB"/>
                </a:solidFill>
              </a:rPr>
              <a:t>Presented By:</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Student Name- RAGUL K</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College Name-KINGS ENGINEERING COLLEGE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Department- Information Technology</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Reg no : 210821205081</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marR="0" rtl="0" algn="l">
              <a:spcBef>
                <a:spcPts val="0"/>
              </a:spcBef>
              <a:spcAft>
                <a:spcPts val="0"/>
              </a:spcAft>
              <a:buNone/>
            </a:pPr>
            <a:r>
              <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14996" l="0" r="0" t="14989"/>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8"/>
          <p:cNvPicPr preferRelativeResize="0"/>
          <p:nvPr>
            <p:ph idx="1" type="body"/>
          </p:nvPr>
        </p:nvPicPr>
        <p:blipFill rotWithShape="1">
          <a:blip r:embed="rId3">
            <a:alphaModFix/>
          </a:blip>
          <a:srcRect b="6949" l="0" r="0" t="6940"/>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