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6gjut3iFkYkaHjp96TTvPHAsa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376000" y="3577500"/>
            <a:ext cx="88299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Student Name- RAGUL </a:t>
            </a:r>
            <a:r>
              <a:rPr b="1" lang="en-US" sz="2000">
                <a:solidFill>
                  <a:srgbClr val="1482AB"/>
                </a:solidFill>
              </a:rPr>
              <a:t>A</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College Name-KINGS ENGINEERING COLLEGE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Department- Information Technology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Reg no : 21082120508</a:t>
            </a:r>
            <a:r>
              <a:rPr b="1" lang="en-US" sz="2000">
                <a:solidFill>
                  <a:srgbClr val="1482AB"/>
                </a:solidFill>
              </a:rPr>
              <a:t>0</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14995" l="0" r="0" t="14989"/>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8"/>
          <p:cNvPicPr preferRelativeResize="0"/>
          <p:nvPr>
            <p:ph idx="1" type="body"/>
          </p:nvPr>
        </p:nvPicPr>
        <p:blipFill rotWithShape="1">
          <a:blip r:embed="rId3">
            <a:alphaModFix/>
          </a:blip>
          <a:srcRect b="6948" l="0" r="0" t="6939"/>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