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2" y="2057401"/>
            <a:ext cx="1032065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DFDFD"/>
                </a:solidFill>
                <a:latin typeface="Tahoma"/>
                <a:cs typeface="Tahoma"/>
              </a:rPr>
              <a:t>Hand</a:t>
            </a:r>
            <a:r>
              <a:rPr sz="5400" b="1" spc="-1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434" dirty="0">
                <a:solidFill>
                  <a:srgbClr val="FDFDFD"/>
                </a:solidFill>
                <a:latin typeface="Tahoma"/>
                <a:cs typeface="Tahoma"/>
              </a:rPr>
              <a:t>Written</a:t>
            </a:r>
            <a:r>
              <a:rPr sz="54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>
                <a:solidFill>
                  <a:srgbClr val="FDFDFD"/>
                </a:solidFill>
                <a:latin typeface="Tahoma"/>
                <a:cs typeface="Tahoma"/>
              </a:rPr>
              <a:t>Model</a:t>
            </a:r>
            <a:r>
              <a:rPr sz="5400" b="1" spc="-75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280" smtClean="0">
                <a:solidFill>
                  <a:srgbClr val="FDFDFD"/>
                </a:solidFill>
                <a:latin typeface="Tahoma"/>
                <a:cs typeface="Tahoma"/>
              </a:rPr>
              <a:t>Using</a:t>
            </a:r>
            <a:r>
              <a:rPr sz="5400" b="1" spc="-100" smtClean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endParaRPr lang="en-US" sz="5400" b="1" spc="-100" dirty="0" smtClean="0">
              <a:solidFill>
                <a:srgbClr val="FDFDFD"/>
              </a:solidFill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170" smtClean="0">
                <a:solidFill>
                  <a:srgbClr val="FDFDFD"/>
                </a:solidFill>
                <a:latin typeface="Tahoma"/>
                <a:cs typeface="Tahoma"/>
              </a:rPr>
              <a:t>GAN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802" y="4648201"/>
            <a:ext cx="2921103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25" smtClean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1200" smtClean="0">
              <a:latin typeface="Verdana"/>
              <a:cs typeface="Verdana"/>
            </a:endParaRPr>
          </a:p>
          <a:p>
            <a:pPr marL="469900" marR="1178560" algn="l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Gokul</a:t>
            </a:r>
            <a:r>
              <a:rPr lang="en-US" sz="1200" spc="-55" dirty="0" smtClean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lang="en-US" sz="12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Prasath</a:t>
            </a:r>
            <a:r>
              <a:rPr lang="en-US" sz="1200" spc="-55" dirty="0" smtClean="0">
                <a:solidFill>
                  <a:srgbClr val="FFFFFF"/>
                </a:solidFill>
                <a:latin typeface="Verdana"/>
                <a:cs typeface="Verdana"/>
              </a:rPr>
              <a:t> H</a:t>
            </a: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901" y="740748"/>
            <a:ext cx="3606899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1"/>
            <a:ext cx="9692640" cy="453521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Initialization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371601"/>
            <a:ext cx="10172700" cy="355353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219200"/>
            <a:ext cx="10259060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2" y="1219200"/>
            <a:ext cx="11461751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1" y="1295400"/>
            <a:ext cx="10133331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2" y="1219202"/>
            <a:ext cx="1030541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62000" y="914402"/>
            <a:ext cx="10871200" cy="3398170"/>
          </a:xfrm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" dirty="0"/>
              <a:t>"Deep</a:t>
            </a:r>
            <a:r>
              <a:rPr sz="2000" spc="-114" dirty="0"/>
              <a:t> </a:t>
            </a:r>
            <a:r>
              <a:rPr sz="2000" spc="-70" dirty="0"/>
              <a:t>Learning"</a:t>
            </a:r>
            <a:r>
              <a:rPr sz="2000" spc="-140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spc="-80" dirty="0"/>
              <a:t>Ian</a:t>
            </a:r>
            <a:r>
              <a:rPr sz="2000" spc="-155" dirty="0"/>
              <a:t> </a:t>
            </a:r>
            <a:r>
              <a:rPr sz="2000" dirty="0"/>
              <a:t>Goodfellow,</a:t>
            </a:r>
            <a:r>
              <a:rPr sz="2000" spc="-80" dirty="0"/>
              <a:t> </a:t>
            </a:r>
            <a:r>
              <a:rPr sz="2000" spc="-40" dirty="0"/>
              <a:t>Yoshua</a:t>
            </a:r>
            <a:r>
              <a:rPr sz="2000" spc="-120" dirty="0"/>
              <a:t> </a:t>
            </a:r>
            <a:r>
              <a:rPr sz="2000" spc="-45" dirty="0"/>
              <a:t>Bengio,</a:t>
            </a:r>
            <a:r>
              <a:rPr sz="2000" spc="-105" dirty="0"/>
              <a:t> </a:t>
            </a:r>
            <a:r>
              <a:rPr sz="2000" spc="65" dirty="0"/>
              <a:t>and</a:t>
            </a:r>
            <a:r>
              <a:rPr sz="2000" spc="-125" dirty="0"/>
              <a:t> </a:t>
            </a:r>
            <a:r>
              <a:rPr sz="2000" dirty="0"/>
              <a:t>Aaron</a:t>
            </a:r>
            <a:r>
              <a:rPr sz="2000"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0" dirty="0"/>
              <a:t>"Generative</a:t>
            </a:r>
            <a:r>
              <a:rPr sz="2000" spc="-95" dirty="0"/>
              <a:t> </a:t>
            </a:r>
            <a:r>
              <a:rPr sz="2000" spc="60" dirty="0"/>
              <a:t>Deep</a:t>
            </a:r>
            <a:r>
              <a:rPr sz="2000" spc="-95" dirty="0"/>
              <a:t> </a:t>
            </a:r>
            <a:r>
              <a:rPr sz="2000" spc="-70" dirty="0"/>
              <a:t>Learning:</a:t>
            </a:r>
            <a:r>
              <a:rPr sz="2000" spc="-145" dirty="0"/>
              <a:t> </a:t>
            </a:r>
            <a:r>
              <a:rPr sz="2000" spc="-10" dirty="0"/>
              <a:t>Teaching</a:t>
            </a:r>
            <a:r>
              <a:rPr sz="2000" spc="-125" dirty="0"/>
              <a:t> </a:t>
            </a:r>
            <a:r>
              <a:rPr sz="2000" dirty="0"/>
              <a:t>Machines</a:t>
            </a:r>
            <a:r>
              <a:rPr sz="2000" spc="-155" dirty="0"/>
              <a:t> </a:t>
            </a:r>
            <a:r>
              <a:rPr sz="2000" dirty="0"/>
              <a:t>to</a:t>
            </a:r>
            <a:r>
              <a:rPr sz="2000" spc="-75" dirty="0"/>
              <a:t> </a:t>
            </a:r>
            <a:r>
              <a:rPr sz="2000" spc="-60" dirty="0"/>
              <a:t>Paint,</a:t>
            </a:r>
            <a:r>
              <a:rPr sz="2000" spc="-120" dirty="0"/>
              <a:t> </a:t>
            </a:r>
            <a:r>
              <a:rPr sz="2000" spc="-114" dirty="0"/>
              <a:t>Write,</a:t>
            </a:r>
            <a:r>
              <a:rPr sz="2000" spc="-30" dirty="0"/>
              <a:t> </a:t>
            </a:r>
            <a:r>
              <a:rPr sz="2000" dirty="0"/>
              <a:t>Compose,</a:t>
            </a:r>
            <a:r>
              <a:rPr sz="2000" spc="-65" dirty="0"/>
              <a:t> </a:t>
            </a:r>
            <a:r>
              <a:rPr sz="2000" spc="65" dirty="0"/>
              <a:t>and</a:t>
            </a:r>
            <a:r>
              <a:rPr sz="2000" spc="-105" dirty="0"/>
              <a:t> </a:t>
            </a:r>
            <a:r>
              <a:rPr sz="2000" spc="-90" dirty="0"/>
              <a:t>Play"</a:t>
            </a:r>
            <a:r>
              <a:rPr sz="2000" spc="-75" dirty="0"/>
              <a:t> </a:t>
            </a:r>
            <a:r>
              <a:rPr sz="2000"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sz="2000" dirty="0"/>
              <a:t>David</a:t>
            </a:r>
            <a:r>
              <a:rPr sz="2000" spc="-155" dirty="0"/>
              <a:t> </a:t>
            </a:r>
            <a:r>
              <a:rPr sz="2000"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5" dirty="0"/>
              <a:t>"Hands-</a:t>
            </a:r>
            <a:r>
              <a:rPr sz="2000" dirty="0"/>
              <a:t>On</a:t>
            </a:r>
            <a:r>
              <a:rPr sz="2000" spc="-75" dirty="0"/>
              <a:t> </a:t>
            </a:r>
            <a:r>
              <a:rPr sz="2000" dirty="0"/>
              <a:t>Generative</a:t>
            </a:r>
            <a:r>
              <a:rPr sz="2000" spc="-100" dirty="0"/>
              <a:t> </a:t>
            </a:r>
            <a:r>
              <a:rPr sz="2000" spc="-50" dirty="0"/>
              <a:t>Adversarial</a:t>
            </a:r>
            <a:r>
              <a:rPr sz="2000" spc="-20" dirty="0"/>
              <a:t> </a:t>
            </a:r>
            <a:r>
              <a:rPr sz="2000" spc="-80" dirty="0"/>
              <a:t>Networks</a:t>
            </a:r>
            <a:r>
              <a:rPr sz="2000" spc="-105" dirty="0"/>
              <a:t> </a:t>
            </a:r>
            <a:r>
              <a:rPr sz="2000" spc="-75" dirty="0"/>
              <a:t>with</a:t>
            </a:r>
            <a:r>
              <a:rPr sz="2000" spc="-60" dirty="0"/>
              <a:t> </a:t>
            </a:r>
            <a:r>
              <a:rPr sz="2000" spc="-70" dirty="0"/>
              <a:t>PyTorch</a:t>
            </a:r>
            <a:r>
              <a:rPr sz="2000" spc="-95" dirty="0"/>
              <a:t> </a:t>
            </a:r>
            <a:r>
              <a:rPr sz="2000" spc="-215" dirty="0"/>
              <a:t>1.x:</a:t>
            </a:r>
            <a:r>
              <a:rPr sz="2000" spc="-100" dirty="0"/>
              <a:t> </a:t>
            </a:r>
            <a:r>
              <a:rPr sz="2000" spc="-65" dirty="0"/>
              <a:t>Implement</a:t>
            </a:r>
            <a:r>
              <a:rPr sz="2000" spc="-85" dirty="0"/>
              <a:t> </a:t>
            </a:r>
            <a:r>
              <a:rPr sz="2000" spc="-100" dirty="0"/>
              <a:t>next-</a:t>
            </a:r>
            <a:r>
              <a:rPr sz="2000"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z="2000" spc="-45" dirty="0"/>
              <a:t>neural</a:t>
            </a:r>
            <a:r>
              <a:rPr sz="2000" spc="-135" dirty="0"/>
              <a:t> </a:t>
            </a:r>
            <a:r>
              <a:rPr sz="2000" spc="-80" dirty="0"/>
              <a:t>networks</a:t>
            </a:r>
            <a:r>
              <a:rPr sz="2000" spc="-114" dirty="0"/>
              <a:t> </a:t>
            </a:r>
            <a:r>
              <a:rPr sz="2000" spc="-10" dirty="0"/>
              <a:t>to</a:t>
            </a:r>
            <a:r>
              <a:rPr sz="2000" spc="-114" dirty="0"/>
              <a:t> </a:t>
            </a:r>
            <a:r>
              <a:rPr sz="2000" spc="-30" dirty="0"/>
              <a:t>build</a:t>
            </a:r>
            <a:r>
              <a:rPr sz="2000" spc="-145" dirty="0"/>
              <a:t> </a:t>
            </a:r>
            <a:r>
              <a:rPr sz="2000" spc="-30" dirty="0"/>
              <a:t>powerful</a:t>
            </a:r>
            <a:r>
              <a:rPr sz="2000" spc="-110" dirty="0"/>
              <a:t> </a:t>
            </a:r>
            <a:r>
              <a:rPr sz="2000" dirty="0"/>
              <a:t>GAN</a:t>
            </a:r>
            <a:r>
              <a:rPr sz="2000" spc="-25" dirty="0"/>
              <a:t> </a:t>
            </a:r>
            <a:r>
              <a:rPr sz="2000" spc="-35" dirty="0"/>
              <a:t>models</a:t>
            </a:r>
            <a:r>
              <a:rPr sz="2000" spc="-70" dirty="0"/>
              <a:t> </a:t>
            </a:r>
            <a:r>
              <a:rPr sz="2000" spc="-80" dirty="0"/>
              <a:t>using</a:t>
            </a:r>
            <a:r>
              <a:rPr sz="2000" spc="-120" dirty="0"/>
              <a:t> </a:t>
            </a:r>
            <a:r>
              <a:rPr sz="2000" spc="-85" dirty="0"/>
              <a:t>Python"</a:t>
            </a:r>
            <a:r>
              <a:rPr sz="2000" spc="-114" dirty="0"/>
              <a:t> </a:t>
            </a:r>
            <a:r>
              <a:rPr sz="2000" dirty="0"/>
              <a:t>by</a:t>
            </a:r>
            <a:r>
              <a:rPr sz="2000" spc="-114" dirty="0"/>
              <a:t> </a:t>
            </a:r>
            <a:r>
              <a:rPr sz="2000" spc="-30" dirty="0"/>
              <a:t>Stefano</a:t>
            </a:r>
            <a:r>
              <a:rPr sz="2000" spc="-40" dirty="0"/>
              <a:t> </a:t>
            </a:r>
            <a:r>
              <a:rPr sz="2000"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65" dirty="0"/>
              <a:t>"GANs</a:t>
            </a:r>
            <a:r>
              <a:rPr sz="2000" spc="-10" dirty="0"/>
              <a:t> </a:t>
            </a:r>
            <a:r>
              <a:rPr sz="2000" spc="-90" dirty="0"/>
              <a:t>in</a:t>
            </a:r>
            <a:r>
              <a:rPr sz="2000" spc="-165" dirty="0"/>
              <a:t> </a:t>
            </a:r>
            <a:r>
              <a:rPr sz="2000" spc="-30" dirty="0"/>
              <a:t>Action: </a:t>
            </a:r>
            <a:r>
              <a:rPr sz="2000" spc="60" dirty="0"/>
              <a:t>Deep</a:t>
            </a:r>
            <a:r>
              <a:rPr sz="2000" spc="-145" dirty="0"/>
              <a:t> </a:t>
            </a:r>
            <a:r>
              <a:rPr sz="2000" spc="-40" dirty="0"/>
              <a:t>learning</a:t>
            </a:r>
            <a:r>
              <a:rPr sz="2000" spc="-160" dirty="0"/>
              <a:t> </a:t>
            </a:r>
            <a:r>
              <a:rPr sz="2000" spc="-75" dirty="0"/>
              <a:t>with</a:t>
            </a:r>
            <a:r>
              <a:rPr sz="2000" spc="-145" dirty="0"/>
              <a:t> </a:t>
            </a:r>
            <a:r>
              <a:rPr sz="2000" dirty="0"/>
              <a:t>Generative</a:t>
            </a:r>
            <a:r>
              <a:rPr sz="2000" spc="-120" dirty="0"/>
              <a:t> </a:t>
            </a:r>
            <a:r>
              <a:rPr sz="2000" spc="-50" dirty="0"/>
              <a:t>Adversarial</a:t>
            </a:r>
            <a:r>
              <a:rPr sz="2000" spc="-55" dirty="0"/>
              <a:t> </a:t>
            </a:r>
            <a:r>
              <a:rPr sz="2000" spc="-100" dirty="0"/>
              <a:t>Networks"</a:t>
            </a:r>
            <a:r>
              <a:rPr sz="2000" spc="-110" dirty="0"/>
              <a:t> </a:t>
            </a:r>
            <a:r>
              <a:rPr sz="2000" dirty="0"/>
              <a:t>by</a:t>
            </a:r>
            <a:r>
              <a:rPr sz="2000" spc="-140" dirty="0"/>
              <a:t> </a:t>
            </a:r>
            <a:r>
              <a:rPr sz="2000" dirty="0"/>
              <a:t>Jakub</a:t>
            </a:r>
            <a:r>
              <a:rPr sz="2000" spc="-70" dirty="0"/>
              <a:t> </a:t>
            </a:r>
            <a:r>
              <a:rPr sz="2000" spc="-45" dirty="0"/>
              <a:t>Langr</a:t>
            </a:r>
            <a:r>
              <a:rPr sz="2000" spc="-135" dirty="0"/>
              <a:t> </a:t>
            </a:r>
            <a:r>
              <a:rPr sz="2000"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z="2000" spc="-70" dirty="0"/>
              <a:t>Vladimir</a:t>
            </a:r>
            <a:r>
              <a:rPr sz="2000" spc="-35" dirty="0"/>
              <a:t> </a:t>
            </a:r>
            <a:r>
              <a:rPr sz="2000"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5" dirty="0"/>
              <a:t>Neural</a:t>
            </a:r>
            <a:r>
              <a:rPr sz="2000" spc="-114" dirty="0"/>
              <a:t> </a:t>
            </a:r>
            <a:r>
              <a:rPr sz="2000" spc="-80" dirty="0"/>
              <a:t>Networks</a:t>
            </a:r>
            <a:r>
              <a:rPr sz="2000" spc="-110" dirty="0"/>
              <a:t> </a:t>
            </a:r>
            <a:r>
              <a:rPr sz="2000" spc="65" dirty="0"/>
              <a:t>and</a:t>
            </a:r>
            <a:r>
              <a:rPr sz="2000" spc="-90" dirty="0"/>
              <a:t> </a:t>
            </a:r>
            <a:r>
              <a:rPr sz="2000" spc="60" dirty="0"/>
              <a:t>Deep</a:t>
            </a:r>
            <a:r>
              <a:rPr sz="2000" spc="-135" dirty="0"/>
              <a:t> </a:t>
            </a:r>
            <a:r>
              <a:rPr sz="2000" spc="-70" dirty="0"/>
              <a:t>Learning:</a:t>
            </a:r>
            <a:r>
              <a:rPr sz="2000" spc="-130" dirty="0"/>
              <a:t> </a:t>
            </a:r>
            <a:r>
              <a:rPr sz="2000" spc="95" dirty="0"/>
              <a:t>A</a:t>
            </a:r>
            <a:r>
              <a:rPr sz="2000" spc="-114" dirty="0"/>
              <a:t> </a:t>
            </a:r>
            <a:r>
              <a:rPr sz="2000" spc="-95" dirty="0"/>
              <a:t>Textbook"</a:t>
            </a:r>
            <a:r>
              <a:rPr sz="2000" spc="-85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dirty="0"/>
              <a:t>Charu</a:t>
            </a:r>
            <a:r>
              <a:rPr sz="2000" spc="-125" dirty="0"/>
              <a:t> </a:t>
            </a:r>
            <a:r>
              <a:rPr sz="2000" dirty="0"/>
              <a:t>C.</a:t>
            </a:r>
            <a:r>
              <a:rPr sz="2000" spc="-135" dirty="0"/>
              <a:t> </a:t>
            </a:r>
            <a:r>
              <a:rPr sz="2000" spc="-10" dirty="0"/>
              <a:t>Aggarwal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2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002" y="1905001"/>
            <a:ext cx="5865495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6"/>
            <a:ext cx="10871200" cy="2471099"/>
          </a:xfrm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2"/>
            <a:ext cx="10871200" cy="41716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40" dirty="0">
                <a:latin typeface="Tahoma"/>
                <a:cs typeface="Tahoma"/>
              </a:rPr>
              <a:t>Problem</a:t>
            </a:r>
            <a:r>
              <a:rPr sz="1500" b="1" spc="-6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Identification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7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Collection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Preprocessing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2" y="1600202"/>
            <a:ext cx="10346055" cy="396262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Generator 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Discriminator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Adversarial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143001"/>
            <a:ext cx="10233660" cy="277383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r>
              <a:rPr sz="14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OCR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2" y="1371602"/>
            <a:ext cx="10305415" cy="32047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066801"/>
            <a:ext cx="10180320" cy="355674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Multi-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(HPC)</a:t>
            </a:r>
            <a:r>
              <a:rPr sz="18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clusters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Sufficient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Speed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2" y="1371601"/>
            <a:ext cx="10308591" cy="369331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</TotalTime>
  <Words>1209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2024-04-02T08:21:10Z</dcterms:created>
  <dcterms:modified xsi:type="dcterms:W3CDTF">2024-04-02T08:48:41Z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  <property fmtid="{D5CDD505-2E9C-101B-9397-08002B2CF9AE}" pid="5" name="Producer">
    <vt:lpwstr>www.ilovepdf.com</vt:lpwstr>
  </property>
</Properties>
</file>