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3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1qTIzzGDfqWByoODp7XusIqo9tN2Dh1F/view?usp=share_link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STUDENT NAME – T Ragul</a:t>
            </a:r>
            <a:br>
              <a:rPr lang="en-IN" sz="2800" spc="15" dirty="0"/>
            </a:br>
            <a:r>
              <a:rPr lang="en-IN" sz="2800" spc="15" dirty="0"/>
              <a:t>REGISTER NO – 2021506067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features.</a:t>
            </a:r>
          </a:p>
          <a:p>
            <a:r>
              <a:rPr lang="en-US" b="1" dirty="0"/>
              <a:t>Model Evaluation for Rice Classification: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8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387739" cy="373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921B-3D34-F4E6-9D35-F6FC544792D3}"/>
              </a:ext>
            </a:extLst>
          </p:cNvPr>
          <p:cNvSpPr txBox="1"/>
          <p:nvPr/>
        </p:nvSpPr>
        <p:spPr>
          <a:xfrm>
            <a:off x="1413390" y="5986461"/>
            <a:ext cx="148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6"/>
              </a:rPr>
              <a:t>View Demo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Farmers and agricultural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 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with Accurate rice variety classification and quality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agricultural processes, drives advancements in computer vision.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efficiency, seed selection, ensures rice product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revolutionizes rice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and speed ,Instantaneous, accurate assessment of rice variety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stakeholders from farmers to policymakers, enhancing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food security and sustainability with technology.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images.</a:t>
            </a:r>
          </a:p>
          <a:p>
            <a:r>
              <a:rPr lang="en-US" b="1" dirty="0"/>
              <a:t>Data Preprocessing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convergence</a:t>
            </a:r>
          </a:p>
          <a:p>
            <a:r>
              <a:rPr lang="en-US" b="1" dirty="0"/>
              <a:t>Training Process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653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T Ragul REGISTER NO – 2021506067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RAGUL T</cp:lastModifiedBy>
  <cp:revision>13</cp:revision>
  <dcterms:created xsi:type="dcterms:W3CDTF">2024-04-03T05:17:58Z</dcterms:created>
  <dcterms:modified xsi:type="dcterms:W3CDTF">2024-04-15T07:36:14Z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