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Libre Franklin Medium" pitchFamily="2" charset="0"/>
      <p:regular r:id="rId13"/>
      <p:bold r:id="rId14"/>
      <p:italic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T6EMzdYeQpvv5ELUbURzv+c9h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12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31;p1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1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1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1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1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IEpncNtYcmxjVFeO6XEK_wBa186K1cvh/view?usp=drive_lin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eowmeowmeowmeowmeow/gtsrb-german-traffic-sig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4893275" y="3136612"/>
            <a:ext cx="574522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Ragul T </a:t>
            </a:r>
            <a:r>
              <a:rPr lang="en-IN" sz="3200" i="0" u="none" strike="noStrike" cap="none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(2021506067)</a:t>
            </a:r>
            <a:endParaRPr dirty="0"/>
          </a:p>
        </p:txBody>
      </p:sp>
      <p:sp>
        <p:nvSpPr>
          <p:cNvPr id="148" name="Google Shape;148;p1"/>
          <p:cNvSpPr txBox="1"/>
          <p:nvPr/>
        </p:nvSpPr>
        <p:spPr>
          <a:xfrm>
            <a:off x="4893275" y="4066059"/>
            <a:ext cx="22795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/>
        </p:nvSpPr>
        <p:spPr>
          <a:xfrm>
            <a:off x="815549" y="543700"/>
            <a:ext cx="354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RESULTS:</a:t>
            </a:r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1487276" y="1066920"/>
            <a:ext cx="8371427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Model Performance:</a:t>
            </a:r>
            <a:endParaRPr sz="18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Achieved accuracy of 95.95% on the test dataset.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Confusion Matrix:</a:t>
            </a:r>
            <a:endParaRPr sz="18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 of the model's predictions, showcasing the accuracy of each traffic sign classification.</a:t>
            </a:r>
            <a:endParaRPr dirty="0"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 l="1841" t="3449" b="4718"/>
          <a:stretch/>
        </p:blipFill>
        <p:spPr>
          <a:xfrm>
            <a:off x="3329113" y="2913579"/>
            <a:ext cx="4687752" cy="28246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0E2603-1EFE-DB4D-D361-6EAAF94C9D80}"/>
              </a:ext>
            </a:extLst>
          </p:cNvPr>
          <p:cNvSpPr txBox="1"/>
          <p:nvPr/>
        </p:nvSpPr>
        <p:spPr>
          <a:xfrm>
            <a:off x="966941" y="5791080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4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Link:</a:t>
            </a:r>
            <a:endParaRPr lang="en-IN" sz="14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2808A-FEC5-44A0-0F38-10A70B4690D2}"/>
              </a:ext>
            </a:extLst>
          </p:cNvPr>
          <p:cNvSpPr txBox="1"/>
          <p:nvPr/>
        </p:nvSpPr>
        <p:spPr>
          <a:xfrm>
            <a:off x="1635553" y="609885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hlinkClick r:id="rId4"/>
              </a:rPr>
              <a:t>Click here</a:t>
            </a:r>
            <a:endParaRPr lang="en-IN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1285103" y="766119"/>
            <a:ext cx="48108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PROJECT TITLE:</a:t>
            </a:r>
            <a:endParaRPr dirty="0"/>
          </a:p>
        </p:txBody>
      </p:sp>
      <p:sp>
        <p:nvSpPr>
          <p:cNvPr id="155" name="Google Shape;155;p2"/>
          <p:cNvSpPr txBox="1"/>
          <p:nvPr/>
        </p:nvSpPr>
        <p:spPr>
          <a:xfrm>
            <a:off x="1052472" y="2429245"/>
            <a:ext cx="1008705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Traffic Sign Classification using Convolutional Neural Network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(CNN Keras)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/>
        </p:nvSpPr>
        <p:spPr>
          <a:xfrm>
            <a:off x="845048" y="573197"/>
            <a:ext cx="55655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AGENDA:</a:t>
            </a:r>
            <a:endParaRPr/>
          </a:p>
        </p:txBody>
      </p:sp>
      <p:sp>
        <p:nvSpPr>
          <p:cNvPr id="162" name="Google Shape;162;p3"/>
          <p:cNvSpPr txBox="1"/>
          <p:nvPr/>
        </p:nvSpPr>
        <p:spPr>
          <a:xfrm>
            <a:off x="1487276" y="1720840"/>
            <a:ext cx="9217447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Outcome: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robust and accurate model capable of recognizing and classifying traffic signs in various conditions.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Dataset: 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GTSRB - German Traffic Sign Recognition Benchmark</a:t>
            </a:r>
            <a:br>
              <a:rPr lang="en-IN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IN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lang="en-US" sz="1800" b="0" i="0" u="sng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Click here to access the dataset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 of the dataset: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Contains 43 classes of traffic signs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Total of more than 50,000 images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Split into training and testing datasets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/>
        </p:nvSpPr>
        <p:spPr>
          <a:xfrm>
            <a:off x="815550" y="543700"/>
            <a:ext cx="87709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PROBLEM STATEMENT:</a:t>
            </a:r>
            <a:endParaRPr dirty="0"/>
          </a:p>
        </p:txBody>
      </p:sp>
      <p:sp>
        <p:nvSpPr>
          <p:cNvPr id="168" name="Google Shape;168;p4"/>
          <p:cNvSpPr txBox="1"/>
          <p:nvPr/>
        </p:nvSpPr>
        <p:spPr>
          <a:xfrm>
            <a:off x="1626831" y="1843950"/>
            <a:ext cx="9217447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Traffic Sign Recognition Challenges:</a:t>
            </a:r>
            <a:endParaRPr sz="20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Inaccurate detection and classification of traffic signs by autonomous vehicles.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systems may not be robust enough to handle various environmental conditions.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Impact on Road Safety:</a:t>
            </a:r>
            <a:endParaRPr sz="20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Incorrect interpretation of traffic signs can lead to accidents and traffic violations.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Need for a Reliable Solution:</a:t>
            </a:r>
            <a:endParaRPr sz="20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reliable and efficient system is required for accurate traffic sign detection and classification.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/>
        </p:nvSpPr>
        <p:spPr>
          <a:xfrm>
            <a:off x="815550" y="543700"/>
            <a:ext cx="43070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PROJECT OVERVIEW:</a:t>
            </a:r>
            <a:endParaRPr dirty="0"/>
          </a:p>
        </p:txBody>
      </p:sp>
      <p:sp>
        <p:nvSpPr>
          <p:cNvPr id="174" name="Google Shape;174;p5"/>
          <p:cNvSpPr txBox="1"/>
          <p:nvPr/>
        </p:nvSpPr>
        <p:spPr>
          <a:xfrm>
            <a:off x="1626831" y="1843950"/>
            <a:ext cx="9217447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Objective:</a:t>
            </a:r>
            <a:endParaRPr sz="20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develop a Convolutional Neural Network (CNN) model for accurate classification of traffic signs using the GTSRB dataset.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Methodology:</a:t>
            </a:r>
            <a:endParaRPr sz="20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collection, pre-processing, model development, training, and evaluation.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Expected Outcome:</a:t>
            </a:r>
            <a:endParaRPr sz="20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robust and accurate model capable of recognizing and classifying traffic signs in various conditions.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/>
        </p:nvSpPr>
        <p:spPr>
          <a:xfrm>
            <a:off x="815551" y="543700"/>
            <a:ext cx="45336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WHO ARE THE END USERS?:</a:t>
            </a:r>
            <a:endParaRPr dirty="0"/>
          </a:p>
        </p:txBody>
      </p:sp>
      <p:sp>
        <p:nvSpPr>
          <p:cNvPr id="180" name="Google Shape;180;p6"/>
          <p:cNvSpPr txBox="1"/>
          <p:nvPr/>
        </p:nvSpPr>
        <p:spPr>
          <a:xfrm>
            <a:off x="1487276" y="2136338"/>
            <a:ext cx="9217447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Autonomous Vehicle Manufacturers:</a:t>
            </a:r>
            <a:endParaRPr sz="18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Incorporating the model for improved traffic sign recognition in autonomous driving systems.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Traffic Management Authorities:</a:t>
            </a:r>
            <a:endParaRPr sz="18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Utilizing the model for enhanced traffic sign detection and management.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General Public:</a:t>
            </a:r>
            <a:endParaRPr sz="18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Benefiting from improved road safety through accurate traffic sign recognition.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/>
        </p:nvSpPr>
        <p:spPr>
          <a:xfrm>
            <a:off x="815551" y="543700"/>
            <a:ext cx="611545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YOUR SOLUTION AND ITS END USERS:</a:t>
            </a:r>
            <a:endParaRPr/>
          </a:p>
        </p:txBody>
      </p:sp>
      <p:sp>
        <p:nvSpPr>
          <p:cNvPr id="186" name="Google Shape;186;p7"/>
          <p:cNvSpPr txBox="1"/>
          <p:nvPr/>
        </p:nvSpPr>
        <p:spPr>
          <a:xfrm>
            <a:off x="1487276" y="1997839"/>
            <a:ext cx="9217447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Solution:</a:t>
            </a:r>
            <a:endParaRPr sz="18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CNN model trained on the GTSRB dataset for traffic sign classification.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End Users:</a:t>
            </a:r>
            <a:endParaRPr sz="18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 vehicle manufacturers, traffic management authorities, and the general public.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Benefits:</a:t>
            </a:r>
            <a:endParaRPr sz="18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Improved road safety, reduced traffic violations, and enhanced performance of autonomous driving systems.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/>
        </p:nvSpPr>
        <p:spPr>
          <a:xfrm>
            <a:off x="815551" y="543700"/>
            <a:ext cx="48289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 WOW IN YOUR SOLUTION: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1487276" y="1997839"/>
            <a:ext cx="9217447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Accuracy and Robustness:</a:t>
            </a:r>
            <a:endParaRPr sz="18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Achieving high accuracy in traffic sign classification under various environmental conditions.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Real-time Processing:</a:t>
            </a:r>
            <a:endParaRPr sz="18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Capable of real-time traffic sign detection and classification.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Scalability:</a:t>
            </a:r>
            <a:endParaRPr sz="18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 can be scaled and adapted for use in various autonomous driving systems and traffic management applications.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/>
        </p:nvSpPr>
        <p:spPr>
          <a:xfrm>
            <a:off x="815550" y="543700"/>
            <a:ext cx="2573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MODELLING:</a:t>
            </a:r>
            <a:endParaRPr/>
          </a:p>
        </p:txBody>
      </p:sp>
      <p:sp>
        <p:nvSpPr>
          <p:cNvPr id="199" name="Google Shape;199;p9"/>
          <p:cNvSpPr txBox="1"/>
          <p:nvPr/>
        </p:nvSpPr>
        <p:spPr>
          <a:xfrm>
            <a:off x="1487276" y="1720840"/>
            <a:ext cx="9217447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Convolutional Neural Network (CNN) Architecture:</a:t>
            </a:r>
            <a:endParaRPr sz="18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convolutional layers, max-pooling layers, dropout layers, and fully connected layers.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Training Parameters:</a:t>
            </a:r>
            <a:endParaRPr sz="18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 function: Categorical Cross-Entropy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Optimizer: Adam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epochs: 40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size: 64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Performance Metrics:</a:t>
            </a:r>
            <a:endParaRPr sz="18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Accuracy, Loss, Training and validation curves.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Widescreen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Trebuchet MS</vt:lpstr>
      <vt:lpstr>Calibri</vt:lpstr>
      <vt:lpstr>Noto Sans Symbols</vt:lpstr>
      <vt:lpstr>Libre Franklin Medium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RAGUL T</dc:creator>
  <cp:lastModifiedBy>selva pradeep</cp:lastModifiedBy>
  <cp:revision>2</cp:revision>
  <dcterms:created xsi:type="dcterms:W3CDTF">2024-04-04T16:54:35Z</dcterms:created>
  <dcterms:modified xsi:type="dcterms:W3CDTF">2024-04-05T05:14:03Z</dcterms:modified>
</cp:coreProperties>
</file>