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Libre Franklin Medium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gT6EMzdYeQpvv5ELUbURzv+c9h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ibreFranklinMedium-regular.fntdata"/><Relationship Id="rId14" Type="http://schemas.openxmlformats.org/officeDocument/2006/relationships/slide" Target="slides/slide10.xml"/><Relationship Id="rId17" Type="http://schemas.openxmlformats.org/officeDocument/2006/relationships/font" Target="fonts/LibreFranklinMedium-italic.fntdata"/><Relationship Id="rId16" Type="http://schemas.openxmlformats.org/officeDocument/2006/relationships/font" Target="fonts/LibreFranklinMedium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LibreFranklinMedium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8" name="Google Shape;28;p12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9" name="Google Shape;29;p1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1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" name="Google Shape;31;p1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2" name="Google Shape;32;p1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Google Shape;33;p1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5" name="Google Shape;35;p1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6" name="Google Shape;36;p1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7" name="Google Shape;37;p1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1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7" name="Google Shape;107;p2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2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2" name="Google Shape;122;p2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1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1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Google Shape;84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3" name="Google Shape;93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1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Google Shape;14;p1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7" name="Google Shape;17;p1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8" name="Google Shape;18;p1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1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meowmeowmeowmeowmeow/gtsrb-german-traffic-sig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/>
        </p:nvSpPr>
        <p:spPr>
          <a:xfrm>
            <a:off x="4893275" y="3136612"/>
            <a:ext cx="212536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Ragul T</a:t>
            </a:r>
            <a:endParaRPr/>
          </a:p>
        </p:txBody>
      </p:sp>
      <p:sp>
        <p:nvSpPr>
          <p:cNvPr id="148" name="Google Shape;148;p1"/>
          <p:cNvSpPr txBox="1"/>
          <p:nvPr/>
        </p:nvSpPr>
        <p:spPr>
          <a:xfrm>
            <a:off x="4893275" y="4066059"/>
            <a:ext cx="22795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/>
          <p:nvPr/>
        </p:nvSpPr>
        <p:spPr>
          <a:xfrm>
            <a:off x="815549" y="543700"/>
            <a:ext cx="354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RESULTS:</a:t>
            </a:r>
            <a:endParaRPr/>
          </a:p>
        </p:txBody>
      </p:sp>
      <p:sp>
        <p:nvSpPr>
          <p:cNvPr id="205" name="Google Shape;205;p10"/>
          <p:cNvSpPr txBox="1"/>
          <p:nvPr/>
        </p:nvSpPr>
        <p:spPr>
          <a:xfrm>
            <a:off x="1487276" y="1066920"/>
            <a:ext cx="8371427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IN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Model Performance:</a:t>
            </a:r>
            <a:endParaRPr b="0" i="0" sz="18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Achieved accuracy of 95.95% on the test dataset.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IN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Confusion Matrix:</a:t>
            </a:r>
            <a:endParaRPr b="0" i="0" sz="18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Visualization of the model's predictions, showcasing the accuracy of each traffic sign classification.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10"/>
          <p:cNvPicPr preferRelativeResize="0"/>
          <p:nvPr/>
        </p:nvPicPr>
        <p:blipFill rotWithShape="1">
          <a:blip r:embed="rId3">
            <a:alphaModFix/>
          </a:blip>
          <a:srcRect b="4718" l="1841" r="0" t="3449"/>
          <a:stretch/>
        </p:blipFill>
        <p:spPr>
          <a:xfrm>
            <a:off x="3329113" y="2913579"/>
            <a:ext cx="4687752" cy="2824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1285103" y="766119"/>
            <a:ext cx="25555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PROJECT TITLE:</a:t>
            </a:r>
            <a:endParaRPr/>
          </a:p>
        </p:txBody>
      </p:sp>
      <p:sp>
        <p:nvSpPr>
          <p:cNvPr id="155" name="Google Shape;155;p2"/>
          <p:cNvSpPr txBox="1"/>
          <p:nvPr/>
        </p:nvSpPr>
        <p:spPr>
          <a:xfrm>
            <a:off x="1052472" y="2429245"/>
            <a:ext cx="1008705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Traffic Sign Classification using Convolutional Neural Network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(CNN Keras)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/>
          <p:nvPr/>
        </p:nvSpPr>
        <p:spPr>
          <a:xfrm>
            <a:off x="815551" y="543700"/>
            <a:ext cx="16225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AGENDA:</a:t>
            </a:r>
            <a:endParaRPr/>
          </a:p>
        </p:txBody>
      </p:sp>
      <p:sp>
        <p:nvSpPr>
          <p:cNvPr id="162" name="Google Shape;162;p3"/>
          <p:cNvSpPr txBox="1"/>
          <p:nvPr/>
        </p:nvSpPr>
        <p:spPr>
          <a:xfrm>
            <a:off x="1487276" y="1720840"/>
            <a:ext cx="9217447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Outcome: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robust and accurate model capable of recognizing and classifying traffic signs in various conditions.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Dataset: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GTSRB - German Traffic Sign Recognition Benchmark</a:t>
            </a:r>
            <a:br>
              <a:rPr b="0" i="0" lang="en-IN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IN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[</a:t>
            </a:r>
            <a:r>
              <a:rPr b="0" i="0" lang="en-IN" sz="1800" u="sng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https://www.kaggle.com/datasets/meowmeowmeowmeowmeow/gtsrb-german-traffic-sign</a:t>
            </a:r>
            <a:r>
              <a:rPr b="0" i="0" lang="en-IN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]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I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Overview of the dataset: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Contains 43 classes of traffic signs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Total of more than 50,000 images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Split into training and testing datasets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/>
          <p:nvPr/>
        </p:nvSpPr>
        <p:spPr>
          <a:xfrm>
            <a:off x="815551" y="543700"/>
            <a:ext cx="370024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PROBLEM STATEMENT:</a:t>
            </a:r>
            <a:endParaRPr/>
          </a:p>
        </p:txBody>
      </p:sp>
      <p:sp>
        <p:nvSpPr>
          <p:cNvPr id="168" name="Google Shape;168;p4"/>
          <p:cNvSpPr txBox="1"/>
          <p:nvPr/>
        </p:nvSpPr>
        <p:spPr>
          <a:xfrm>
            <a:off x="1626831" y="1843950"/>
            <a:ext cx="9217447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IN" sz="20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Traffic Sign Recognition Challenges:</a:t>
            </a:r>
            <a:endParaRPr b="0" i="0" sz="2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Inaccurate detection and classification of traffic signs by autonomous vehicles.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Existing systems may not be robust enough to handle various environmental conditions.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IN" sz="20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Impact on Road Safety:</a:t>
            </a:r>
            <a:endParaRPr b="0" i="0" sz="2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Incorrect interpretation of traffic signs can lead to accidents and traffic violations.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IN" sz="20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Need for a Reliable Solution:</a:t>
            </a:r>
            <a:endParaRPr b="0" i="0" sz="2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reliable and efficient system is required for accurate traffic sign detection and classification.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/>
          <p:nvPr/>
        </p:nvSpPr>
        <p:spPr>
          <a:xfrm>
            <a:off x="815551" y="543700"/>
            <a:ext cx="33705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PROJECT OVERVIEW:</a:t>
            </a:r>
            <a:endParaRPr/>
          </a:p>
        </p:txBody>
      </p:sp>
      <p:sp>
        <p:nvSpPr>
          <p:cNvPr id="174" name="Google Shape;174;p5"/>
          <p:cNvSpPr txBox="1"/>
          <p:nvPr/>
        </p:nvSpPr>
        <p:spPr>
          <a:xfrm>
            <a:off x="1626831" y="1843950"/>
            <a:ext cx="9217447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IN" sz="20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Objective:</a:t>
            </a:r>
            <a:endParaRPr b="0" i="0" sz="2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develop a Convolutional Neural Network (CNN) model for accurate classification of traffic signs using the GTSRB dataset.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IN" sz="20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Methodology:</a:t>
            </a:r>
            <a:endParaRPr b="0" i="0" sz="2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collection, pre-processing, model development, training, and evaluation.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IN" sz="20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Expected Outcome:</a:t>
            </a:r>
            <a:endParaRPr b="0" i="0" sz="2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robust and accurate model capable of recognizing and classifying traffic signs in various conditions.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/>
        </p:nvSpPr>
        <p:spPr>
          <a:xfrm>
            <a:off x="815551" y="543700"/>
            <a:ext cx="45336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WHO ARE THE END USERS?:</a:t>
            </a:r>
            <a:endParaRPr/>
          </a:p>
        </p:txBody>
      </p:sp>
      <p:sp>
        <p:nvSpPr>
          <p:cNvPr id="180" name="Google Shape;180;p6"/>
          <p:cNvSpPr txBox="1"/>
          <p:nvPr/>
        </p:nvSpPr>
        <p:spPr>
          <a:xfrm>
            <a:off x="1487276" y="2136338"/>
            <a:ext cx="9217447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IN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Autonomous Vehicle Manufacturers:</a:t>
            </a:r>
            <a:endParaRPr b="0" i="0" sz="18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Incorporating the model for improved traffic sign recognition in autonomous driving systems.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IN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Traffic Management Authorities:</a:t>
            </a:r>
            <a:endParaRPr b="0" i="0" sz="18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Utilizing the model for enhanced traffic sign detection and management.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IN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General Public:</a:t>
            </a:r>
            <a:endParaRPr b="0" i="0" sz="18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Benefiting from improved road safety through accurate traffic sign recognition.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/>
        </p:nvSpPr>
        <p:spPr>
          <a:xfrm>
            <a:off x="815551" y="543700"/>
            <a:ext cx="61154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YOUR SOLUTION AND ITS END USERS:</a:t>
            </a:r>
            <a:endParaRPr/>
          </a:p>
        </p:txBody>
      </p:sp>
      <p:sp>
        <p:nvSpPr>
          <p:cNvPr id="186" name="Google Shape;186;p7"/>
          <p:cNvSpPr txBox="1"/>
          <p:nvPr/>
        </p:nvSpPr>
        <p:spPr>
          <a:xfrm>
            <a:off x="1487276" y="1997839"/>
            <a:ext cx="9217447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IN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Solution:</a:t>
            </a:r>
            <a:endParaRPr b="0" i="0" sz="18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CNN model trained on the GTSRB dataset for traffic sign classification.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IN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End Users:</a:t>
            </a:r>
            <a:endParaRPr b="0" i="0" sz="18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Autonomous vehicle manufacturers, traffic management authorities, and the general public.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IN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Benefits:</a:t>
            </a:r>
            <a:endParaRPr b="0" i="0" sz="18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Improved road safety, reduced traffic violations, and enhanced performance of autonomous driving systems.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/>
          <p:nvPr/>
        </p:nvSpPr>
        <p:spPr>
          <a:xfrm>
            <a:off x="815551" y="543700"/>
            <a:ext cx="48289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THE WOW IN YOUR SOLUTION:</a:t>
            </a:r>
            <a:endParaRPr/>
          </a:p>
        </p:txBody>
      </p:sp>
      <p:sp>
        <p:nvSpPr>
          <p:cNvPr id="193" name="Google Shape;193;p8"/>
          <p:cNvSpPr txBox="1"/>
          <p:nvPr/>
        </p:nvSpPr>
        <p:spPr>
          <a:xfrm>
            <a:off x="1487276" y="1997839"/>
            <a:ext cx="9217447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IN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Accuracy and Robustness:</a:t>
            </a:r>
            <a:endParaRPr b="0" i="0" sz="18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Achieving high accuracy in traffic sign classification under various environmental conditions.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IN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Real-time Processing:</a:t>
            </a:r>
            <a:endParaRPr b="0" i="0" sz="18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Capable of real-time traffic sign detection and classification.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IN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Scalability:</a:t>
            </a:r>
            <a:endParaRPr b="0" i="0" sz="18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model can be scaled and adapted for use in various autonomous driving systems and traffic management applications.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"/>
          <p:cNvSpPr txBox="1"/>
          <p:nvPr/>
        </p:nvSpPr>
        <p:spPr>
          <a:xfrm>
            <a:off x="815550" y="543700"/>
            <a:ext cx="257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MODELLING:</a:t>
            </a:r>
            <a:endParaRPr/>
          </a:p>
        </p:txBody>
      </p:sp>
      <p:sp>
        <p:nvSpPr>
          <p:cNvPr id="199" name="Google Shape;199;p9"/>
          <p:cNvSpPr txBox="1"/>
          <p:nvPr/>
        </p:nvSpPr>
        <p:spPr>
          <a:xfrm>
            <a:off x="1487276" y="1720840"/>
            <a:ext cx="9217447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IN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Convolutional Neural Network (CNN) Architecture:</a:t>
            </a:r>
            <a:endParaRPr b="0" i="0" sz="18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convolutional layers, max-pooling layers, dropout layers, and fully connected layers.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IN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Training Parameters:</a:t>
            </a:r>
            <a:endParaRPr b="0" i="0" sz="18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 function: Categorical Cross-Entropy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Optimizer: Adam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epochs: 40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Batch size: 64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IN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Performance Metrics:</a:t>
            </a:r>
            <a:endParaRPr b="0" i="0" sz="18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Accuracy, Loss, Training and validation curves.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2024-04-04T16:54:35Z</dcterms:created>
  <dc:creator>RAGUL T</dc:creator>
</cp:coreProperties>
</file>