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
  </p:notesMasterIdLst>
  <p:handoutMasterIdLst>
    <p:handoutMasterId r:id="rId12"/>
  </p:handoutMasterIdLst>
  <p:sldIdLst>
    <p:sldId id="256" r:id="rId3"/>
    <p:sldId id="257" r:id="rId5"/>
    <p:sldId id="258" r:id="rId6"/>
    <p:sldId id="266" r:id="rId7"/>
    <p:sldId id="269" r:id="rId8"/>
    <p:sldId id="277" r:id="rId9"/>
    <p:sldId id="280" r:id="rId10"/>
    <p:sldId id="279" r:id="rId11"/>
  </p:sldIdLst>
  <p:sldSz cx="12192000" cy="6858000"/>
  <p:notesSz cx="6858000" cy="9144000"/>
  <p:embeddedFontLst>
    <p:embeddedFont>
      <p:font typeface="Open Sans ExtraBold" panose="020B0906030804020204" charset="0"/>
      <p:bold r:id="rId16"/>
    </p:embeddedFont>
    <p:embeddedFont>
      <p:font typeface="Open Sans" panose="020B0606030504020204" charset="0"/>
      <p:regular r:id="rId17"/>
    </p:embeddedFont>
    <p:embeddedFont>
      <p:font typeface="Open Sans Semibold" panose="020B0706030804020204" charset="0"/>
      <p:bold r:id="rId18"/>
    </p:embeddedFont>
    <p:embeddedFont>
      <p:font typeface="Californian FB" panose="0207040306080B030204" charset="0"/>
      <p:regular r:id="rId19"/>
      <p:bold r:id="rId20"/>
      <p:italic r:id="rId21"/>
    </p:embeddedFont>
  </p:embeddedFontLst>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0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527"/>
    <a:srgbClr val="FAD749"/>
    <a:srgbClr val="FCA902"/>
    <a:srgbClr val="EFA80B"/>
    <a:srgbClr val="F4AC0C"/>
    <a:srgbClr val="FFFFFF"/>
    <a:srgbClr val="F6BE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showGuides="1">
      <p:cViewPr>
        <p:scale>
          <a:sx n="53" d="100"/>
          <a:sy n="53" d="100"/>
        </p:scale>
        <p:origin x="822" y="756"/>
      </p:cViewPr>
      <p:guideLst>
        <p:guide orient="horz" pos="2160"/>
        <p:guide pos="3900"/>
      </p:guideLst>
    </p:cSldViewPr>
  </p:slideViewPr>
  <p:notesTextViewPr>
    <p:cViewPr>
      <p:scale>
        <a:sx n="1" d="1"/>
        <a:sy n="1" d="1"/>
      </p:scale>
      <p:origin x="0" y="0"/>
    </p:cViewPr>
  </p:notesTextViewPr>
  <p:sorterViewPr>
    <p:cViewPr>
      <p:scale>
        <a:sx n="39" d="100"/>
        <a:sy n="39"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gs" Target="tags/tag1.xml"/><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Open Sans ExtraBold" panose="020B0906030804020204" charset="0"/>
              <a:ea typeface="Open Sans ExtraBold" panose="020B0906030804020204" charset="0"/>
              <a:cs typeface="Open Sans ExtraBold" panose="020B0906030804020204"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Open Sans ExtraBold" panose="020B0906030804020204" charset="0"/>
                <a:ea typeface="Open Sans ExtraBold" panose="020B0906030804020204" charset="0"/>
                <a:cs typeface="Open Sans" panose="020B0606030504020204" charset="0"/>
              </a:rPr>
            </a:fld>
            <a:endParaRPr lang="zh-CN" altLang="en-US">
              <a:latin typeface="Open Sans ExtraBold" panose="020B0906030804020204" charset="0"/>
              <a:ea typeface="Open Sans ExtraBold" panose="020B0906030804020204" charset="0"/>
              <a:cs typeface="Open Sans" panose="020B0606030504020204"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Open Sans ExtraBold" panose="020B0906030804020204" charset="0"/>
              <a:ea typeface="Open Sans ExtraBold" panose="020B0906030804020204" charset="0"/>
              <a:cs typeface="Open Sans ExtraBold" panose="020B0906030804020204"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Open Sans ExtraBold" panose="020B0906030804020204" charset="0"/>
                <a:ea typeface="Open Sans ExtraBold" panose="020B0906030804020204" charset="0"/>
                <a:cs typeface="Open Sans" panose="020B0606030504020204" charset="0"/>
              </a:rPr>
            </a:fld>
            <a:endParaRPr lang="zh-CN" altLang="en-US">
              <a:latin typeface="Open Sans ExtraBold" panose="020B0906030804020204" charset="0"/>
              <a:ea typeface="Open Sans ExtraBold" panose="020B0906030804020204" charset="0"/>
              <a:cs typeface="Open Sans" panose="020B0606030504020204"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Open Sans ExtraBold" panose="020B0906030804020204" charset="0"/>
                <a:ea typeface="Open Sans ExtraBold" panose="020B0906030804020204" charset="0"/>
                <a:cs typeface="Open Sans ExtraBold" panose="020B0906030804020204" charset="0"/>
              </a:defRPr>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Open Sans ExtraBold" panose="020B0906030804020204" charset="0"/>
                <a:ea typeface="Open Sans ExtraBold" panose="020B0906030804020204" charset="0"/>
                <a:cs typeface="Open Sans ExtraBold" panose="020B0906030804020204" charset="0"/>
              </a:defRPr>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1pPr>
    <a:lvl2pPr marL="4572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2pPr>
    <a:lvl3pPr marL="9144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3pPr>
    <a:lvl4pPr marL="13716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4pPr>
    <a:lvl5pPr marL="1828800" algn="l" defTabSz="914400" rtl="0" eaLnBrk="1" latinLnBrk="0" hangingPunct="1">
      <a:defRPr sz="1200" kern="1200">
        <a:solidFill>
          <a:schemeClr val="tx1"/>
        </a:solidFill>
        <a:latin typeface="Open Sans ExtraBold" panose="020B0906030804020204" charset="0"/>
        <a:ea typeface="Open Sans ExtraBold" panose="020B0906030804020204" charset="0"/>
        <a:cs typeface="Open Sans ExtraBold" panose="020B090603080402020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16BEDCF-C386-4B19-A624-866B034789A9}"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B008854-0D54-4973-9108-11A52CF5714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fld id="{A16BEDCF-C386-4B19-A624-866B034789A9}"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Open Sans ExtraBold" panose="020B0906030804020204" charset="0"/>
                <a:ea typeface="Open Sans ExtraBold" panose="020B0906030804020204" charset="0"/>
                <a:cs typeface="Open Sans ExtraBold" panose="020B0906030804020204" charset="0"/>
              </a:defRPr>
            </a:lvl1pPr>
          </a:lstStyle>
          <a:p>
            <a:fld id="{9B008854-0D54-4973-9108-11A52CF571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Open Sans ExtraBold" panose="020B0906030804020204" charset="0"/>
          <a:ea typeface="Open Sans ExtraBold" panose="020B0906030804020204" charset="0"/>
          <a:cs typeface="Open Sans ExtraBold" panose="020B090603080402020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ExtraBold" panose="020B0906030804020204" charset="0"/>
          <a:ea typeface="Open Sans ExtraBold" panose="020B0906030804020204" charset="0"/>
          <a:cs typeface="Open Sans ExtraBold" panose="020B090603080402020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Open Sans ExtraBold" panose="020B0906030804020204" charset="0"/>
          <a:ea typeface="Open Sans ExtraBold" panose="020B0906030804020204" charset="0"/>
          <a:cs typeface="Open Sans ExtraBold" panose="020B090603080402020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Open Sans ExtraBold" panose="020B0906030804020204" charset="0"/>
          <a:ea typeface="Open Sans ExtraBold" panose="020B0906030804020204" charset="0"/>
          <a:cs typeface="Open Sans ExtraBold" panose="020B090603080402020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ExtraBold" panose="020B0906030804020204" charset="0"/>
          <a:ea typeface="Open Sans ExtraBold" panose="020B0906030804020204" charset="0"/>
          <a:cs typeface="Open Sans ExtraBold" panose="020B090603080402020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ExtraBold" panose="020B0906030804020204" charset="0"/>
          <a:ea typeface="Open Sans ExtraBold" panose="020B0906030804020204" charset="0"/>
          <a:cs typeface="Open Sans ExtraBold" panose="020B090603080402020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309204" y="386073"/>
            <a:ext cx="11376025" cy="5818505"/>
            <a:chOff x="667691" y="-92899"/>
            <a:chExt cx="11376025" cy="5818505"/>
          </a:xfrm>
        </p:grpSpPr>
        <p:sp>
          <p:nvSpPr>
            <p:cNvPr id="17" name="矩形: 圆角 16"/>
            <p:cNvSpPr/>
            <p:nvPr/>
          </p:nvSpPr>
          <p:spPr>
            <a:xfrm>
              <a:off x="2785416" y="3117305"/>
              <a:ext cx="5326896" cy="338554"/>
            </a:xfrm>
            <a:prstGeom prst="roundRect">
              <a:avLst>
                <a:gd name="adj" fmla="val 50000"/>
              </a:avLst>
            </a:prstGeom>
            <a:gradFill>
              <a:gsLst>
                <a:gs pos="100000">
                  <a:srgbClr val="FFC000"/>
                </a:gs>
                <a:gs pos="0">
                  <a:srgbClr val="FAD74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18" name="文本框 7"/>
            <p:cNvSpPr txBox="1"/>
            <p:nvPr/>
          </p:nvSpPr>
          <p:spPr>
            <a:xfrm>
              <a:off x="667691" y="-92899"/>
              <a:ext cx="11376025" cy="1891665"/>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defRPr/>
              </a:pPr>
              <a:r>
                <a:rPr lang="en-IN" altLang="zh-CN" sz="4800" b="1">
                  <a:gradFill>
                    <a:gsLst>
                      <a:gs pos="0">
                        <a:srgbClr val="FAD749"/>
                      </a:gs>
                      <a:gs pos="100000">
                        <a:srgbClr val="F5B527"/>
                      </a:gs>
                    </a:gsLst>
                    <a:lin ang="8100000" scaled="0"/>
                  </a:gradFill>
                  <a:effectLst>
                    <a:innerShdw blurRad="63500" dist="50800" dir="13500000">
                      <a:prstClr val="black">
                        <a:alpha val="50000"/>
                      </a:prstClr>
                    </a:innerShdw>
                  </a:effectLst>
                  <a:latin typeface="Open Sans Semibold" panose="020B0706030804020204" charset="0"/>
                  <a:ea typeface="Open Sans Semibold" panose="020B0706030804020204" charset="0"/>
                  <a:cs typeface="Open Sans Semibold" panose="020B0706030804020204" charset="0"/>
                </a:rPr>
                <a:t>HOW TO CREATE BRAND NAME ,BRAND MAIL AND BRAND LOGO IN CANVA</a:t>
              </a:r>
              <a:endParaRPr lang="en-IN" altLang="zh-CN" sz="4800" b="1">
                <a:gradFill>
                  <a:gsLst>
                    <a:gs pos="0">
                      <a:srgbClr val="FAD749"/>
                    </a:gs>
                    <a:gs pos="100000">
                      <a:srgbClr val="F5B527"/>
                    </a:gs>
                  </a:gsLst>
                  <a:lin ang="8100000" scaled="0"/>
                </a:gradFill>
                <a:effectLst>
                  <a:innerShdw blurRad="63500" dist="50800" dir="13500000">
                    <a:prstClr val="black">
                      <a:alpha val="50000"/>
                    </a:prstClr>
                  </a:innerShdw>
                </a:effectLst>
                <a:latin typeface="Open Sans Semibold" panose="020B0706030804020204" charset="0"/>
                <a:ea typeface="Open Sans Semibold" panose="020B0706030804020204" charset="0"/>
                <a:cs typeface="Open Sans Semibold" panose="020B0706030804020204" charset="0"/>
              </a:endParaRPr>
            </a:p>
          </p:txBody>
        </p:sp>
        <p:sp>
          <p:nvSpPr>
            <p:cNvPr id="20" name="文本框 23"/>
            <p:cNvSpPr txBox="1"/>
            <p:nvPr/>
          </p:nvSpPr>
          <p:spPr>
            <a:xfrm>
              <a:off x="4264966" y="3663126"/>
              <a:ext cx="3740150" cy="2062480"/>
            </a:xfrm>
            <a:prstGeom prst="rect">
              <a:avLst/>
            </a:prstGeom>
            <a:noFill/>
          </p:spPr>
          <p:txBody>
            <a:bodyPr wrap="square"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marR="0" lvl="0" indent="-342900" defTabSz="457200" rtl="0" eaLnBrk="1" fontAlgn="auto" latinLnBrk="0" hangingPunct="1">
                <a:lnSpc>
                  <a:spcPct val="150000"/>
                </a:lnSpc>
                <a:spcBef>
                  <a:spcPts val="0"/>
                </a:spcBef>
                <a:spcAft>
                  <a:spcPts val="0"/>
                </a:spcAft>
                <a:buClrTx/>
                <a:buSzTx/>
                <a:buFont typeface="+mj-lt"/>
                <a:buAutoNum type="arabicPeriod"/>
                <a:defRPr/>
              </a:pPr>
              <a:r>
                <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rPr>
                <a:t>RAGUL.G</a:t>
              </a:r>
              <a:endPar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endParaRPr>
            </a:p>
            <a:p>
              <a:pPr marL="342900" marR="0" lvl="0" indent="-342900" defTabSz="457200" rtl="0" eaLnBrk="1" fontAlgn="auto" latinLnBrk="0" hangingPunct="1">
                <a:lnSpc>
                  <a:spcPct val="150000"/>
                </a:lnSpc>
                <a:spcBef>
                  <a:spcPts val="0"/>
                </a:spcBef>
                <a:spcAft>
                  <a:spcPts val="0"/>
                </a:spcAft>
                <a:buClrTx/>
                <a:buSzTx/>
                <a:buFont typeface="+mj-lt"/>
                <a:buAutoNum type="arabicPeriod"/>
                <a:defRPr/>
              </a:pPr>
              <a:r>
                <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rPr>
                <a:t>AJITH KUMAR.S</a:t>
              </a:r>
              <a:endPar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endParaRPr>
            </a:p>
            <a:p>
              <a:pPr marL="342900" marR="0" lvl="0" indent="-342900" defTabSz="457200" rtl="0" eaLnBrk="1" fontAlgn="auto" latinLnBrk="0" hangingPunct="1">
                <a:lnSpc>
                  <a:spcPct val="150000"/>
                </a:lnSpc>
                <a:spcBef>
                  <a:spcPts val="0"/>
                </a:spcBef>
                <a:spcAft>
                  <a:spcPts val="0"/>
                </a:spcAft>
                <a:buClrTx/>
                <a:buSzTx/>
                <a:buFont typeface="+mj-lt"/>
                <a:buAutoNum type="arabicPeriod"/>
                <a:defRPr/>
              </a:pPr>
              <a:r>
                <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rPr>
                <a:t>MUNIYANDI.S</a:t>
              </a:r>
              <a:endPar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endParaRPr>
            </a:p>
            <a:p>
              <a:pPr marL="342900" marR="0" lvl="0" indent="-342900" defTabSz="457200" rtl="0" eaLnBrk="1" fontAlgn="auto" latinLnBrk="0" hangingPunct="1">
                <a:lnSpc>
                  <a:spcPct val="150000"/>
                </a:lnSpc>
                <a:spcBef>
                  <a:spcPts val="0"/>
                </a:spcBef>
                <a:spcAft>
                  <a:spcPts val="0"/>
                </a:spcAft>
                <a:buClrTx/>
                <a:buSzTx/>
                <a:buFont typeface="+mj-lt"/>
                <a:buAutoNum type="arabicPeriod"/>
                <a:defRPr/>
              </a:pPr>
              <a:r>
                <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rPr>
                <a:t>BHUVANESH.S</a:t>
              </a:r>
              <a:endParaRPr kumimoji="0" lang="en-IN" altLang="zh-CN" sz="2400" b="1" u="none" strike="noStrike" kern="1200" cap="none" spc="0" normalizeH="0" baseline="0" noProof="0" dirty="0">
                <a:ln>
                  <a:noFill/>
                </a:ln>
                <a:solidFill>
                  <a:schemeClr val="tx1">
                    <a:lumMod val="85000"/>
                    <a:lumOff val="15000"/>
                  </a:schemeClr>
                </a:solidFill>
                <a:uLnTx/>
                <a:uFillTx/>
                <a:latin typeface="Californian FB" panose="0207040306080B030204" charset="0"/>
                <a:ea typeface="Open Sans Semibold" panose="020B0706030804020204" charset="0"/>
                <a:cs typeface="Californian FB" panose="0207040306080B030204" charset="0"/>
              </a:endParaRPr>
            </a:p>
          </p:txBody>
        </p:sp>
        <p:sp>
          <p:nvSpPr>
            <p:cNvPr id="21" name="文本框 13"/>
            <p:cNvSpPr txBox="1"/>
            <p:nvPr/>
          </p:nvSpPr>
          <p:spPr>
            <a:xfrm>
              <a:off x="3356176" y="3117305"/>
              <a:ext cx="4194811" cy="3371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lang="en-IN" altLang="zh-CN"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rPr>
                <a:t>submited by</a:t>
              </a:r>
              <a:endParaRPr lang="en-IN" altLang="zh-CN" sz="1600" spc="300">
                <a:solidFill>
                  <a:schemeClr val="bg1"/>
                </a:solidFill>
                <a:effectLst>
                  <a:outerShdw blurRad="50800" dist="38100" dir="2700000" algn="tl" rotWithShape="0">
                    <a:prstClr val="black">
                      <a:alpha val="40000"/>
                    </a:prstClr>
                  </a:outerShdw>
                </a:effectLst>
                <a:latin typeface="Open Sans Semibold" panose="020B0706030804020204" charset="0"/>
                <a:ea typeface="Open Sans Semibold" panose="020B0706030804020204" charset="0"/>
                <a:cs typeface="Open Sans Semibold" panose="020B0706030804020204" charset="0"/>
                <a:sym typeface="+mn-lt"/>
              </a:endParaRPr>
            </a:p>
          </p:txBody>
        </p:sp>
      </p:grpSp>
      <p:sp>
        <p:nvSpPr>
          <p:cNvPr id="26" name="椭圆 25"/>
          <p:cNvSpPr/>
          <p:nvPr/>
        </p:nvSpPr>
        <p:spPr>
          <a:xfrm>
            <a:off x="7753999" y="5441763"/>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8" name="椭圆 27"/>
          <p:cNvSpPr/>
          <p:nvPr/>
        </p:nvSpPr>
        <p:spPr>
          <a:xfrm>
            <a:off x="8055061" y="2668006"/>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9" name="椭圆 28"/>
          <p:cNvSpPr/>
          <p:nvPr/>
        </p:nvSpPr>
        <p:spPr>
          <a:xfrm>
            <a:off x="1823044" y="4679760"/>
            <a:ext cx="599177" cy="5991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11" name="组合 10"/>
          <p:cNvGrpSpPr/>
          <p:nvPr/>
        </p:nvGrpSpPr>
        <p:grpSpPr>
          <a:xfrm>
            <a:off x="10085578" y="-1466569"/>
            <a:ext cx="4536731" cy="4536731"/>
            <a:chOff x="-530352" y="-512164"/>
            <a:chExt cx="4536731" cy="4536731"/>
          </a:xfrm>
        </p:grpSpPr>
        <p:sp>
          <p:nvSpPr>
            <p:cNvPr id="5" name="椭圆 4"/>
            <p:cNvSpPr/>
            <p:nvPr/>
          </p:nvSpPr>
          <p:spPr>
            <a:xfrm>
              <a:off x="-530352" y="-512164"/>
              <a:ext cx="4536731" cy="4536731"/>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3" name="文本框 329"/>
            <p:cNvSpPr txBox="1"/>
            <p:nvPr/>
          </p:nvSpPr>
          <p:spPr>
            <a:xfrm>
              <a:off x="178308" y="1340766"/>
              <a:ext cx="3672205" cy="82994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ltLang="zh-CN" sz="4800" dirty="0">
                <a:solidFill>
                  <a:schemeClr val="tx1"/>
                </a:solidFill>
                <a:latin typeface="Open Sans Semibold" panose="020B0706030804020204" charset="0"/>
                <a:ea typeface="Open Sans Semibold" panose="020B0706030804020204" charset="0"/>
                <a:cs typeface="Open Sans Semibold" panose="020B070603080402020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800" decel="100000"/>
                                        <p:tgtEl>
                                          <p:spTgt spid="25"/>
                                        </p:tgtEl>
                                      </p:cBhvr>
                                    </p:animEffect>
                                    <p:anim calcmode="lin" valueType="num">
                                      <p:cBhvr>
                                        <p:cTn id="8" dur="800" decel="100000" fill="hold"/>
                                        <p:tgtEl>
                                          <p:spTgt spid="25"/>
                                        </p:tgtEl>
                                        <p:attrNameLst>
                                          <p:attrName>style.rotation</p:attrName>
                                        </p:attrNameLst>
                                      </p:cBhvr>
                                      <p:tavLst>
                                        <p:tav tm="0">
                                          <p:val>
                                            <p:fltVal val="-90"/>
                                          </p:val>
                                        </p:tav>
                                        <p:tav tm="100000">
                                          <p:val>
                                            <p:fltVal val="0"/>
                                          </p:val>
                                        </p:tav>
                                      </p:tavLst>
                                    </p:anim>
                                    <p:anim calcmode="lin" valueType="num">
                                      <p:cBhvr>
                                        <p:cTn id="9" dur="800" decel="100000" fill="hold"/>
                                        <p:tgtEl>
                                          <p:spTgt spid="25"/>
                                        </p:tgtEl>
                                        <p:attrNameLst>
                                          <p:attrName>ppt_x</p:attrName>
                                        </p:attrNameLst>
                                      </p:cBhvr>
                                      <p:tavLst>
                                        <p:tav tm="0">
                                          <p:val>
                                            <p:strVal val="#ppt_x+0.4"/>
                                          </p:val>
                                        </p:tav>
                                        <p:tav tm="100000">
                                          <p:val>
                                            <p:strVal val="#ppt_x-0.05"/>
                                          </p:val>
                                        </p:tav>
                                      </p:tavLst>
                                    </p:anim>
                                    <p:anim calcmode="lin" valueType="num">
                                      <p:cBhvr>
                                        <p:cTn id="10" dur="800" decel="100000" fill="hold"/>
                                        <p:tgtEl>
                                          <p:spTgt spid="2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5"/>
                                        </p:tgtEl>
                                        <p:attrNameLst>
                                          <p:attrName>ppt_y</p:attrName>
                                        </p:attrNameLst>
                                      </p:cBhvr>
                                      <p:tavLst>
                                        <p:tav tm="0">
                                          <p:val>
                                            <p:strVal val="#ppt_y+0.1"/>
                                          </p:val>
                                        </p:tav>
                                        <p:tav tm="100000">
                                          <p:val>
                                            <p:strVal val="#ppt_y"/>
                                          </p:val>
                                        </p:tav>
                                      </p:tavLst>
                                    </p:anim>
                                  </p:childTnLst>
                                </p:cTn>
                              </p:par>
                            </p:childTnLst>
                          </p:cTn>
                        </p:par>
                        <p:par>
                          <p:cTn id="13" fill="hold">
                            <p:stCondLst>
                              <p:cond delay="1000"/>
                            </p:stCondLst>
                            <p:childTnLst>
                              <p:par>
                                <p:cTn id="14" presetID="31" presetClass="entr" presetSubtype="0" fill="hold" grpId="0" nodeType="afterEffect">
                                  <p:stCondLst>
                                    <p:cond delay="0"/>
                                  </p:stCondLst>
                                  <p:childTnLst>
                                    <p:set>
                                      <p:cBhvr>
                                        <p:cTn id="15" dur="1" fill="hold">
                                          <p:stCondLst>
                                            <p:cond delay="0"/>
                                          </p:stCondLst>
                                        </p:cTn>
                                        <p:tgtEl>
                                          <p:spTgt spid="29"/>
                                        </p:tgtEl>
                                        <p:attrNameLst>
                                          <p:attrName>style.visibility</p:attrName>
                                        </p:attrNameLst>
                                      </p:cBhvr>
                                      <p:to>
                                        <p:strVal val="visible"/>
                                      </p:to>
                                    </p:set>
                                    <p:anim calcmode="lin" valueType="num">
                                      <p:cBhvr>
                                        <p:cTn id="16" dur="1000" fill="hold"/>
                                        <p:tgtEl>
                                          <p:spTgt spid="29"/>
                                        </p:tgtEl>
                                        <p:attrNameLst>
                                          <p:attrName>ppt_w</p:attrName>
                                        </p:attrNameLst>
                                      </p:cBhvr>
                                      <p:tavLst>
                                        <p:tav tm="0">
                                          <p:val>
                                            <p:fltVal val="0"/>
                                          </p:val>
                                        </p:tav>
                                        <p:tav tm="100000">
                                          <p:val>
                                            <p:strVal val="#ppt_w"/>
                                          </p:val>
                                        </p:tav>
                                      </p:tavLst>
                                    </p:anim>
                                    <p:anim calcmode="lin" valueType="num">
                                      <p:cBhvr>
                                        <p:cTn id="17" dur="1000" fill="hold"/>
                                        <p:tgtEl>
                                          <p:spTgt spid="29"/>
                                        </p:tgtEl>
                                        <p:attrNameLst>
                                          <p:attrName>ppt_h</p:attrName>
                                        </p:attrNameLst>
                                      </p:cBhvr>
                                      <p:tavLst>
                                        <p:tav tm="0">
                                          <p:val>
                                            <p:fltVal val="0"/>
                                          </p:val>
                                        </p:tav>
                                        <p:tav tm="100000">
                                          <p:val>
                                            <p:strVal val="#ppt_h"/>
                                          </p:val>
                                        </p:tav>
                                      </p:tavLst>
                                    </p:anim>
                                    <p:anim calcmode="lin" valueType="num">
                                      <p:cBhvr>
                                        <p:cTn id="18" dur="1000" fill="hold"/>
                                        <p:tgtEl>
                                          <p:spTgt spid="29"/>
                                        </p:tgtEl>
                                        <p:attrNameLst>
                                          <p:attrName>style.rotation</p:attrName>
                                        </p:attrNameLst>
                                      </p:cBhvr>
                                      <p:tavLst>
                                        <p:tav tm="0">
                                          <p:val>
                                            <p:fltVal val="90"/>
                                          </p:val>
                                        </p:tav>
                                        <p:tav tm="100000">
                                          <p:val>
                                            <p:fltVal val="0"/>
                                          </p:val>
                                        </p:tav>
                                      </p:tavLst>
                                    </p:anim>
                                    <p:animEffect transition="in" filter="fade">
                                      <p:cBhvr>
                                        <p:cTn id="19" dur="1000"/>
                                        <p:tgtEl>
                                          <p:spTgt spid="29"/>
                                        </p:tgtEl>
                                      </p:cBhvr>
                                    </p:animEffect>
                                  </p:childTnLst>
                                </p:cTn>
                              </p:par>
                              <p:par>
                                <p:cTn id="20" presetID="31" presetClass="entr" presetSubtype="0"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1000" fill="hold"/>
                                        <p:tgtEl>
                                          <p:spTgt spid="28"/>
                                        </p:tgtEl>
                                        <p:attrNameLst>
                                          <p:attrName>ppt_w</p:attrName>
                                        </p:attrNameLst>
                                      </p:cBhvr>
                                      <p:tavLst>
                                        <p:tav tm="0">
                                          <p:val>
                                            <p:fltVal val="0"/>
                                          </p:val>
                                        </p:tav>
                                        <p:tav tm="100000">
                                          <p:val>
                                            <p:strVal val="#ppt_w"/>
                                          </p:val>
                                        </p:tav>
                                      </p:tavLst>
                                    </p:anim>
                                    <p:anim calcmode="lin" valueType="num">
                                      <p:cBhvr>
                                        <p:cTn id="23" dur="1000" fill="hold"/>
                                        <p:tgtEl>
                                          <p:spTgt spid="28"/>
                                        </p:tgtEl>
                                        <p:attrNameLst>
                                          <p:attrName>ppt_h</p:attrName>
                                        </p:attrNameLst>
                                      </p:cBhvr>
                                      <p:tavLst>
                                        <p:tav tm="0">
                                          <p:val>
                                            <p:fltVal val="0"/>
                                          </p:val>
                                        </p:tav>
                                        <p:tav tm="100000">
                                          <p:val>
                                            <p:strVal val="#ppt_h"/>
                                          </p:val>
                                        </p:tav>
                                      </p:tavLst>
                                    </p:anim>
                                    <p:anim calcmode="lin" valueType="num">
                                      <p:cBhvr>
                                        <p:cTn id="24" dur="1000" fill="hold"/>
                                        <p:tgtEl>
                                          <p:spTgt spid="28"/>
                                        </p:tgtEl>
                                        <p:attrNameLst>
                                          <p:attrName>style.rotation</p:attrName>
                                        </p:attrNameLst>
                                      </p:cBhvr>
                                      <p:tavLst>
                                        <p:tav tm="0">
                                          <p:val>
                                            <p:fltVal val="90"/>
                                          </p:val>
                                        </p:tav>
                                        <p:tav tm="100000">
                                          <p:val>
                                            <p:fltVal val="0"/>
                                          </p:val>
                                        </p:tav>
                                      </p:tavLst>
                                    </p:anim>
                                    <p:animEffect transition="in" filter="fade">
                                      <p:cBhvr>
                                        <p:cTn id="25" dur="1000"/>
                                        <p:tgtEl>
                                          <p:spTgt spid="28"/>
                                        </p:tgtEl>
                                      </p:cBhvr>
                                    </p:animEffect>
                                  </p:childTnLst>
                                </p:cTn>
                              </p:par>
                              <p:par>
                                <p:cTn id="26" presetID="31"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 calcmode="lin" valueType="num">
                                      <p:cBhvr>
                                        <p:cTn id="28" dur="1000" fill="hold"/>
                                        <p:tgtEl>
                                          <p:spTgt spid="26"/>
                                        </p:tgtEl>
                                        <p:attrNameLst>
                                          <p:attrName>ppt_w</p:attrName>
                                        </p:attrNameLst>
                                      </p:cBhvr>
                                      <p:tavLst>
                                        <p:tav tm="0">
                                          <p:val>
                                            <p:fltVal val="0"/>
                                          </p:val>
                                        </p:tav>
                                        <p:tav tm="100000">
                                          <p:val>
                                            <p:strVal val="#ppt_w"/>
                                          </p:val>
                                        </p:tav>
                                      </p:tavLst>
                                    </p:anim>
                                    <p:anim calcmode="lin" valueType="num">
                                      <p:cBhvr>
                                        <p:cTn id="29" dur="1000" fill="hold"/>
                                        <p:tgtEl>
                                          <p:spTgt spid="26"/>
                                        </p:tgtEl>
                                        <p:attrNameLst>
                                          <p:attrName>ppt_h</p:attrName>
                                        </p:attrNameLst>
                                      </p:cBhvr>
                                      <p:tavLst>
                                        <p:tav tm="0">
                                          <p:val>
                                            <p:fltVal val="0"/>
                                          </p:val>
                                        </p:tav>
                                        <p:tav tm="100000">
                                          <p:val>
                                            <p:strVal val="#ppt_h"/>
                                          </p:val>
                                        </p:tav>
                                      </p:tavLst>
                                    </p:anim>
                                    <p:anim calcmode="lin" valueType="num">
                                      <p:cBhvr>
                                        <p:cTn id="30" dur="1000" fill="hold"/>
                                        <p:tgtEl>
                                          <p:spTgt spid="26"/>
                                        </p:tgtEl>
                                        <p:attrNameLst>
                                          <p:attrName>style.rotation</p:attrName>
                                        </p:attrNameLst>
                                      </p:cBhvr>
                                      <p:tavLst>
                                        <p:tav tm="0">
                                          <p:val>
                                            <p:fltVal val="90"/>
                                          </p:val>
                                        </p:tav>
                                        <p:tav tm="100000">
                                          <p:val>
                                            <p:fltVal val="0"/>
                                          </p:val>
                                        </p:tav>
                                      </p:tavLst>
                                    </p:anim>
                                    <p:animEffect transition="in" filter="fade">
                                      <p:cBhvr>
                                        <p:cTn id="31" dur="10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8" grpId="0" bldLvl="0" animBg="1"/>
      <p:bldP spid="2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30"/>
          <p:cNvSpPr txBox="1"/>
          <p:nvPr/>
        </p:nvSpPr>
        <p:spPr>
          <a:xfrm>
            <a:off x="5403850" y="1756410"/>
            <a:ext cx="6665595" cy="424624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01</a:t>
            </a:r>
            <a:r>
              <a:rPr lang="en-IN" alt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 PROJECT DISCRIPTION</a:t>
            </a:r>
            <a:endPar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a:t>
            </a:r>
            <a:r>
              <a:rPr lang="en-IN" alt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2</a:t>
            </a:r>
            <a:r>
              <a:rPr 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 </a:t>
            </a:r>
            <a:r>
              <a:rPr lang="en-IN" altLang="en-US"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BRAND IDENTITY</a:t>
            </a:r>
            <a:endParaRPr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03 MISSION</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04 MAIL</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a:p>
            <a:pPr>
              <a:lnSpc>
                <a:spcPct val="150000"/>
              </a:lnSpc>
            </a:pPr>
            <a:r>
              <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rPr>
              <a:t> </a:t>
            </a:r>
            <a:endParaRPr lang="en-IN" sz="3600">
              <a:gradFill>
                <a:gsLst>
                  <a:gs pos="0">
                    <a:srgbClr val="FAD749"/>
                  </a:gs>
                  <a:gs pos="100000">
                    <a:srgbClr val="F5B527"/>
                  </a:gs>
                </a:gsLst>
                <a:lin ang="8100000" scaled="0"/>
              </a:gradFill>
              <a:latin typeface="Open Sans Semibold" panose="020B0706030804020204" charset="0"/>
              <a:ea typeface="Open Sans Semibold" panose="020B0706030804020204" charset="0"/>
              <a:cs typeface="Open Sans Semibold" panose="020B0706030804020204" charset="0"/>
            </a:endParaRPr>
          </a:p>
        </p:txBody>
      </p:sp>
      <p:grpSp>
        <p:nvGrpSpPr>
          <p:cNvPr id="11" name="组合 10"/>
          <p:cNvGrpSpPr/>
          <p:nvPr/>
        </p:nvGrpSpPr>
        <p:grpSpPr>
          <a:xfrm>
            <a:off x="-530352" y="-512164"/>
            <a:ext cx="4536731" cy="4536731"/>
            <a:chOff x="-530352" y="-512164"/>
            <a:chExt cx="4536731" cy="4536731"/>
          </a:xfrm>
        </p:grpSpPr>
        <p:sp>
          <p:nvSpPr>
            <p:cNvPr id="5" name="椭圆 4"/>
            <p:cNvSpPr/>
            <p:nvPr/>
          </p:nvSpPr>
          <p:spPr>
            <a:xfrm>
              <a:off x="-530352" y="-512164"/>
              <a:ext cx="4536731" cy="4536731"/>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7" name="文本框 329"/>
            <p:cNvSpPr txBox="1"/>
            <p:nvPr/>
          </p:nvSpPr>
          <p:spPr>
            <a:xfrm>
              <a:off x="178308" y="1340766"/>
              <a:ext cx="3672205" cy="82994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4800" dirty="0">
                  <a:solidFill>
                    <a:schemeClr val="tx1"/>
                  </a:solidFill>
                  <a:latin typeface="Open Sans Semibold" panose="020B0706030804020204" charset="0"/>
                  <a:ea typeface="Open Sans Semibold" panose="020B0706030804020204" charset="0"/>
                  <a:cs typeface="Open Sans Semibold" panose="020B0706030804020204" charset="0"/>
                </a:rPr>
                <a:t>CONTENTS</a:t>
              </a:r>
              <a:endParaRPr lang="en-US" altLang="zh-CN" sz="4800" dirty="0">
                <a:solidFill>
                  <a:schemeClr val="tx1"/>
                </a:solidFill>
                <a:latin typeface="Open Sans Semibold" panose="020B0706030804020204" charset="0"/>
                <a:ea typeface="Open Sans Semibold" panose="020B0706030804020204" charset="0"/>
                <a:cs typeface="Open Sans Semibold" panose="020B0706030804020204" charset="0"/>
              </a:endParaRPr>
            </a:p>
          </p:txBody>
        </p:sp>
      </p:grpSp>
      <p:sp>
        <p:nvSpPr>
          <p:cNvPr id="8" name="椭圆 7"/>
          <p:cNvSpPr/>
          <p:nvPr/>
        </p:nvSpPr>
        <p:spPr>
          <a:xfrm>
            <a:off x="9836545" y="5236023"/>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9" name="椭圆 8"/>
          <p:cNvSpPr/>
          <p:nvPr/>
        </p:nvSpPr>
        <p:spPr>
          <a:xfrm>
            <a:off x="2626954" y="4510723"/>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0" name="椭圆 9"/>
          <p:cNvSpPr/>
          <p:nvPr/>
        </p:nvSpPr>
        <p:spPr>
          <a:xfrm>
            <a:off x="8185623" y="761683"/>
            <a:ext cx="830997" cy="83099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3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p:cTn id="17" dur="1000" fill="hold"/>
                                        <p:tgtEl>
                                          <p:spTgt spid="10"/>
                                        </p:tgtEl>
                                        <p:attrNameLst>
                                          <p:attrName>ppt_w</p:attrName>
                                        </p:attrNameLst>
                                      </p:cBhvr>
                                      <p:tavLst>
                                        <p:tav tm="0">
                                          <p:val>
                                            <p:fltVal val="0"/>
                                          </p:val>
                                        </p:tav>
                                        <p:tav tm="100000">
                                          <p:val>
                                            <p:strVal val="#ppt_w"/>
                                          </p:val>
                                        </p:tav>
                                      </p:tavLst>
                                    </p:anim>
                                    <p:anim calcmode="lin" valueType="num">
                                      <p:cBhvr>
                                        <p:cTn id="18" dur="1000" fill="hold"/>
                                        <p:tgtEl>
                                          <p:spTgt spid="10"/>
                                        </p:tgtEl>
                                        <p:attrNameLst>
                                          <p:attrName>ppt_h</p:attrName>
                                        </p:attrNameLst>
                                      </p:cBhvr>
                                      <p:tavLst>
                                        <p:tav tm="0">
                                          <p:val>
                                            <p:fltVal val="0"/>
                                          </p:val>
                                        </p:tav>
                                        <p:tav tm="100000">
                                          <p:val>
                                            <p:strVal val="#ppt_h"/>
                                          </p:val>
                                        </p:tav>
                                      </p:tavLst>
                                    </p:anim>
                                    <p:anim calcmode="lin" valueType="num">
                                      <p:cBhvr>
                                        <p:cTn id="19" dur="1000" fill="hold"/>
                                        <p:tgtEl>
                                          <p:spTgt spid="10"/>
                                        </p:tgtEl>
                                        <p:attrNameLst>
                                          <p:attrName>style.rotation</p:attrName>
                                        </p:attrNameLst>
                                      </p:cBhvr>
                                      <p:tavLst>
                                        <p:tav tm="0">
                                          <p:val>
                                            <p:fltVal val="90"/>
                                          </p:val>
                                        </p:tav>
                                        <p:tav tm="100000">
                                          <p:val>
                                            <p:fltVal val="0"/>
                                          </p:val>
                                        </p:tav>
                                      </p:tavLst>
                                    </p:anim>
                                    <p:animEffect transition="in" filter="fade">
                                      <p:cBhvr>
                                        <p:cTn id="20" dur="1000"/>
                                        <p:tgtEl>
                                          <p:spTgt spid="10"/>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animBg="1"/>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827635" y="761683"/>
            <a:ext cx="4536731" cy="4536731"/>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5" name="椭圆 4"/>
          <p:cNvSpPr/>
          <p:nvPr/>
        </p:nvSpPr>
        <p:spPr>
          <a:xfrm>
            <a:off x="4130689" y="4242900"/>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6" name="椭圆 5"/>
          <p:cNvSpPr/>
          <p:nvPr/>
        </p:nvSpPr>
        <p:spPr>
          <a:xfrm>
            <a:off x="1657690" y="4510722"/>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7" name="椭圆 6"/>
          <p:cNvSpPr/>
          <p:nvPr/>
        </p:nvSpPr>
        <p:spPr>
          <a:xfrm>
            <a:off x="6994600" y="683078"/>
            <a:ext cx="830997" cy="83099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2" name="椭圆 11"/>
          <p:cNvSpPr/>
          <p:nvPr/>
        </p:nvSpPr>
        <p:spPr>
          <a:xfrm>
            <a:off x="9721288" y="2255789"/>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pic>
        <p:nvPicPr>
          <p:cNvPr id="3" name="Picture 2" descr="Untitled (1)"/>
          <p:cNvPicPr>
            <a:picLocks noChangeAspect="1"/>
          </p:cNvPicPr>
          <p:nvPr/>
        </p:nvPicPr>
        <p:blipFill>
          <a:blip r:embed="rId1"/>
          <a:stretch>
            <a:fillRect/>
          </a:stretch>
        </p:blipFill>
        <p:spPr>
          <a:xfrm>
            <a:off x="-2280285" y="-1681480"/>
            <a:ext cx="16752570" cy="9423400"/>
          </a:xfrm>
          <a:prstGeom prst="rect">
            <a:avLst/>
          </a:prstGeom>
        </p:spPr>
      </p:pic>
      <p:sp>
        <p:nvSpPr>
          <p:cNvPr id="13" name="矩形: 圆角 12"/>
          <p:cNvSpPr/>
          <p:nvPr/>
        </p:nvSpPr>
        <p:spPr>
          <a:xfrm>
            <a:off x="151130" y="213995"/>
            <a:ext cx="4805045" cy="548005"/>
          </a:xfrm>
          <a:prstGeom prst="roundRect">
            <a:avLst>
              <a:gd name="adj" fmla="val 50000"/>
            </a:avLst>
          </a:prstGeom>
          <a:gradFill>
            <a:gsLst>
              <a:gs pos="100000">
                <a:srgbClr val="FFC000"/>
              </a:gs>
              <a:gs pos="0">
                <a:srgbClr val="FAD749"/>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14" name="文本框 13"/>
          <p:cNvSpPr txBox="1"/>
          <p:nvPr/>
        </p:nvSpPr>
        <p:spPr>
          <a:xfrm>
            <a:off x="508000" y="178435"/>
            <a:ext cx="4091305" cy="5835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IN" altLang="zh-CN" sz="3200" i="0" u="none" strike="noStrike" kern="1200" cap="none" spc="300" normalizeH="0" baseline="0" noProof="0" dirty="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rPr>
              <a:t>BRAND LOGO</a:t>
            </a:r>
            <a:endParaRPr kumimoji="0" lang="en-IN" altLang="zh-CN" sz="3200" i="0" u="none" strike="noStrike" kern="1200" cap="none" spc="300" normalizeH="0" baseline="0" noProof="0" dirty="0">
              <a:ln>
                <a:noFill/>
              </a:ln>
              <a:solidFill>
                <a:schemeClr val="bg1"/>
              </a:solidFill>
              <a:effectLst>
                <a:outerShdw blurRad="50800" dist="38100" dir="2700000" algn="tl" rotWithShape="0">
                  <a:prstClr val="black">
                    <a:alpha val="40000"/>
                  </a:prstClr>
                </a:outerShdw>
              </a:effectLst>
              <a:uLnTx/>
              <a:uFillTx/>
              <a:latin typeface="Open Sans Semibold" panose="020B0706030804020204" charset="0"/>
              <a:ea typeface="Open Sans Semibold" panose="020B0706030804020204" charset="0"/>
              <a:cs typeface="Open Sans Semibold" panose="020B0706030804020204" charset="0"/>
              <a:sym typeface="+mn-lt"/>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1000" fill="hold"/>
                                        <p:tgtEl>
                                          <p:spTgt spid="5"/>
                                        </p:tgtEl>
                                        <p:attrNameLst>
                                          <p:attrName>ppt_w</p:attrName>
                                        </p:attrNameLst>
                                      </p:cBhvr>
                                      <p:tavLst>
                                        <p:tav tm="0">
                                          <p:val>
                                            <p:fltVal val="0"/>
                                          </p:val>
                                        </p:tav>
                                        <p:tav tm="100000">
                                          <p:val>
                                            <p:strVal val="#ppt_w"/>
                                          </p:val>
                                        </p:tav>
                                      </p:tavLst>
                                    </p:anim>
                                    <p:anim calcmode="lin" valueType="num">
                                      <p:cBhvr>
                                        <p:cTn id="14" dur="1000" fill="hold"/>
                                        <p:tgtEl>
                                          <p:spTgt spid="5"/>
                                        </p:tgtEl>
                                        <p:attrNameLst>
                                          <p:attrName>ppt_h</p:attrName>
                                        </p:attrNameLst>
                                      </p:cBhvr>
                                      <p:tavLst>
                                        <p:tav tm="0">
                                          <p:val>
                                            <p:fltVal val="0"/>
                                          </p:val>
                                        </p:tav>
                                        <p:tav tm="100000">
                                          <p:val>
                                            <p:strVal val="#ppt_h"/>
                                          </p:val>
                                        </p:tav>
                                      </p:tavLst>
                                    </p:anim>
                                    <p:anim calcmode="lin" valueType="num">
                                      <p:cBhvr>
                                        <p:cTn id="15" dur="1000" fill="hold"/>
                                        <p:tgtEl>
                                          <p:spTgt spid="5"/>
                                        </p:tgtEl>
                                        <p:attrNameLst>
                                          <p:attrName>style.rotation</p:attrName>
                                        </p:attrNameLst>
                                      </p:cBhvr>
                                      <p:tavLst>
                                        <p:tav tm="0">
                                          <p:val>
                                            <p:fltVal val="90"/>
                                          </p:val>
                                        </p:tav>
                                        <p:tav tm="100000">
                                          <p:val>
                                            <p:fltVal val="0"/>
                                          </p:val>
                                        </p:tav>
                                      </p:tavLst>
                                    </p:anim>
                                    <p:animEffect transition="in" filter="fade">
                                      <p:cBhvr>
                                        <p:cTn id="16" dur="1000"/>
                                        <p:tgtEl>
                                          <p:spTgt spid="5"/>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1000" fill="hold"/>
                                        <p:tgtEl>
                                          <p:spTgt spid="6"/>
                                        </p:tgtEl>
                                        <p:attrNameLst>
                                          <p:attrName>ppt_w</p:attrName>
                                        </p:attrNameLst>
                                      </p:cBhvr>
                                      <p:tavLst>
                                        <p:tav tm="0">
                                          <p:val>
                                            <p:fltVal val="0"/>
                                          </p:val>
                                        </p:tav>
                                        <p:tav tm="100000">
                                          <p:val>
                                            <p:strVal val="#ppt_w"/>
                                          </p:val>
                                        </p:tav>
                                      </p:tavLst>
                                    </p:anim>
                                    <p:anim calcmode="lin" valueType="num">
                                      <p:cBhvr>
                                        <p:cTn id="20" dur="1000" fill="hold"/>
                                        <p:tgtEl>
                                          <p:spTgt spid="6"/>
                                        </p:tgtEl>
                                        <p:attrNameLst>
                                          <p:attrName>ppt_h</p:attrName>
                                        </p:attrNameLst>
                                      </p:cBhvr>
                                      <p:tavLst>
                                        <p:tav tm="0">
                                          <p:val>
                                            <p:fltVal val="0"/>
                                          </p:val>
                                        </p:tav>
                                        <p:tav tm="100000">
                                          <p:val>
                                            <p:strVal val="#ppt_h"/>
                                          </p:val>
                                        </p:tav>
                                      </p:tavLst>
                                    </p:anim>
                                    <p:anim calcmode="lin" valueType="num">
                                      <p:cBhvr>
                                        <p:cTn id="21" dur="1000" fill="hold"/>
                                        <p:tgtEl>
                                          <p:spTgt spid="6"/>
                                        </p:tgtEl>
                                        <p:attrNameLst>
                                          <p:attrName>style.rotation</p:attrName>
                                        </p:attrNameLst>
                                      </p:cBhvr>
                                      <p:tavLst>
                                        <p:tav tm="0">
                                          <p:val>
                                            <p:fltVal val="90"/>
                                          </p:val>
                                        </p:tav>
                                        <p:tav tm="100000">
                                          <p:val>
                                            <p:fltVal val="0"/>
                                          </p:val>
                                        </p:tav>
                                      </p:tavLst>
                                    </p:anim>
                                    <p:animEffect transition="in" filter="fade">
                                      <p:cBhvr>
                                        <p:cTn id="22" dur="1000"/>
                                        <p:tgtEl>
                                          <p:spTgt spid="6"/>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1000" fill="hold"/>
                                        <p:tgtEl>
                                          <p:spTgt spid="7"/>
                                        </p:tgtEl>
                                        <p:attrNameLst>
                                          <p:attrName>ppt_w</p:attrName>
                                        </p:attrNameLst>
                                      </p:cBhvr>
                                      <p:tavLst>
                                        <p:tav tm="0">
                                          <p:val>
                                            <p:fltVal val="0"/>
                                          </p:val>
                                        </p:tav>
                                        <p:tav tm="100000">
                                          <p:val>
                                            <p:strVal val="#ppt_w"/>
                                          </p:val>
                                        </p:tav>
                                      </p:tavLst>
                                    </p:anim>
                                    <p:anim calcmode="lin" valueType="num">
                                      <p:cBhvr>
                                        <p:cTn id="26" dur="1000" fill="hold"/>
                                        <p:tgtEl>
                                          <p:spTgt spid="7"/>
                                        </p:tgtEl>
                                        <p:attrNameLst>
                                          <p:attrName>ppt_h</p:attrName>
                                        </p:attrNameLst>
                                      </p:cBhvr>
                                      <p:tavLst>
                                        <p:tav tm="0">
                                          <p:val>
                                            <p:fltVal val="0"/>
                                          </p:val>
                                        </p:tav>
                                        <p:tav tm="100000">
                                          <p:val>
                                            <p:strVal val="#ppt_h"/>
                                          </p:val>
                                        </p:tav>
                                      </p:tavLst>
                                    </p:anim>
                                    <p:anim calcmode="lin" valueType="num">
                                      <p:cBhvr>
                                        <p:cTn id="27" dur="1000" fill="hold"/>
                                        <p:tgtEl>
                                          <p:spTgt spid="7"/>
                                        </p:tgtEl>
                                        <p:attrNameLst>
                                          <p:attrName>style.rotation</p:attrName>
                                        </p:attrNameLst>
                                      </p:cBhvr>
                                      <p:tavLst>
                                        <p:tav tm="0">
                                          <p:val>
                                            <p:fltVal val="90"/>
                                          </p:val>
                                        </p:tav>
                                        <p:tav tm="100000">
                                          <p:val>
                                            <p:fltVal val="0"/>
                                          </p:val>
                                        </p:tav>
                                      </p:tavLst>
                                    </p:anim>
                                    <p:animEffect transition="in" filter="fade">
                                      <p:cBhvr>
                                        <p:cTn id="28" dur="1000"/>
                                        <p:tgtEl>
                                          <p:spTgt spid="7"/>
                                        </p:tgtEl>
                                      </p:cBhvr>
                                    </p:animEffect>
                                  </p:childTnLst>
                                </p:cTn>
                              </p:par>
                              <p:par>
                                <p:cTn id="29" presetID="3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282" y="390034"/>
            <a:ext cx="3831728" cy="521970"/>
            <a:chOff x="464282" y="390034"/>
            <a:chExt cx="3831728" cy="521970"/>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5968" y="390034"/>
              <a:ext cx="3360042"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rPr>
                <a:t>BRAND NAME</a:t>
              </a:r>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pic>
        <p:nvPicPr>
          <p:cNvPr id="5" name="图片 4" descr="C:\Users\gragu\Downloads\WALKSMART.pngWALKSMART"/>
          <p:cNvPicPr>
            <a:picLocks noChangeAspect="1"/>
          </p:cNvPicPr>
          <p:nvPr/>
        </p:nvPicPr>
        <p:blipFill rotWithShape="1">
          <a:blip r:embed="rId1"/>
          <a:srcRect t="4003" b="4003"/>
          <a:stretch>
            <a:fillRect/>
          </a:stretch>
        </p:blipFill>
        <p:spPr>
          <a:xfrm>
            <a:off x="935968" y="1484903"/>
            <a:ext cx="4620656" cy="4250879"/>
          </a:xfrm>
          <a:prstGeom prst="roundRect">
            <a:avLst/>
          </a:prstGeom>
          <a:ln w="57150">
            <a:solidFill>
              <a:srgbClr val="F6BD41"/>
            </a:solidFill>
          </a:ln>
        </p:spPr>
      </p:pic>
      <p:grpSp>
        <p:nvGrpSpPr>
          <p:cNvPr id="6" name="组合 5"/>
          <p:cNvGrpSpPr/>
          <p:nvPr/>
        </p:nvGrpSpPr>
        <p:grpSpPr>
          <a:xfrm>
            <a:off x="6150610" y="2986405"/>
            <a:ext cx="4287520" cy="737870"/>
            <a:chOff x="8692280" y="2477809"/>
            <a:chExt cx="2579678" cy="398614"/>
          </a:xfrm>
        </p:grpSpPr>
        <p:grpSp>
          <p:nvGrpSpPr>
            <p:cNvPr id="7" name="组合 6"/>
            <p:cNvGrpSpPr/>
            <p:nvPr/>
          </p:nvGrpSpPr>
          <p:grpSpPr>
            <a:xfrm>
              <a:off x="8692280" y="2511347"/>
              <a:ext cx="405779" cy="335794"/>
              <a:chOff x="8556778" y="1731879"/>
              <a:chExt cx="738967" cy="611517"/>
            </a:xfrm>
          </p:grpSpPr>
          <p:sp>
            <p:nvSpPr>
              <p:cNvPr id="11" name="椭圆 10"/>
              <p:cNvSpPr/>
              <p:nvPr/>
            </p:nvSpPr>
            <p:spPr>
              <a:xfrm>
                <a:off x="8803100" y="1850751"/>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2" name="椭圆 11"/>
              <p:cNvSpPr/>
              <p:nvPr/>
            </p:nvSpPr>
            <p:spPr>
              <a:xfrm>
                <a:off x="8556778" y="1731879"/>
                <a:ext cx="492645" cy="492645"/>
              </a:xfrm>
              <a:prstGeom prst="ellipse">
                <a:avLst/>
              </a:prstGeom>
              <a:noFill/>
              <a:ln w="63500">
                <a:gradFill>
                  <a:gsLst>
                    <a:gs pos="0">
                      <a:srgbClr val="FCA902"/>
                    </a:gs>
                    <a:gs pos="100000">
                      <a:srgbClr val="FAD749"/>
                    </a:gs>
                  </a:gsLst>
                  <a:lin ang="90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sp>
          <p:nvSpPr>
            <p:cNvPr id="8" name="直接连接符 7"/>
            <p:cNvSpPr>
              <a:spLocks noChangeShapeType="1"/>
            </p:cNvSpPr>
            <p:nvPr/>
          </p:nvSpPr>
          <p:spPr bwMode="auto">
            <a:xfrm>
              <a:off x="9285697" y="2876423"/>
              <a:ext cx="1986261" cy="0"/>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0" name="矩形 9"/>
            <p:cNvSpPr/>
            <p:nvPr/>
          </p:nvSpPr>
          <p:spPr>
            <a:xfrm>
              <a:off x="9189421" y="2477809"/>
              <a:ext cx="2047853" cy="38180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IN" altLang="zh-CN" sz="4000" b="1">
                  <a:solidFill>
                    <a:srgbClr val="F5B527"/>
                  </a:solidFill>
                  <a:latin typeface="Open Sans Semibold" panose="020B0706030804020204" charset="0"/>
                  <a:ea typeface="Open Sans Semibold" panose="020B0706030804020204" charset="0"/>
                  <a:cs typeface="Open Sans Semibold" panose="020B0706030804020204" charset="0"/>
                </a:rPr>
                <a:t>WALKSMART</a:t>
              </a:r>
              <a:endParaRPr lang="en-IN" altLang="zh-CN" sz="4000" b="1">
                <a:solidFill>
                  <a:srgbClr val="F5B527"/>
                </a:solidFill>
                <a:latin typeface="Open Sans Semibold" panose="020B0706030804020204" charset="0"/>
                <a:ea typeface="Open Sans Semibold" panose="020B0706030804020204" charset="0"/>
                <a:cs typeface="Open Sans Semibold" panose="020B0706030804020204" charset="0"/>
              </a:endParaRPr>
            </a:p>
          </p:txBody>
        </p:sp>
      </p:grpSp>
      <p:sp>
        <p:nvSpPr>
          <p:cNvPr id="13" name="椭圆 12"/>
          <p:cNvSpPr/>
          <p:nvPr/>
        </p:nvSpPr>
        <p:spPr>
          <a:xfrm>
            <a:off x="10438245" y="5083754"/>
            <a:ext cx="1416199" cy="1416199"/>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4" name="椭圆 13"/>
          <p:cNvSpPr/>
          <p:nvPr/>
        </p:nvSpPr>
        <p:spPr>
          <a:xfrm>
            <a:off x="2395850" y="5515643"/>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5" name="椭圆 14"/>
          <p:cNvSpPr/>
          <p:nvPr/>
        </p:nvSpPr>
        <p:spPr>
          <a:xfrm>
            <a:off x="9596319" y="1013846"/>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4" fill="hold" nodeType="after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椭圆 22"/>
          <p:cNvSpPr/>
          <p:nvPr/>
        </p:nvSpPr>
        <p:spPr>
          <a:xfrm>
            <a:off x="2720429" y="5302093"/>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2" name="组合 1"/>
          <p:cNvGrpSpPr/>
          <p:nvPr/>
        </p:nvGrpSpPr>
        <p:grpSpPr>
          <a:xfrm>
            <a:off x="464282" y="390034"/>
            <a:ext cx="4544060" cy="521970"/>
            <a:chOff x="464282" y="390034"/>
            <a:chExt cx="4544060" cy="521970"/>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6087" y="390034"/>
              <a:ext cx="4072255"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rPr>
                <a:t>PROJECT DESCRIPTION</a:t>
              </a:r>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7" name="矩形 6"/>
          <p:cNvSpPr/>
          <p:nvPr/>
        </p:nvSpPr>
        <p:spPr>
          <a:xfrm>
            <a:off x="10040814" y="-1"/>
            <a:ext cx="2151185" cy="6858000"/>
          </a:xfrm>
          <a:prstGeom prst="rect">
            <a:avLst/>
          </a:prstGeom>
          <a:gradFill>
            <a:gsLst>
              <a:gs pos="0">
                <a:srgbClr val="FAD749"/>
              </a:gs>
              <a:gs pos="100000">
                <a:srgbClr val="F6BD4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pic>
        <p:nvPicPr>
          <p:cNvPr id="5" name="图片 4" descr="C:\Users\gragu\Downloads\WALKSMART.pngWALKSMART"/>
          <p:cNvPicPr>
            <a:picLocks noChangeAspect="1"/>
          </p:cNvPicPr>
          <p:nvPr/>
        </p:nvPicPr>
        <p:blipFill>
          <a:blip r:embed="rId1"/>
          <a:srcRect t="16670" b="16670"/>
          <a:stretch>
            <a:fillRect/>
          </a:stretch>
        </p:blipFill>
        <p:spPr>
          <a:xfrm>
            <a:off x="6132513" y="1715929"/>
            <a:ext cx="5139209" cy="3426139"/>
          </a:xfrm>
          <a:prstGeom prst="round2DiagRect">
            <a:avLst>
              <a:gd name="adj1" fmla="val 28733"/>
              <a:gd name="adj2" fmla="val 0"/>
            </a:avLst>
          </a:prstGeom>
          <a:ln w="57150">
            <a:solidFill>
              <a:srgbClr val="F6BD41"/>
            </a:solidFill>
          </a:ln>
        </p:spPr>
      </p:pic>
      <p:grpSp>
        <p:nvGrpSpPr>
          <p:cNvPr id="15" name="组合 14"/>
          <p:cNvGrpSpPr/>
          <p:nvPr/>
        </p:nvGrpSpPr>
        <p:grpSpPr>
          <a:xfrm>
            <a:off x="1041752" y="911772"/>
            <a:ext cx="3966210" cy="4134631"/>
            <a:chOff x="8798064" y="1128268"/>
            <a:chExt cx="3966210" cy="4134631"/>
          </a:xfrm>
        </p:grpSpPr>
        <p:sp>
          <p:nvSpPr>
            <p:cNvPr id="17" name="直接连接符 16"/>
            <p:cNvSpPr>
              <a:spLocks noChangeShapeType="1"/>
            </p:cNvSpPr>
            <p:nvPr/>
          </p:nvSpPr>
          <p:spPr bwMode="auto">
            <a:xfrm>
              <a:off x="8798064" y="1128268"/>
              <a:ext cx="3966210" cy="635"/>
            </a:xfrm>
            <a:prstGeom prst="line">
              <a:avLst/>
            </a:prstGeom>
            <a:noFill/>
            <a:ln w="25400" cmpd="dbl">
              <a:gradFill>
                <a:gsLst>
                  <a:gs pos="0">
                    <a:schemeClr val="accent1"/>
                  </a:gs>
                  <a:gs pos="100000">
                    <a:srgbClr val="FFC000">
                      <a:alpha val="0"/>
                    </a:srgbClr>
                  </a:gs>
                </a:gsLst>
                <a:lin ang="0" scaled="0"/>
              </a:gradFill>
              <a:prstDash val="solid"/>
              <a:bevel/>
            </a:ln>
            <a:extLst>
              <a:ext uri="{909E8E84-426E-40DD-AFC4-6F175D3DCCD1}">
                <a14:hiddenFill xmlns:a14="http://schemas.microsoft.com/office/drawing/2010/main">
                  <a:noFill/>
                </a14:hiddenFill>
              </a:ext>
            </a:extLst>
          </p:spPr>
          <p:txBody>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endParaRPr lang="zh-CN" altLang="en-US" sz="2400">
                <a:latin typeface="Open Sans ExtraBold" panose="020B0906030804020204" charset="0"/>
                <a:ea typeface="Open Sans ExtraBold" panose="020B0906030804020204" charset="0"/>
                <a:cs typeface="Open Sans ExtraBold" panose="020B0906030804020204" charset="0"/>
              </a:endParaRPr>
            </a:p>
          </p:txBody>
        </p:sp>
        <p:sp>
          <p:nvSpPr>
            <p:cNvPr id="18" name="矩形 17"/>
            <p:cNvSpPr/>
            <p:nvPr/>
          </p:nvSpPr>
          <p:spPr>
            <a:xfrm>
              <a:off x="8798064" y="1622444"/>
              <a:ext cx="3460115" cy="3640455"/>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200">
                  <a:latin typeface="Open Sans" panose="020B0606030504020204" charset="0"/>
                  <a:ea typeface="Open Sans" panose="020B0606030504020204" charset="0"/>
                  <a:cs typeface="Open Sans" panose="020B0606030504020204" charset="0"/>
                </a:rPr>
                <a:t>In order to create a compelling brand name and project description, it's essential to distill the essence of your endeavor into a concise yet impactful paragraph. Begin by defining your brand's identity, encompassing its values, mission, and unique attributes. Next, brainstorm potential brand names that resonate with this identity, ensuring they are memorable and aligned with your industry or niche. Simultaneously, consider your project's core purpose and what sets it apart from others. Once you've settled on a brand name, craft a one-paragraph project description that succinctly conveys your mission, target audience, and unique value proposition. The ultimate goal is to create a brand name and description that together encapsulate your project's essence and immediately capture the attention and interest of your audience.</a:t>
              </a:r>
              <a:endParaRPr lang="en-US" altLang="zh-CN" sz="12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endParaRPr lang="zh-CN" altLang="en-US" sz="1200" dirty="0">
                <a:latin typeface="Open Sans" panose="020B0606030504020204" charset="0"/>
                <a:ea typeface="Open Sans" panose="020B0606030504020204" charset="0"/>
                <a:cs typeface="Open Sans" panose="020B0606030504020204" charset="0"/>
              </a:endParaRPr>
            </a:p>
          </p:txBody>
        </p:sp>
      </p:grpSp>
      <p:sp>
        <p:nvSpPr>
          <p:cNvPr id="22" name="椭圆 21"/>
          <p:cNvSpPr/>
          <p:nvPr/>
        </p:nvSpPr>
        <p:spPr>
          <a:xfrm>
            <a:off x="6332520" y="6099071"/>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nodeType="after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1000"/>
                                        <p:tgtEl>
                                          <p:spTgt spid="15"/>
                                        </p:tgtEl>
                                      </p:cBhvr>
                                    </p:animEffect>
                                    <p:anim calcmode="lin" valueType="num">
                                      <p:cBhvr>
                                        <p:cTn id="14" dur="1000" fill="hold"/>
                                        <p:tgtEl>
                                          <p:spTgt spid="15"/>
                                        </p:tgtEl>
                                        <p:attrNameLst>
                                          <p:attrName>ppt_x</p:attrName>
                                        </p:attrNameLst>
                                      </p:cBhvr>
                                      <p:tavLst>
                                        <p:tav tm="0">
                                          <p:val>
                                            <p:strVal val="#ppt_x"/>
                                          </p:val>
                                        </p:tav>
                                        <p:tav tm="100000">
                                          <p:val>
                                            <p:strVal val="#ppt_x"/>
                                          </p:val>
                                        </p:tav>
                                      </p:tavLst>
                                    </p:anim>
                                    <p:anim calcmode="lin" valueType="num">
                                      <p:cBhvr>
                                        <p:cTn id="15"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4282" y="390034"/>
            <a:ext cx="4765040" cy="521970"/>
            <a:chOff x="464282" y="390034"/>
            <a:chExt cx="4765040" cy="521970"/>
          </a:xfrm>
        </p:grpSpPr>
        <p:sp>
          <p:nvSpPr>
            <p:cNvPr id="3" name="椭圆 2"/>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4" name="文本框 65"/>
            <p:cNvSpPr txBox="1"/>
            <p:nvPr/>
          </p:nvSpPr>
          <p:spPr>
            <a:xfrm>
              <a:off x="936087" y="390034"/>
              <a:ext cx="4293235" cy="52197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2800">
                  <a:solidFill>
                    <a:schemeClr val="tx1"/>
                  </a:solidFill>
                  <a:effectLst/>
                  <a:latin typeface="Open Sans Semibold" panose="020B0706030804020204" charset="0"/>
                  <a:ea typeface="Open Sans Semibold" panose="020B0706030804020204" charset="0"/>
                  <a:cs typeface="Open Sans Semibold" panose="020B0706030804020204" charset="0"/>
                </a:rPr>
                <a:t>BRAND IDENTITY</a:t>
              </a:r>
              <a:r>
                <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28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5" name="矩形 4"/>
          <p:cNvSpPr/>
          <p:nvPr/>
        </p:nvSpPr>
        <p:spPr>
          <a:xfrm>
            <a:off x="6396143" y="1811475"/>
            <a:ext cx="75782" cy="3849772"/>
          </a:xfrm>
          <a:prstGeom prst="rect">
            <a:avLst/>
          </a:prstGeom>
          <a:solidFill>
            <a:srgbClr val="F6BE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9" name="矩形 8"/>
          <p:cNvSpPr/>
          <p:nvPr/>
        </p:nvSpPr>
        <p:spPr>
          <a:xfrm>
            <a:off x="6943725" y="1640840"/>
            <a:ext cx="3419475" cy="1788160"/>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IN" altLang="zh-CN" sz="2400">
                <a:latin typeface="Open Sans" panose="020B0606030504020204" charset="0"/>
                <a:ea typeface="Open Sans" panose="020B0606030504020204" charset="0"/>
                <a:cs typeface="Open Sans" panose="020B0606030504020204" charset="0"/>
              </a:rPr>
              <a:t>Brand identity is a shoe base structure is shown in centre of the logo the brand name is printed across the shoe base and its circled .Shoe base indicates our company sellin footwear</a:t>
            </a:r>
            <a:endParaRPr lang="zh-CN" altLang="en-US" sz="24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endParaRPr lang="zh-CN" altLang="en-US" sz="2400" dirty="0">
              <a:latin typeface="Open Sans" panose="020B0606030504020204" charset="0"/>
              <a:ea typeface="Open Sans" panose="020B0606030504020204" charset="0"/>
              <a:cs typeface="Open Sans" panose="020B0606030504020204" charset="0"/>
            </a:endParaRPr>
          </a:p>
        </p:txBody>
      </p:sp>
      <p:pic>
        <p:nvPicPr>
          <p:cNvPr id="13" name="图片 12" descr="C:\Users\gragu\Downloads\WALKSMART.pngWALKSMART"/>
          <p:cNvPicPr>
            <a:picLocks noChangeAspect="1"/>
          </p:cNvPicPr>
          <p:nvPr/>
        </p:nvPicPr>
        <p:blipFill rotWithShape="1">
          <a:blip r:embed="rId1">
            <a:duotone>
              <a:prstClr val="black"/>
              <a:schemeClr val="tx2">
                <a:tint val="45000"/>
                <a:satMod val="400000"/>
              </a:schemeClr>
            </a:duotone>
          </a:blip>
          <a:srcRect t="7" b="7"/>
          <a:stretch>
            <a:fillRect/>
          </a:stretch>
        </p:blipFill>
        <p:spPr>
          <a:xfrm>
            <a:off x="1021524" y="1845013"/>
            <a:ext cx="4208139" cy="4208139"/>
          </a:xfrm>
          <a:prstGeom prst="teardrop">
            <a:avLst/>
          </a:prstGeom>
          <a:ln w="63500">
            <a:solidFill>
              <a:srgbClr val="F6BD41"/>
            </a:solid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组合 52"/>
          <p:cNvGrpSpPr/>
          <p:nvPr/>
        </p:nvGrpSpPr>
        <p:grpSpPr>
          <a:xfrm>
            <a:off x="2011681" y="1722755"/>
            <a:ext cx="7742555" cy="4126865"/>
            <a:chOff x="644792" y="4121647"/>
            <a:chExt cx="3412780" cy="2008420"/>
          </a:xfrm>
        </p:grpSpPr>
        <p:sp>
          <p:nvSpPr>
            <p:cNvPr id="11" name="矩形: 圆角 10"/>
            <p:cNvSpPr/>
            <p:nvPr/>
          </p:nvSpPr>
          <p:spPr>
            <a:xfrm>
              <a:off x="644792" y="4121647"/>
              <a:ext cx="3412780" cy="2008420"/>
            </a:xfrm>
            <a:prstGeom prst="roundRect">
              <a:avLst/>
            </a:prstGeom>
            <a:solidFill>
              <a:schemeClr val="accent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Open Sans ExtraBold" panose="020B0906030804020204" charset="0"/>
              </a:endParaRPr>
            </a:p>
          </p:txBody>
        </p:sp>
        <p:sp>
          <p:nvSpPr>
            <p:cNvPr id="29" name="矩形 28"/>
            <p:cNvSpPr/>
            <p:nvPr/>
          </p:nvSpPr>
          <p:spPr>
            <a:xfrm>
              <a:off x="822246" y="4259477"/>
              <a:ext cx="2655939" cy="884459"/>
            </a:xfrm>
            <a:prstGeom prst="rect">
              <a:avLst/>
            </a:prstGeom>
            <a:noFill/>
            <a:ln w="9525">
              <a:noFill/>
            </a:ln>
          </p:spPr>
          <p:txBody>
            <a:bodyPr wrap="square">
              <a:no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Strive continuously to exceed customer expectations in quality, delivery and service by developing top talent in the company and in its supply chain.</a:t>
              </a:r>
              <a:endParaRPr lang="en-US" altLang="zh-CN" sz="18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To become the most trusted footwear atelier for our partners around the world through a culture of inclusivity, innovation, transparency and agility; and to deliver the highest value to our employees, shareholders and society.</a:t>
              </a:r>
              <a:endParaRPr lang="en-US" altLang="zh-CN" sz="1800">
                <a:latin typeface="Open Sans" panose="020B0606030504020204" charset="0"/>
                <a:ea typeface="Open Sans" panose="020B0606030504020204" charset="0"/>
                <a:cs typeface="Open Sans" panose="020B0606030504020204" charset="0"/>
              </a:endParaRPr>
            </a:p>
            <a:p>
              <a:pPr algn="just" eaLnBrk="1" hangingPunct="1">
                <a:lnSpc>
                  <a:spcPct val="120000"/>
                </a:lnSpc>
                <a:spcBef>
                  <a:spcPct val="0"/>
                </a:spcBef>
              </a:pPr>
              <a:r>
                <a:rPr lang="en-US" altLang="zh-CN" sz="1800">
                  <a:latin typeface="Open Sans" panose="020B0606030504020204" charset="0"/>
                  <a:ea typeface="Open Sans" panose="020B0606030504020204" charset="0"/>
                  <a:cs typeface="Open Sans" panose="020B0606030504020204" charset="0"/>
                </a:rPr>
                <a:t>To add value to our partners around the world by delivering the finest quality through continuous improvement</a:t>
              </a:r>
              <a:r>
                <a:rPr lang="en-IN" altLang="en-US" sz="1800">
                  <a:latin typeface="Open Sans" panose="020B0606030504020204" charset="0"/>
                  <a:ea typeface="Open Sans" panose="020B0606030504020204" charset="0"/>
                  <a:cs typeface="Open Sans" panose="020B0606030504020204" charset="0"/>
                </a:rPr>
                <a:t>.</a:t>
              </a:r>
              <a:endParaRPr lang="en-IN" altLang="en-US" sz="1800">
                <a:latin typeface="Open Sans" panose="020B0606030504020204" charset="0"/>
                <a:ea typeface="Open Sans" panose="020B0606030504020204" charset="0"/>
                <a:cs typeface="Open Sans" panose="020B0606030504020204" charset="0"/>
              </a:endParaRPr>
            </a:p>
          </p:txBody>
        </p:sp>
      </p:grpSp>
      <p:grpSp>
        <p:nvGrpSpPr>
          <p:cNvPr id="40" name="组合 39"/>
          <p:cNvGrpSpPr/>
          <p:nvPr/>
        </p:nvGrpSpPr>
        <p:grpSpPr>
          <a:xfrm>
            <a:off x="464282" y="268114"/>
            <a:ext cx="3899038" cy="706755"/>
            <a:chOff x="464282" y="268114"/>
            <a:chExt cx="3899038" cy="706755"/>
          </a:xfrm>
        </p:grpSpPr>
        <p:sp>
          <p:nvSpPr>
            <p:cNvPr id="41" name="椭圆 40"/>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400">
                <a:cs typeface="Open Sans ExtraBold" panose="020B0906030804020204" charset="0"/>
              </a:endParaRPr>
            </a:p>
          </p:txBody>
        </p:sp>
        <p:sp>
          <p:nvSpPr>
            <p:cNvPr id="42" name="文本框 65"/>
            <p:cNvSpPr txBox="1"/>
            <p:nvPr/>
          </p:nvSpPr>
          <p:spPr>
            <a:xfrm>
              <a:off x="1003278" y="268114"/>
              <a:ext cx="3360042" cy="706755"/>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3200">
                  <a:solidFill>
                    <a:schemeClr val="tx1"/>
                  </a:solidFill>
                  <a:effectLst/>
                  <a:latin typeface="Open Sans Semibold" panose="020B0706030804020204" charset="0"/>
                  <a:ea typeface="Open Sans Semibold" panose="020B0706030804020204" charset="0"/>
                  <a:cs typeface="Open Sans Semibold" panose="020B0706030804020204" charset="0"/>
                </a:rPr>
                <a:t>MISSION</a:t>
              </a:r>
              <a:r>
                <a:rPr lang="zh-CN" altLang="en-US" sz="40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40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gragu\OneDrive\Pictures\Screenshot 2023-10-27 180809.pngScreenshot 2023-10-27 180809"/>
          <p:cNvPicPr>
            <a:picLocks noChangeAspect="1"/>
          </p:cNvPicPr>
          <p:nvPr/>
        </p:nvPicPr>
        <p:blipFill rotWithShape="1">
          <a:blip r:embed="rId1"/>
          <a:srcRect l="1676" r="1676"/>
          <a:stretch>
            <a:fillRect/>
          </a:stretch>
        </p:blipFill>
        <p:spPr>
          <a:xfrm>
            <a:off x="3178819" y="1731483"/>
            <a:ext cx="5550918" cy="3130704"/>
          </a:xfrm>
          <a:prstGeom prst="roundRect">
            <a:avLst>
              <a:gd name="adj" fmla="val 25960"/>
            </a:avLst>
          </a:prstGeom>
          <a:ln w="69850">
            <a:solidFill>
              <a:srgbClr val="F5B527"/>
            </a:solidFill>
          </a:ln>
        </p:spPr>
      </p:pic>
      <p:sp>
        <p:nvSpPr>
          <p:cNvPr id="16" name="椭圆 15"/>
          <p:cNvSpPr/>
          <p:nvPr/>
        </p:nvSpPr>
        <p:spPr>
          <a:xfrm>
            <a:off x="9080678" y="5028933"/>
            <a:ext cx="440277" cy="440277"/>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17" name="椭圆 16"/>
          <p:cNvSpPr/>
          <p:nvPr/>
        </p:nvSpPr>
        <p:spPr>
          <a:xfrm>
            <a:off x="5800782" y="5650113"/>
            <a:ext cx="307400" cy="307400"/>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grpSp>
        <p:nvGrpSpPr>
          <p:cNvPr id="18" name="组合 17"/>
          <p:cNvGrpSpPr/>
          <p:nvPr/>
        </p:nvGrpSpPr>
        <p:grpSpPr>
          <a:xfrm>
            <a:off x="464282" y="299229"/>
            <a:ext cx="3831728" cy="645160"/>
            <a:chOff x="464282" y="299229"/>
            <a:chExt cx="3831728" cy="645160"/>
          </a:xfrm>
        </p:grpSpPr>
        <p:sp>
          <p:nvSpPr>
            <p:cNvPr id="19" name="椭圆 18"/>
            <p:cNvSpPr/>
            <p:nvPr/>
          </p:nvSpPr>
          <p:spPr>
            <a:xfrm>
              <a:off x="464282" y="447704"/>
              <a:ext cx="347584" cy="347584"/>
            </a:xfrm>
            <a:prstGeom prst="ellipse">
              <a:avLst/>
            </a:prstGeom>
            <a:gradFill>
              <a:gsLst>
                <a:gs pos="0">
                  <a:srgbClr val="FAD749"/>
                </a:gs>
                <a:gs pos="100000">
                  <a:srgbClr val="F5B527"/>
                </a:gs>
              </a:gsLst>
              <a:lin ang="27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Open Sans ExtraBold" panose="020B0906030804020204" charset="0"/>
              </a:endParaRPr>
            </a:p>
          </p:txBody>
        </p:sp>
        <p:sp>
          <p:nvSpPr>
            <p:cNvPr id="20" name="文本框 65"/>
            <p:cNvSpPr txBox="1"/>
            <p:nvPr/>
          </p:nvSpPr>
          <p:spPr>
            <a:xfrm>
              <a:off x="935968" y="299229"/>
              <a:ext cx="3360042" cy="645160"/>
            </a:xfrm>
            <a:prstGeom prst="rect">
              <a:avLst/>
            </a:prstGeom>
            <a:noFill/>
          </p:spPr>
          <p:txBody>
            <a:bodyPr wrap="square" rtlCol="0">
              <a:spAutoFit/>
            </a:bodyPr>
            <a:lstStyle>
              <a:defPPr>
                <a:defRPr lang="zh-CN"/>
              </a:defPPr>
              <a:lvl1pPr marR="0" lvl="0" indent="0" defTabSz="457200" fontAlgn="auto">
                <a:lnSpc>
                  <a:spcPct val="100000"/>
                </a:lnSpc>
                <a:spcBef>
                  <a:spcPts val="0"/>
                </a:spcBef>
                <a:spcAft>
                  <a:spcPts val="0"/>
                </a:spcAft>
                <a:buClrTx/>
                <a:buSzTx/>
                <a:buFontTx/>
                <a:buNone/>
                <a:defRPr kumimoji="0" sz="5400" b="1" i="0" u="none" strike="noStrike" cap="none" spc="0" normalizeH="0" baseline="0">
                  <a:ln>
                    <a:noFill/>
                  </a:ln>
                  <a:gradFill>
                    <a:gsLst>
                      <a:gs pos="34000">
                        <a:srgbClr val="FFC802"/>
                      </a:gs>
                      <a:gs pos="100000">
                        <a:srgbClr val="F7A003"/>
                      </a:gs>
                    </a:gsLst>
                    <a:lin ang="8100000" scaled="0"/>
                  </a:gradFill>
                  <a:effectLst>
                    <a:innerShdw blurRad="63500" dist="50800" dir="13500000">
                      <a:prstClr val="black">
                        <a:alpha val="50000"/>
                      </a:prstClr>
                    </a:innerShdw>
                  </a:effectLst>
                  <a:uLnTx/>
                  <a:uFillTx/>
                  <a:latin typeface="汉仪旗黑X1-95简" panose="00020600040101010101" pitchFamily="18" charset="-122"/>
                  <a:ea typeface="汉仪旗黑X1-95简" panose="00020600040101010101" pitchFamily="18" charset="-122"/>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r>
                <a:rPr lang="en-IN" altLang="zh-CN" sz="3600">
                  <a:solidFill>
                    <a:schemeClr val="tx1"/>
                  </a:solidFill>
                  <a:effectLst/>
                  <a:latin typeface="Open Sans Semibold" panose="020B0706030804020204" charset="0"/>
                  <a:ea typeface="Open Sans Semibold" panose="020B0706030804020204" charset="0"/>
                  <a:cs typeface="Open Sans Semibold" panose="020B0706030804020204" charset="0"/>
                </a:rPr>
                <a:t>MAIL</a:t>
              </a:r>
              <a:r>
                <a:rPr lang="zh-CN" altLang="en-US" sz="3600">
                  <a:solidFill>
                    <a:schemeClr val="tx1"/>
                  </a:solidFill>
                  <a:effectLst/>
                  <a:latin typeface="Open Sans Semibold" panose="020B0706030804020204" charset="0"/>
                  <a:ea typeface="Open Sans Semibold" panose="020B0706030804020204" charset="0"/>
                  <a:cs typeface="Open Sans Semibold" panose="020B0706030804020204" charset="0"/>
                </a:rPr>
                <a:t> </a:t>
              </a:r>
              <a:endParaRPr lang="zh-CN" altLang="en-US" sz="3600">
                <a:solidFill>
                  <a:schemeClr val="tx1"/>
                </a:solidFill>
                <a:effectLst/>
                <a:latin typeface="Open Sans Semibold" panose="020B0706030804020204" charset="0"/>
                <a:ea typeface="Open Sans Semibold" panose="020B0706030804020204" charset="0"/>
                <a:cs typeface="Open Sans Semibold" panose="020B0706030804020204" charset="0"/>
              </a:endParaRPr>
            </a:p>
          </p:txBody>
        </p:sp>
      </p:grpSp>
      <p:sp>
        <p:nvSpPr>
          <p:cNvPr id="2" name="椭圆 15"/>
          <p:cNvSpPr/>
          <p:nvPr/>
        </p:nvSpPr>
        <p:spPr>
          <a:xfrm>
            <a:off x="9744075" y="-1048385"/>
            <a:ext cx="3924935" cy="3818255"/>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ExtraBold" panose="020B0906030804020204" charset="0"/>
            </a:endParaRPr>
          </a:p>
        </p:txBody>
      </p:sp>
      <p:sp>
        <p:nvSpPr>
          <p:cNvPr id="3" name="椭圆 15"/>
          <p:cNvSpPr/>
          <p:nvPr/>
        </p:nvSpPr>
        <p:spPr>
          <a:xfrm>
            <a:off x="-999490" y="3199765"/>
            <a:ext cx="3924935" cy="3818255"/>
          </a:xfrm>
          <a:prstGeom prst="ellipse">
            <a:avLst/>
          </a:prstGeom>
          <a:gradFill>
            <a:gsLst>
              <a:gs pos="0">
                <a:srgbClr val="FAD749"/>
              </a:gs>
              <a:gs pos="100000">
                <a:srgbClr val="F5B527"/>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cs typeface="Open Sans ExtraBold" panose="020B09060308040202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PP_MARK_KEY" val="dcda9559-2ddb-4a0a-827f-426a59d30f8d"/>
  <p:tag name="COMMONDATA" val="eyJoZGlkIjoiMmNmYmEwOWQ4Y2Q0M2IxMGZkNjI4ZjhkZDQyNzg1OTYifQ=="/>
</p:tagLst>
</file>

<file path=ppt/theme/theme1.xml><?xml version="1.0" encoding="utf-8"?>
<a:theme xmlns:a="http://schemas.openxmlformats.org/drawingml/2006/main" name="Office 主题​​">
  <a:themeElements>
    <a:clrScheme name="自定义 24">
      <a:dk1>
        <a:sysClr val="windowText" lastClr="000000"/>
      </a:dk1>
      <a:lt1>
        <a:sysClr val="window" lastClr="FFFFFF"/>
      </a:lt1>
      <a:dk2>
        <a:srgbClr val="44546A"/>
      </a:dk2>
      <a:lt2>
        <a:srgbClr val="E7E6E6"/>
      </a:lt2>
      <a:accent1>
        <a:srgbClr val="FFC000"/>
      </a:accent1>
      <a:accent2>
        <a:srgbClr val="44546A"/>
      </a:accent2>
      <a:accent3>
        <a:srgbClr val="BFBFBF"/>
      </a:accent3>
      <a:accent4>
        <a:srgbClr val="FFC000"/>
      </a:accent4>
      <a:accent5>
        <a:srgbClr val="5B9BD5"/>
      </a:accent5>
      <a:accent6>
        <a:srgbClr val="70AD47"/>
      </a:accent6>
      <a:hlink>
        <a:srgbClr val="0563C1"/>
      </a:hlink>
      <a:folHlink>
        <a:srgbClr val="954F72"/>
      </a:folHlink>
    </a:clrScheme>
    <a:fontScheme name="自定义 1">
      <a:majorFont>
        <a:latin typeface="Open Sans ExtraBold"/>
        <a:ea typeface="Open Sans ExtraBold"/>
        <a:cs typeface=""/>
      </a:majorFont>
      <a:minorFont>
        <a:latin typeface="Open Sans ExtraBold"/>
        <a:ea typeface="Open Sans ExtraBold"/>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Extra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ExtraBold"/>
        <a:ea typeface=""/>
        <a:cs typeface=""/>
        <a:font script="Jpan" typeface="ＭＳ Ｐゴシック"/>
        <a:font script="Hang" typeface="맑은 고딕"/>
        <a:font script="Hans" typeface="Open Sans ExtraBold"/>
        <a:font script="Hant" typeface="新細明體"/>
        <a:font script="Arab" typeface="Open Sans ExtraBold"/>
        <a:font script="Hebr" typeface="Open Sans Extra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Extra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Open Sans ExtraBold"/>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Open Sans ExtraBold"/>
        <a:ea typeface=""/>
        <a:cs typeface=""/>
        <a:font script="Jpan" typeface="ＭＳ Ｐゴシック"/>
        <a:font script="Hang" typeface="맑은 고딕"/>
        <a:font script="Hans" typeface="Open Sans ExtraBold"/>
        <a:font script="Hant" typeface="新細明體"/>
        <a:font script="Arab" typeface="Open Sans ExtraBold"/>
        <a:font script="Hebr" typeface="Open Sans Extra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Open Sans ExtraBold"/>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1756</Words>
  <Application>WPS Presentation</Application>
  <PresentationFormat>宽屏</PresentationFormat>
  <Paragraphs>41</Paragraphs>
  <Slides>8</Slides>
  <Notes>0</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8</vt:i4>
      </vt:variant>
    </vt:vector>
  </HeadingPairs>
  <TitlesOfParts>
    <vt:vector size="34" baseType="lpstr">
      <vt:lpstr>Arial</vt:lpstr>
      <vt:lpstr>SimSun</vt:lpstr>
      <vt:lpstr>Wingdings</vt:lpstr>
      <vt:lpstr>Open Sans ExtraBold</vt:lpstr>
      <vt:lpstr>Open Sans</vt:lpstr>
      <vt:lpstr>Open Sans Semibold</vt:lpstr>
      <vt:lpstr>Roboto Bold</vt:lpstr>
      <vt:lpstr>Segoe Print</vt:lpstr>
      <vt:lpstr>汉仪旗黑X1-95简</vt:lpstr>
      <vt:lpstr>Roboto Light</vt:lpstr>
      <vt:lpstr>Wide Latin</vt:lpstr>
      <vt:lpstr>Microsoft YaHei</vt:lpstr>
      <vt:lpstr>Arial Unicode MS</vt:lpstr>
      <vt:lpstr>Old English Text MT</vt:lpstr>
      <vt:lpstr>Playbill</vt:lpstr>
      <vt:lpstr>Rockwell Extra Bold</vt:lpstr>
      <vt:lpstr>Parchment</vt:lpstr>
      <vt:lpstr>Segoe UI Emoji</vt:lpstr>
      <vt:lpstr>Segoe UI Black</vt:lpstr>
      <vt:lpstr>Arial Black</vt:lpstr>
      <vt:lpstr>ROG Fonts</vt:lpstr>
      <vt:lpstr>Candara Light</vt:lpstr>
      <vt:lpstr>Candara</vt:lpstr>
      <vt:lpstr>Californian FB</vt:lpstr>
      <vt:lpstr>NSimSun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十一渺工作室</dc:creator>
  <cp:lastModifiedBy>gragu</cp:lastModifiedBy>
  <cp:revision>22</cp:revision>
  <dcterms:created xsi:type="dcterms:W3CDTF">2020-11-14T01:07:00Z</dcterms:created>
  <dcterms:modified xsi:type="dcterms:W3CDTF">2023-10-27T19:42:36Z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1033-12.2.0.13266</vt:lpwstr>
  </property>
  <property fmtid="{D5CDD505-2E9C-101B-9397-08002B2CF9AE}" pid="3" name="ICV">
    <vt:lpwstr>F589905AAA384F1096B013D0D4D83C26_13</vt:lpwstr>
  </property>
</Properties>
</file>