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err="1" smtClean="0">
                <a:latin typeface="Times New Roman" panose="02020603050405020304" pitchFamily="18" charset="0"/>
                <a:cs typeface="Times New Roman" panose="02020603050405020304" pitchFamily="18" charset="0"/>
              </a:rPr>
              <a:t>Ragul</a:t>
            </a:r>
            <a:r>
              <a:rPr lang="en-US" sz="2800" spc="-65" dirty="0" smtClean="0">
                <a:latin typeface="Times New Roman" panose="02020603050405020304" pitchFamily="18" charset="0"/>
                <a:cs typeface="Times New Roman" panose="02020603050405020304" pitchFamily="18" charset="0"/>
              </a:rPr>
              <a:t> M</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cs typeface="Times New Roman" panose="02020603050405020304" pitchFamily="18" charset="0"/>
              </a:rPr>
              <a:t>au721221104044</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 xmlns:a16="http://schemas.microsoft.com/office/drawing/2014/main"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 xmlns:a16="http://schemas.microsoft.com/office/drawing/2014/main"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 xmlns:a16="http://schemas.microsoft.com/office/drawing/2014/main"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 xmlns:a16="http://schemas.microsoft.com/office/drawing/2014/main"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 xmlns:a16="http://schemas.microsoft.com/office/drawing/2014/main"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 xmlns:a16="http://schemas.microsoft.com/office/drawing/2014/main"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7</cp:revision>
  <dcterms:created xsi:type="dcterms:W3CDTF">2024-04-17T11:35:10Z</dcterms:created>
  <dcterms:modified xsi:type="dcterms:W3CDTF">2024-04-30T10:53:13Z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