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ndha" initials="N" lastIdx="2" clrIdx="0">
    <p:extLst>
      <p:ext uri="{19B8F6BF-5375-455C-9EA6-DF929625EA0E}">
        <p15:presenceInfo xmlns:p15="http://schemas.microsoft.com/office/powerpoint/2012/main" userId="Nand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1E5438-30FA-4933-AA50-2158E69FA2AB}" v="30" dt="2024-04-17T07:14:19.683"/>
    <p1510:client id="{ED97EC0D-8169-450C-B50C-8B56E4A3E449}" v="25" dt="2024-04-17T07:24:11.5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746" autoAdjust="0"/>
  </p:normalViewPr>
  <p:slideViewPr>
    <p:cSldViewPr snapToGrid="0">
      <p:cViewPr varScale="1">
        <p:scale>
          <a:sx n="59" d="100"/>
          <a:sy n="59" d="100"/>
        </p:scale>
        <p:origin x="11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839C-73DB-42C1-BC81-67FF89F5B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585" y="1195062"/>
            <a:ext cx="7766936" cy="1864227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Ragul R</a:t>
            </a:r>
            <a:endParaRPr lang="en-IN" dirty="0">
              <a:latin typeface="Times New Roman"/>
              <a:cs typeface="Times New Roman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C8EA1-F9A2-463B-AB5C-9B254D0DA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21" y="3252156"/>
            <a:ext cx="8282609" cy="241078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RegNO:422521205031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Email Id:ragul29143@gmail.com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Shakespearean-Style Writer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033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8FE76-004E-4144-9F03-EF2B82717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5861"/>
          </a:xfrm>
        </p:spPr>
        <p:txBody>
          <a:bodyPr/>
          <a:lstStyle/>
          <a:p>
            <a:r>
              <a:rPr lang="en-US" dirty="0"/>
              <a:t>RESULT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F87F48-B951-47CA-A728-F24CECB3A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748" r="34752" b="5144"/>
          <a:stretch/>
        </p:blipFill>
        <p:spPr>
          <a:xfrm>
            <a:off x="492924" y="1583872"/>
            <a:ext cx="4324005" cy="46645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59C814-A02C-4BFF-BEB3-077B636F60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62" r="36892" b="5071"/>
          <a:stretch/>
        </p:blipFill>
        <p:spPr>
          <a:xfrm>
            <a:off x="5479461" y="1583872"/>
            <a:ext cx="5542325" cy="466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89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0C4B-EAA8-45D9-B8C9-EDB92B11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005" y="1480232"/>
            <a:ext cx="8596668" cy="925286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34B9A-9CC3-4CFE-A88D-33BC9BB51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449" y="2405518"/>
            <a:ext cx="8596668" cy="4305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Successfully demonstrates the use of LSTM neural networks to generate text in the style of Shakespeare’s writing. Further improvements could be made through fine-tuning model architecture and hyperparameters or training on additional data.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291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487F-F128-4C18-8A2F-223BFDD9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332" y="2911928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/>
              <a:t>THANK YOU !!!!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B96A0-B87A-4C25-8DAF-BBFD69EE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091" y="2569927"/>
            <a:ext cx="8596668" cy="388077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B8E8-6B8E-40C3-A2BB-2358327A9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386" y="1175867"/>
            <a:ext cx="9036510" cy="1320800"/>
          </a:xfrm>
        </p:spPr>
        <p:txBody>
          <a:bodyPr>
            <a:normAutofit/>
          </a:bodyPr>
          <a:lstStyle/>
          <a:p>
            <a:r>
              <a:rPr lang="en-US" sz="4800" dirty="0"/>
              <a:t>PROJECT TITLE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E66EC-61CF-4150-BA8B-345EF27F9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270" y="2954076"/>
            <a:ext cx="8849459" cy="39039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/>
                <a:cs typeface="Times New Roman"/>
              </a:rPr>
              <a:t>Shakespearean-Style Writer using </a:t>
            </a:r>
            <a:r>
              <a:rPr lang="en-US" sz="3200" dirty="0" err="1">
                <a:latin typeface="Times New Roman"/>
                <a:cs typeface="Times New Roman"/>
              </a:rPr>
              <a:t>AutoRegressive</a:t>
            </a:r>
            <a:r>
              <a:rPr lang="en-US" sz="3200" dirty="0">
                <a:latin typeface="Times New Roman"/>
                <a:cs typeface="Times New Roman"/>
              </a:rPr>
              <a:t> 						                         (LSTM) Model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82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5497-B52E-4B02-8446-A5D8FA17B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838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413D1-BDE8-42CB-B7C1-122AD6D1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5021"/>
            <a:ext cx="8596668" cy="4623379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Solution and its value preposition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wow in the Solution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82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F1BB-ACCE-4F06-B3EE-AF96BA5FD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DD136-4A56-4745-8C61-A505854F6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8958"/>
            <a:ext cx="9129275" cy="487017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Nowadays creating new content is challenging as a writer and also difficult to resemble and follow writing styles of other late famous poets.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overcome this problem we develop an AI-based system capable of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generating text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mimics the writing style of William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Shakespeare,with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specific focus on his renowned work “Hamlet”.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is to create a tool using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Autoregressive neural network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can produce new passages of text that could seamlessly integrate into the context of Shakespeare's works.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6786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8BE3-610C-4267-802C-961D6E90A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5008E-9BAA-4FC1-9550-BB6467015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0770"/>
            <a:ext cx="8596668" cy="456763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implements the text generation model using autoregressive model such as LSTM neural network trained on Shakespeare’s “Hamlet” text.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should be able to take a given seed text as input and generate additional text that closely resembles Shakespearean language, syntax, and themes.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by generating new content in the writing style of Shakespeare and closely resembles his works.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951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4440-2EC0-4AD6-8859-13343DB93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THE END USERS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0F8B8-8FB8-4112-A10C-537F4ADE8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360" y="1797878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Writers and Authors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Creators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enthusiasts and Researchers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enthusiasts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 Industry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and Scholars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Educators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985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E25-699C-426E-9414-2A527F23E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560" y="417444"/>
            <a:ext cx="8596668" cy="53008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YOUR SOLUTION AND ITS VALUE PROPOSITION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BAEF7-76D9-41C1-A9F3-F8C0BC55B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47531"/>
            <a:ext cx="8596668" cy="5625547"/>
          </a:xfrm>
        </p:spPr>
        <p:txBody>
          <a:bodyPr>
            <a:normAutofit fontScale="70000" lnSpcReduction="20000"/>
          </a:bodyPr>
          <a:lstStyle/>
          <a:p>
            <a:endParaRPr lang="en-US" sz="2400" dirty="0"/>
          </a:p>
          <a:p>
            <a:r>
              <a:rPr lang="en-US" sz="3600" dirty="0"/>
              <a:t>The solution to the problem involves building a text generation model trained on Shakespearean’s </a:t>
            </a:r>
            <a:r>
              <a:rPr lang="en-US" sz="3600" dirty="0" err="1"/>
              <a:t>works,to</a:t>
            </a:r>
            <a:r>
              <a:rPr lang="en-US" sz="3600" dirty="0"/>
              <a:t> generate new text in the style of Shakespearean style.</a:t>
            </a:r>
          </a:p>
          <a:p>
            <a:r>
              <a:rPr lang="en-US" sz="3600" dirty="0"/>
              <a:t>The model utilizes LSTM neural networks to learn the patterns and nuances of </a:t>
            </a:r>
            <a:r>
              <a:rPr lang="en-US" sz="3600" dirty="0" err="1"/>
              <a:t>shakespeare’s</a:t>
            </a:r>
            <a:r>
              <a:rPr lang="en-US" sz="3600" dirty="0"/>
              <a:t> language and then generate coherent text that emulates his distinctive style.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3300" dirty="0">
                <a:solidFill>
                  <a:schemeClr val="accent1"/>
                </a:solidFill>
              </a:rPr>
              <a:t>VALUE PROPOSITION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              </a:t>
            </a:r>
            <a:r>
              <a:rPr lang="en-US" sz="2800" dirty="0">
                <a:solidFill>
                  <a:schemeClr val="tx1"/>
                </a:solidFill>
              </a:rPr>
              <a:t>Preservation of literary Heritage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             Educational Tool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             Creative Inspirations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             Entertainment and Cultural Heritage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             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50864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8265E-7388-43ED-AB92-6905CEFC4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1635"/>
          </a:xfrm>
        </p:spPr>
        <p:txBody>
          <a:bodyPr/>
          <a:lstStyle/>
          <a:p>
            <a:r>
              <a:rPr lang="en-US" dirty="0"/>
              <a:t>THE WOW IN THE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8FA0C-DB18-49A1-8A14-35C496ECF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69774"/>
            <a:ext cx="9738875" cy="4704522"/>
          </a:xfrm>
        </p:spPr>
        <p:txBody>
          <a:bodyPr>
            <a:norm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Authenticity: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that is truly immersive experience reminiscent                                                				   of reading Shakespeare’s original work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Creativity    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are wowed by the endless possibilities for creative 	   		               exploration that the model offers.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Versatility   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versatility of the project impress users with its wide  					   range of application across various domains like from 					   education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entertainment,to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research to creativity.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showcases the technological innovation in natural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language processing and Deep learning.                            	 							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63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38B5-3E93-4D3E-840E-9FD2280AB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6104"/>
          </a:xfrm>
        </p:spPr>
        <p:txBody>
          <a:bodyPr>
            <a:normAutofit fontScale="90000"/>
          </a:bodyPr>
          <a:lstStyle/>
          <a:p>
            <a:r>
              <a:rPr lang="en-US" dirty="0"/>
              <a:t>MODELLING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AF429-6CBA-43EF-8F66-79CD9AB2E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4487"/>
            <a:ext cx="9301553" cy="4803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 USED 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TensorFlow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NLTK(Natural Language Toolkit)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COMPONENT: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LSTM(Long Short-Term Memory)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Embedding Layer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Dense Layer</a:t>
            </a:r>
          </a:p>
          <a:p>
            <a:pPr marL="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1847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257</TotalTime>
  <Words>508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Ragul R</vt:lpstr>
      <vt:lpstr>PROJECT TITLE</vt:lpstr>
      <vt:lpstr>AGENDA:</vt:lpstr>
      <vt:lpstr>PROBLEM STATEMENT</vt:lpstr>
      <vt:lpstr>PROJECT OVERVIEW</vt:lpstr>
      <vt:lpstr>WHO ARE THE END USERS ?</vt:lpstr>
      <vt:lpstr>YOUR SOLUTION AND ITS VALUE PROPOSITION</vt:lpstr>
      <vt:lpstr>THE WOW IN THE SOLUTION</vt:lpstr>
      <vt:lpstr>MODELLING</vt:lpstr>
      <vt:lpstr>RESULT</vt:lpstr>
      <vt:lpstr>CONCLUSION</vt:lpstr>
      <vt:lpstr>THANK YOU 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Nandhakumar M</dc:title>
  <dc:creator>Nandha</dc:creator>
  <cp:lastModifiedBy>Nandha</cp:lastModifiedBy>
  <cp:revision>66</cp:revision>
  <dcterms:created xsi:type="dcterms:W3CDTF">2024-04-04T12:39:38Z</dcterms:created>
  <dcterms:modified xsi:type="dcterms:W3CDTF">2024-04-17T07:24:41Z</dcterms:modified>
</cp:coreProperties>
</file>