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 id="2147483661" r:id="rId3"/>
  </p:sldMasterIdLst>
  <p:notesMasterIdLst>
    <p:notesMasterId r:id="rId5"/>
  </p:notesMasterIdLst>
  <p:sldIdLst>
    <p:sldId id="257" r:id="rId4"/>
    <p:sldId id="258" r:id="rId6"/>
    <p:sldId id="259" r:id="rId7"/>
    <p:sldId id="260" r:id="rId8"/>
    <p:sldId id="261" r:id="rId9"/>
    <p:sldId id="262" r:id="rId10"/>
    <p:sldId id="263" r:id="rId11"/>
    <p:sldId id="264" r:id="rId12"/>
    <p:sldId id="265" r:id="rId13"/>
    <p:sldId id="266" r:id="rId14"/>
    <p:sldId id="268" r:id="rId15"/>
    <p:sldId id="269" r:id="rId16"/>
    <p:sldId id="270" r:id="rId17"/>
  </p:sldIdLst>
  <p:sldSz cx="12192000" cy="6858000" type="screen16x9"/>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WenQuanYi Micro Hei"/>
        <a:cs typeface="WenQuanYi Micro Hei"/>
      </a:defRPr>
    </a:lvl5pPr>
    <a:lvl6pPr marL="2286000" algn="l" defTabSz="914400" rtl="0" eaLnBrk="1" latinLnBrk="0" hangingPunct="1">
      <a:defRPr kern="1200">
        <a:solidFill>
          <a:schemeClr val="tx1"/>
        </a:solidFill>
        <a:latin typeface="Arial" panose="020B0604020202020204" pitchFamily="34" charset="0"/>
        <a:ea typeface="WenQuanYi Micro Hei"/>
        <a:cs typeface="WenQuanYi Micro Hei"/>
      </a:defRPr>
    </a:lvl6pPr>
    <a:lvl7pPr marL="2743200" algn="l" defTabSz="914400" rtl="0" eaLnBrk="1" latinLnBrk="0" hangingPunct="1">
      <a:defRPr kern="1200">
        <a:solidFill>
          <a:schemeClr val="tx1"/>
        </a:solidFill>
        <a:latin typeface="Arial" panose="020B0604020202020204" pitchFamily="34" charset="0"/>
        <a:ea typeface="WenQuanYi Micro Hei"/>
        <a:cs typeface="WenQuanYi Micro Hei"/>
      </a:defRPr>
    </a:lvl7pPr>
    <a:lvl8pPr marL="3200400" algn="l" defTabSz="914400" rtl="0" eaLnBrk="1" latinLnBrk="0" hangingPunct="1">
      <a:defRPr kern="1200">
        <a:solidFill>
          <a:schemeClr val="tx1"/>
        </a:solidFill>
        <a:latin typeface="Arial" panose="020B0604020202020204" pitchFamily="34" charset="0"/>
        <a:ea typeface="WenQuanYi Micro Hei"/>
        <a:cs typeface="WenQuanYi Micro Hei"/>
      </a:defRPr>
    </a:lvl8pPr>
    <a:lvl9pPr marL="3657600" algn="l" defTabSz="914400" rtl="0" eaLnBrk="1" latinLnBrk="0" hangingPunct="1">
      <a:defRPr kern="1200">
        <a:solidFill>
          <a:schemeClr val="tx1"/>
        </a:solidFill>
        <a:latin typeface="Arial" panose="020B0604020202020204" pitchFamily="34" charset="0"/>
        <a:ea typeface="WenQuanYi Micro Hei"/>
        <a:cs typeface="WenQuanYi Micro Hei"/>
      </a:defRPr>
    </a:lvl9pPr>
  </p:defaultTextStyle>
  <p:extLst>
    <p:ext uri="{EFAFB233-063F-42B5-8137-9DF3F51BA10A}">
      <p15:sldGuideLst xmlns:p15="http://schemas.microsoft.com/office/powerpoint/2012/main">
        <p15:guide id="1" orient="horz" pos="2160" userDrawn="1">
          <p15:clr>
            <a:srgbClr val="A4A3A4"/>
          </p15:clr>
        </p15:guide>
        <p15:guide id="2" pos="38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clrMru>
    <a:srgbClr val="C5D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706" autoAdjust="0"/>
    <p:restoredTop sz="54479" autoAdjust="0"/>
  </p:normalViewPr>
  <p:slideViewPr>
    <p:cSldViewPr showGuides="1">
      <p:cViewPr>
        <p:scale>
          <a:sx n="66" d="100"/>
          <a:sy n="66" d="100"/>
        </p:scale>
        <p:origin x="-828" y="-174"/>
      </p:cViewPr>
      <p:guideLst>
        <p:guide orient="horz" pos="2160"/>
        <p:guide pos="3854"/>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83" name=""/>
        <p:cNvGrpSpPr/>
        <p:nvPr/>
      </p:nvGrpSpPr>
      <p:grpSpPr>
        <a:xfrm>
          <a:off x="0" y="0"/>
          <a:ext cx="0" cy="0"/>
          <a:chOff x="0" y="0"/>
          <a:chExt cx="0" cy="0"/>
        </a:xfrm>
      </p:grpSpPr>
      <p:sp>
        <p:nvSpPr>
          <p:cNvPr id="1048743" name="Rectangle 1"/>
          <p:cNvSpPr>
            <a:spLocks noGrp="1" noRot="1" noChangeAspect="1" noChangeArrowheads="1"/>
          </p:cNvSpPr>
          <p:nvPr>
            <p:ph type="sldImg"/>
          </p:nvPr>
        </p:nvSpPr>
        <p:spPr bwMode="auto">
          <a:xfrm>
            <a:off x="533400" y="763588"/>
            <a:ext cx="6702425" cy="3770312"/>
          </a:xfrm>
          <a:prstGeom prst="rect">
            <a:avLst/>
          </a:prstGeom>
          <a:noFill/>
          <a:ln>
            <a:noFill/>
          </a:ln>
        </p:spPr>
      </p:sp>
      <p:sp>
        <p:nvSpPr>
          <p:cNvPr id="1048744"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p>
            <a:pPr lvl="0"/>
            <a:endParaRPr lang="en-US" noProof="0"/>
          </a:p>
        </p:txBody>
      </p:sp>
      <p:sp>
        <p:nvSpPr>
          <p:cNvPr id="1048745"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endParaRPr lang="en-US"/>
          </a:p>
        </p:txBody>
      </p:sp>
      <p:sp>
        <p:nvSpPr>
          <p:cNvPr id="1048746"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endParaRPr lang="en-US"/>
          </a:p>
        </p:txBody>
      </p:sp>
      <p:sp>
        <p:nvSpPr>
          <p:cNvPr id="1048747"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charset="0"/>
                <a:cs typeface="DejaVu Sans" charset="0"/>
              </a:defRPr>
            </a:lvl1pPr>
          </a:lstStyle>
          <a:p>
            <a:endParaRPr lang="en-US"/>
          </a:p>
        </p:txBody>
      </p:sp>
      <p:sp>
        <p:nvSpPr>
          <p:cNvPr id="1048748"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lstStyle>
            <a:lvl1pPr algn="r" eaLnBrk="1">
              <a:lnSpc>
                <a:spcPct val="93000"/>
              </a:lnSpc>
              <a:buClr>
                <a:srgbClr val="000000"/>
              </a:buClr>
              <a:buSzPct val="100000"/>
              <a:buFont typeface="Times New Roman" panose="02020603050405020304" pitchFamily="16"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6" charset="0"/>
                <a:ea typeface="DejaVu Sans"/>
                <a:cs typeface="DejaVu Sans"/>
              </a:defRPr>
            </a:lvl1pPr>
          </a:lstStyle>
          <a:p>
            <a:fld id="{016FE6CB-4CCB-4C2A-B76E-C072FB632745}"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9" name=""/>
        <p:cNvGrpSpPr/>
        <p:nvPr/>
      </p:nvGrpSpPr>
      <p:grpSpPr>
        <a:xfrm>
          <a:off x="0" y="0"/>
          <a:ext cx="0" cy="0"/>
          <a:chOff x="0" y="0"/>
          <a:chExt cx="0" cy="0"/>
        </a:xfrm>
      </p:grpSpPr>
      <p:sp>
        <p:nvSpPr>
          <p:cNvPr id="1048589" name="Rectangle 6"/>
          <p:cNvSpPr>
            <a:spLocks noGrp="1" noChangeArrowheads="1"/>
          </p:cNvSpPr>
          <p:nvPr>
            <p:ph type="sldNum" sz="quarter"/>
          </p:nvPr>
        </p:nvSpPr>
        <p:spPr>
          <a:noFill/>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0E032E15-CE12-4B2E-BA64-B18EBB5AEB46}"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048590"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048591" name="Rectangle 2"/>
          <p:cNvSpPr>
            <a:spLocks noGrp="1" noChangeArrowheads="1"/>
          </p:cNvSpPr>
          <p:nvPr>
            <p:ph type="body" idx="1"/>
          </p:nvPr>
        </p:nvSpPr>
        <p:spPr>
          <a:xfrm>
            <a:off x="777875" y="4776788"/>
            <a:ext cx="6218238" cy="4525962"/>
          </a:xfrm>
          <a:noFill/>
        </p:spPr>
        <p:txBody>
          <a:bodyPr wrap="none" anchor="ctr"/>
          <a:p>
            <a:endParaRPr lang="en-US" altLang="en-US">
              <a:latin typeface="Times New Roman" panose="02020603050405020304"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 name=""/>
        <p:cNvGrpSpPr/>
        <p:nvPr/>
      </p:nvGrpSpPr>
      <p:grpSpPr>
        <a:xfrm>
          <a:off x="0" y="0"/>
          <a:ext cx="0" cy="0"/>
          <a:chOff x="0" y="0"/>
          <a:chExt cx="0" cy="0"/>
        </a:xfrm>
      </p:grpSpPr>
      <p:sp>
        <p:nvSpPr>
          <p:cNvPr id="1048603" name="Rectangle 6"/>
          <p:cNvSpPr>
            <a:spLocks noGrp="1" noChangeArrowheads="1"/>
          </p:cNvSpPr>
          <p:nvPr>
            <p:ph type="sldNum" sz="quarter"/>
          </p:nvPr>
        </p:nvSpPr>
        <p:spPr>
          <a:noFill/>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ea typeface="WenQuanYi Micro Hei"/>
                <a:cs typeface="WenQuanYi Micro Hei"/>
              </a:defRPr>
            </a:lvl9pPr>
          </a:lstStyle>
          <a:p>
            <a:fld id="{BB49348B-2765-4CC8-9844-53A3DF02C4A0}" type="slidenum">
              <a:rPr lang="en-US" altLang="en-US">
                <a:solidFill>
                  <a:srgbClr val="000000"/>
                </a:solidFill>
                <a:latin typeface="Times New Roman" panose="02020603050405020304" pitchFamily="16" charset="0"/>
                <a:ea typeface="DejaVu Sans"/>
                <a:cs typeface="DejaVu Sans"/>
              </a:rPr>
            </a:fld>
            <a:endParaRPr lang="en-US" altLang="en-US">
              <a:solidFill>
                <a:srgbClr val="000000"/>
              </a:solidFill>
              <a:latin typeface="Times New Roman" panose="02020603050405020304" pitchFamily="16" charset="0"/>
              <a:ea typeface="DejaVu Sans"/>
              <a:cs typeface="DejaVu Sans"/>
            </a:endParaRPr>
          </a:p>
        </p:txBody>
      </p:sp>
      <p:sp>
        <p:nvSpPr>
          <p:cNvPr id="1048604"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ln>
        </p:spPr>
      </p:sp>
      <p:sp>
        <p:nvSpPr>
          <p:cNvPr id="1048605" name="Rectangle 2"/>
          <p:cNvSpPr>
            <a:spLocks noGrp="1" noChangeArrowheads="1"/>
          </p:cNvSpPr>
          <p:nvPr>
            <p:ph type="body" idx="1"/>
          </p:nvPr>
        </p:nvSpPr>
        <p:spPr>
          <a:xfrm>
            <a:off x="777875" y="4776788"/>
            <a:ext cx="6218238" cy="4525962"/>
          </a:xfrm>
          <a:noFill/>
        </p:spPr>
        <p:txBody>
          <a:bodyPr wrap="none" anchor="ctr"/>
          <a:p>
            <a:endParaRPr lang="en-US" altLang="en-US">
              <a:latin typeface="Times New Roman" panose="02020603050405020304" pitchFamily="16"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normAutofit/>
          </a:bodyPr>
          <a:p>
            <a:endParaRPr lang="en-US" dirty="0"/>
          </a:p>
        </p:txBody>
      </p:sp>
      <p:sp>
        <p:nvSpPr>
          <p:cNvPr id="1048629" name="Slide Number Placeholder 3"/>
          <p:cNvSpPr>
            <a:spLocks noGrp="1"/>
          </p:cNvSpPr>
          <p:nvPr>
            <p:ph type="sldNum" idx="10"/>
          </p:nvPr>
        </p:nvSpPr>
        <p:spPr/>
        <p:txBody>
          <a:bodyPr/>
          <a:p>
            <a:fld id="{016FE6CB-4CCB-4C2A-B76E-C072FB632745}" type="slidenum">
              <a:rPr lang="en-US" altLang="en-US" smtClean="0"/>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72" name=""/>
        <p:cNvGrpSpPr/>
        <p:nvPr/>
      </p:nvGrpSpPr>
      <p:grpSpPr>
        <a:xfrm>
          <a:off x="0" y="0"/>
          <a:ext cx="0" cy="0"/>
          <a:chOff x="0" y="0"/>
          <a:chExt cx="0" cy="0"/>
        </a:xfrm>
      </p:grpSpPr>
      <p:sp>
        <p:nvSpPr>
          <p:cNvPr id="1048696"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97"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48698" name="Rectangle 2"/>
          <p:cNvSpPr>
            <a:spLocks noGrp="1" noChangeArrowheads="1"/>
          </p:cNvSpPr>
          <p:nvPr>
            <p:ph type="dt" idx="10"/>
          </p:nvPr>
        </p:nvSpPr>
        <p:spPr/>
        <p:txBody>
          <a:bodyPr/>
          <a:p>
            <a:r>
              <a:rPr lang="en-US"/>
              <a:t>2/7/20</a:t>
            </a:r>
            <a:endParaRPr lang="en-US"/>
          </a:p>
        </p:txBody>
      </p:sp>
      <p:sp>
        <p:nvSpPr>
          <p:cNvPr id="1048699" name="Rectangle 4"/>
          <p:cNvSpPr>
            <a:spLocks noGrp="1" noChangeArrowheads="1"/>
          </p:cNvSpPr>
          <p:nvPr>
            <p:ph type="sldNum" idx="11"/>
          </p:nvPr>
        </p:nvSpPr>
        <p:spPr/>
        <p:txBody>
          <a:bodyPr/>
          <a:p>
            <a:fld id="{6222E2C6-B667-4AB7-AAAC-B0F0E56FF93D}"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77" name=""/>
        <p:cNvGrpSpPr/>
        <p:nvPr/>
      </p:nvGrpSpPr>
      <p:grpSpPr>
        <a:xfrm>
          <a:off x="0" y="0"/>
          <a:ext cx="0" cy="0"/>
          <a:chOff x="0" y="0"/>
          <a:chExt cx="0" cy="0"/>
        </a:xfrm>
      </p:grpSpPr>
      <p:sp>
        <p:nvSpPr>
          <p:cNvPr id="1048716" name="Title 1"/>
          <p:cNvSpPr>
            <a:spLocks noGrp="1"/>
          </p:cNvSpPr>
          <p:nvPr>
            <p:ph type="title"/>
          </p:nvPr>
        </p:nvSpPr>
        <p:spPr/>
        <p:txBody>
          <a:bodyPr/>
          <a:p>
            <a:r>
              <a:rPr lang="en-US"/>
              <a:t>Click to edit Master title style</a:t>
            </a:r>
            <a:endParaRPr lang="en-US"/>
          </a:p>
        </p:txBody>
      </p:sp>
      <p:sp>
        <p:nvSpPr>
          <p:cNvPr id="1048717"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18" name="Rectangle 2"/>
          <p:cNvSpPr>
            <a:spLocks noGrp="1" noChangeArrowheads="1"/>
          </p:cNvSpPr>
          <p:nvPr>
            <p:ph type="dt" idx="10"/>
          </p:nvPr>
        </p:nvSpPr>
        <p:spPr/>
        <p:txBody>
          <a:bodyPr/>
          <a:p>
            <a:r>
              <a:rPr lang="en-US"/>
              <a:t>2/7/20</a:t>
            </a:r>
            <a:endParaRPr lang="en-US"/>
          </a:p>
        </p:txBody>
      </p:sp>
      <p:sp>
        <p:nvSpPr>
          <p:cNvPr id="1048719" name="Rectangle 4"/>
          <p:cNvSpPr>
            <a:spLocks noGrp="1" noChangeArrowheads="1"/>
          </p:cNvSpPr>
          <p:nvPr>
            <p:ph type="sldNum" idx="11"/>
          </p:nvPr>
        </p:nvSpPr>
        <p:spPr/>
        <p:txBody>
          <a:bodyPr/>
          <a:p>
            <a:fld id="{0C26A721-1982-43A1-8B65-D30D941F3489}"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74" name=""/>
        <p:cNvGrpSpPr/>
        <p:nvPr/>
      </p:nvGrpSpPr>
      <p:grpSpPr>
        <a:xfrm>
          <a:off x="0" y="0"/>
          <a:ext cx="0" cy="0"/>
          <a:chOff x="0" y="0"/>
          <a:chExt cx="0" cy="0"/>
        </a:xfrm>
      </p:grpSpPr>
      <p:sp>
        <p:nvSpPr>
          <p:cNvPr id="1048703" name="Vertical Title 1"/>
          <p:cNvSpPr>
            <a:spLocks noGrp="1"/>
          </p:cNvSpPr>
          <p:nvPr>
            <p:ph type="title" orient="vert"/>
          </p:nvPr>
        </p:nvSpPr>
        <p:spPr>
          <a:xfrm>
            <a:off x="8839201" y="1604963"/>
            <a:ext cx="2741084" cy="3975100"/>
          </a:xfrm>
        </p:spPr>
        <p:txBody>
          <a:bodyPr vert="eaVert"/>
          <a:p>
            <a:r>
              <a:rPr lang="en-US"/>
              <a:t>Click to edit Master title style</a:t>
            </a:r>
            <a:endParaRPr lang="en-US"/>
          </a:p>
        </p:txBody>
      </p:sp>
      <p:sp>
        <p:nvSpPr>
          <p:cNvPr id="1048704" name="Vertical Text Placeholder 2"/>
          <p:cNvSpPr>
            <a:spLocks noGrp="1"/>
          </p:cNvSpPr>
          <p:nvPr>
            <p:ph type="body" orient="vert" idx="1"/>
          </p:nvPr>
        </p:nvSpPr>
        <p:spPr>
          <a:xfrm>
            <a:off x="609600" y="1604963"/>
            <a:ext cx="8026400" cy="3975100"/>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5" name="Rectangle 2"/>
          <p:cNvSpPr>
            <a:spLocks noGrp="1" noChangeArrowheads="1"/>
          </p:cNvSpPr>
          <p:nvPr>
            <p:ph type="dt" idx="10"/>
          </p:nvPr>
        </p:nvSpPr>
        <p:spPr/>
        <p:txBody>
          <a:bodyPr/>
          <a:p>
            <a:r>
              <a:rPr lang="en-US"/>
              <a:t>2/7/20</a:t>
            </a:r>
            <a:endParaRPr lang="en-US"/>
          </a:p>
        </p:txBody>
      </p:sp>
      <p:sp>
        <p:nvSpPr>
          <p:cNvPr id="1048706" name="Rectangle 4"/>
          <p:cNvSpPr>
            <a:spLocks noGrp="1" noChangeArrowheads="1"/>
          </p:cNvSpPr>
          <p:nvPr>
            <p:ph type="sldNum" idx="11"/>
          </p:nvPr>
        </p:nvSpPr>
        <p:spPr/>
        <p:txBody>
          <a:bodyPr/>
          <a:p>
            <a:fld id="{DFBECCAD-311D-4B7C-9F1F-F4883726DC06}" type="slidenum">
              <a:rPr lang="en-US" altLang="en-US"/>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26" name=""/>
        <p:cNvGrpSpPr/>
        <p:nvPr/>
      </p:nvGrpSpPr>
      <p:grpSpPr>
        <a:xfrm>
          <a:off x="0" y="0"/>
          <a:ext cx="0" cy="0"/>
          <a:chOff x="0" y="0"/>
          <a:chExt cx="0" cy="0"/>
        </a:xfrm>
      </p:grpSpPr>
      <p:sp>
        <p:nvSpPr>
          <p:cNvPr id="1048581" name="Title 1"/>
          <p:cNvSpPr>
            <a:spLocks noGrp="1"/>
          </p:cNvSpPr>
          <p:nvPr>
            <p:ph type="title"/>
          </p:nvPr>
        </p:nvSpPr>
        <p:spPr>
          <a:xfrm>
            <a:off x="914401" y="2130425"/>
            <a:ext cx="10361084" cy="1468438"/>
          </a:xfrm>
        </p:spPr>
        <p:txBody>
          <a:bodyPr/>
          <a:p>
            <a:r>
              <a:rPr lang="en-US"/>
              <a:t>Click to edit Master title style</a:t>
            </a:r>
            <a:endParaRPr lang="en-US"/>
          </a:p>
        </p:txBody>
      </p:sp>
      <p:sp>
        <p:nvSpPr>
          <p:cNvPr id="1048582" name="Rectangle 2"/>
          <p:cNvSpPr>
            <a:spLocks noGrp="1" noChangeArrowheads="1"/>
          </p:cNvSpPr>
          <p:nvPr>
            <p:ph type="dt" idx="10"/>
          </p:nvPr>
        </p:nvSpPr>
        <p:spPr/>
        <p:txBody>
          <a:bodyPr/>
          <a:p>
            <a:r>
              <a:rPr lang="en-US"/>
              <a:t>2/7/20</a:t>
            </a:r>
            <a:endParaRPr lang="en-US"/>
          </a:p>
        </p:txBody>
      </p:sp>
      <p:sp>
        <p:nvSpPr>
          <p:cNvPr id="1048583" name="Rectangle 4"/>
          <p:cNvSpPr>
            <a:spLocks noGrp="1" noChangeArrowheads="1"/>
          </p:cNvSpPr>
          <p:nvPr>
            <p:ph type="sldNum" idx="11"/>
          </p:nvPr>
        </p:nvSpPr>
        <p:spPr/>
        <p:txBody>
          <a:bodyPr/>
          <a:p>
            <a:fld id="{7FAAD6F0-96A7-4550-9C58-77DD172BA97B}" type="slidenum">
              <a:rPr lang="en-US" altLang="en-US"/>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63" name=""/>
        <p:cNvGrpSpPr/>
        <p:nvPr/>
      </p:nvGrpSpPr>
      <p:grpSpPr>
        <a:xfrm>
          <a:off x="0" y="0"/>
          <a:ext cx="0" cy="0"/>
          <a:chOff x="0" y="0"/>
          <a:chExt cx="0" cy="0"/>
        </a:xfrm>
      </p:grpSpPr>
      <p:sp>
        <p:nvSpPr>
          <p:cNvPr id="1048656" name="Title 1"/>
          <p:cNvSpPr>
            <a:spLocks noGrp="1"/>
          </p:cNvSpPr>
          <p:nvPr>
            <p:ph type="ctrTitle"/>
          </p:nvPr>
        </p:nvSpPr>
        <p:spPr>
          <a:xfrm>
            <a:off x="914400" y="2130426"/>
            <a:ext cx="10363200" cy="1470025"/>
          </a:xfrm>
        </p:spPr>
        <p:txBody>
          <a:bodyPr/>
          <a:p>
            <a:r>
              <a:rPr lang="en-US"/>
              <a:t>Click to edit Master title style</a:t>
            </a:r>
            <a:endParaRPr lang="en-US"/>
          </a:p>
        </p:txBody>
      </p:sp>
      <p:sp>
        <p:nvSpPr>
          <p:cNvPr id="1048657"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1048658" name="Rectangle 3"/>
          <p:cNvSpPr>
            <a:spLocks noGrp="1" noChangeArrowheads="1"/>
          </p:cNvSpPr>
          <p:nvPr>
            <p:ph type="dt" idx="10"/>
          </p:nvPr>
        </p:nvSpPr>
        <p:spPr/>
        <p:txBody>
          <a:bodyPr/>
          <a:p>
            <a:r>
              <a:rPr lang="en-US"/>
              <a:t>2/7/20</a:t>
            </a:r>
            <a:endParaRPr lang="en-US"/>
          </a:p>
        </p:txBody>
      </p:sp>
      <p:sp>
        <p:nvSpPr>
          <p:cNvPr id="1048659" name="Rectangle 5"/>
          <p:cNvSpPr>
            <a:spLocks noGrp="1" noChangeArrowheads="1"/>
          </p:cNvSpPr>
          <p:nvPr>
            <p:ph type="sldNum" idx="11"/>
          </p:nvPr>
        </p:nvSpPr>
        <p:spPr/>
        <p:txBody>
          <a:bodyPr/>
          <a:p>
            <a:fld id="{D50D03CB-308D-4E40-9EAB-DC5C4EA886FE}" type="slidenum">
              <a:rPr lang="en-US" altLang="en-US"/>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597" name="Title 1"/>
          <p:cNvSpPr>
            <a:spLocks noGrp="1"/>
          </p:cNvSpPr>
          <p:nvPr>
            <p:ph type="title"/>
          </p:nvPr>
        </p:nvSpPr>
        <p:spPr/>
        <p:txBody>
          <a:bodyPr/>
          <a:p>
            <a:r>
              <a:rPr lang="en-US"/>
              <a:t>Click to edit Master title style</a:t>
            </a:r>
            <a:endParaRPr lang="en-US"/>
          </a:p>
        </p:txBody>
      </p:sp>
      <p:sp>
        <p:nvSpPr>
          <p:cNvPr id="104859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9" name="Rectangle 3"/>
          <p:cNvSpPr>
            <a:spLocks noGrp="1" noChangeArrowheads="1"/>
          </p:cNvSpPr>
          <p:nvPr>
            <p:ph type="dt" idx="10"/>
          </p:nvPr>
        </p:nvSpPr>
        <p:spPr/>
        <p:txBody>
          <a:bodyPr/>
          <a:p>
            <a:r>
              <a:rPr lang="en-US"/>
              <a:t>2/7/20</a:t>
            </a:r>
            <a:endParaRPr lang="en-US"/>
          </a:p>
        </p:txBody>
      </p:sp>
      <p:sp>
        <p:nvSpPr>
          <p:cNvPr id="1048600" name="Rectangle 5"/>
          <p:cNvSpPr>
            <a:spLocks noGrp="1" noChangeArrowheads="1"/>
          </p:cNvSpPr>
          <p:nvPr>
            <p:ph type="sldNum" idx="11"/>
          </p:nvPr>
        </p:nvSpPr>
        <p:spPr/>
        <p:txBody>
          <a:bodyPr/>
          <a:p>
            <a:fld id="{BAC619F4-6487-4011-A375-43CCF2863C09}" type="slidenum">
              <a:rPr lang="en-US" altLang="en-US"/>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68" name=""/>
        <p:cNvGrpSpPr/>
        <p:nvPr/>
      </p:nvGrpSpPr>
      <p:grpSpPr>
        <a:xfrm>
          <a:off x="0" y="0"/>
          <a:ext cx="0" cy="0"/>
          <a:chOff x="0" y="0"/>
          <a:chExt cx="0" cy="0"/>
        </a:xfrm>
      </p:grpSpPr>
      <p:sp>
        <p:nvSpPr>
          <p:cNvPr id="1048678"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1048679"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048680" name="Rectangle 3"/>
          <p:cNvSpPr>
            <a:spLocks noGrp="1" noChangeArrowheads="1"/>
          </p:cNvSpPr>
          <p:nvPr>
            <p:ph type="dt" idx="10"/>
          </p:nvPr>
        </p:nvSpPr>
        <p:spPr/>
        <p:txBody>
          <a:bodyPr/>
          <a:p>
            <a:r>
              <a:rPr lang="en-US"/>
              <a:t>2/7/20</a:t>
            </a:r>
            <a:endParaRPr lang="en-US"/>
          </a:p>
        </p:txBody>
      </p:sp>
      <p:sp>
        <p:nvSpPr>
          <p:cNvPr id="1048681" name="Rectangle 5"/>
          <p:cNvSpPr>
            <a:spLocks noGrp="1" noChangeArrowheads="1"/>
          </p:cNvSpPr>
          <p:nvPr>
            <p:ph type="sldNum" idx="11"/>
          </p:nvPr>
        </p:nvSpPr>
        <p:spPr/>
        <p:txBody>
          <a:bodyPr/>
          <a:p>
            <a:fld id="{518632A3-174F-4EB4-A038-DE4D534E27E9}" type="slidenum">
              <a:rPr lang="en-US" altLang="en-US"/>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71" name=""/>
        <p:cNvGrpSpPr/>
        <p:nvPr/>
      </p:nvGrpSpPr>
      <p:grpSpPr>
        <a:xfrm>
          <a:off x="0" y="0"/>
          <a:ext cx="0" cy="0"/>
          <a:chOff x="0" y="0"/>
          <a:chExt cx="0" cy="0"/>
        </a:xfrm>
      </p:grpSpPr>
      <p:sp>
        <p:nvSpPr>
          <p:cNvPr id="1048691" name="Title 1"/>
          <p:cNvSpPr>
            <a:spLocks noGrp="1"/>
          </p:cNvSpPr>
          <p:nvPr>
            <p:ph type="title"/>
          </p:nvPr>
        </p:nvSpPr>
        <p:spPr/>
        <p:txBody>
          <a:bodyPr/>
          <a:p>
            <a:r>
              <a:rPr lang="en-US"/>
              <a:t>Click to edit Master title style</a:t>
            </a:r>
            <a:endParaRPr lang="en-US"/>
          </a:p>
        </p:txBody>
      </p:sp>
      <p:sp>
        <p:nvSpPr>
          <p:cNvPr id="1048692"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3"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94" name="Rectangle 3"/>
          <p:cNvSpPr>
            <a:spLocks noGrp="1" noChangeArrowheads="1"/>
          </p:cNvSpPr>
          <p:nvPr>
            <p:ph type="dt" idx="10"/>
          </p:nvPr>
        </p:nvSpPr>
        <p:spPr/>
        <p:txBody>
          <a:bodyPr/>
          <a:p>
            <a:r>
              <a:rPr lang="en-US"/>
              <a:t>2/7/20</a:t>
            </a:r>
            <a:endParaRPr lang="en-US"/>
          </a:p>
        </p:txBody>
      </p:sp>
      <p:sp>
        <p:nvSpPr>
          <p:cNvPr id="1048695" name="Rectangle 5"/>
          <p:cNvSpPr>
            <a:spLocks noGrp="1" noChangeArrowheads="1"/>
          </p:cNvSpPr>
          <p:nvPr>
            <p:ph type="sldNum" idx="11"/>
          </p:nvPr>
        </p:nvSpPr>
        <p:spPr/>
        <p:txBody>
          <a:bodyPr/>
          <a:p>
            <a:fld id="{7DBF92DE-B16B-4C3C-B3E9-8E4A4F5A598C}" type="slidenum">
              <a:rPr lang="en-US" altLang="en-US"/>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70" name=""/>
        <p:cNvGrpSpPr/>
        <p:nvPr/>
      </p:nvGrpSpPr>
      <p:grpSpPr>
        <a:xfrm>
          <a:off x="0" y="0"/>
          <a:ext cx="0" cy="0"/>
          <a:chOff x="0" y="0"/>
          <a:chExt cx="0" cy="0"/>
        </a:xfrm>
      </p:grpSpPr>
      <p:sp>
        <p:nvSpPr>
          <p:cNvPr id="1048684"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685"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6"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7"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688"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89" name="Rectangle 3"/>
          <p:cNvSpPr>
            <a:spLocks noGrp="1" noChangeArrowheads="1"/>
          </p:cNvSpPr>
          <p:nvPr>
            <p:ph type="dt" idx="10"/>
          </p:nvPr>
        </p:nvSpPr>
        <p:spPr/>
        <p:txBody>
          <a:bodyPr/>
          <a:p>
            <a:r>
              <a:rPr lang="en-US"/>
              <a:t>2/7/20</a:t>
            </a:r>
            <a:endParaRPr lang="en-US"/>
          </a:p>
        </p:txBody>
      </p:sp>
      <p:sp>
        <p:nvSpPr>
          <p:cNvPr id="1048690" name="Rectangle 5"/>
          <p:cNvSpPr>
            <a:spLocks noGrp="1" noChangeArrowheads="1"/>
          </p:cNvSpPr>
          <p:nvPr>
            <p:ph type="sldNum" idx="11"/>
          </p:nvPr>
        </p:nvSpPr>
        <p:spPr/>
        <p:txBody>
          <a:bodyPr/>
          <a:p>
            <a:fld id="{1B523C73-B386-4855-994A-6206136A20F3}" type="slidenum">
              <a:rPr lang="en-US" altLang="en-US"/>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62" name=""/>
        <p:cNvGrpSpPr/>
        <p:nvPr/>
      </p:nvGrpSpPr>
      <p:grpSpPr>
        <a:xfrm>
          <a:off x="0" y="0"/>
          <a:ext cx="0" cy="0"/>
          <a:chOff x="0" y="0"/>
          <a:chExt cx="0" cy="0"/>
        </a:xfrm>
      </p:grpSpPr>
      <p:sp>
        <p:nvSpPr>
          <p:cNvPr id="1048653" name="Title 1"/>
          <p:cNvSpPr>
            <a:spLocks noGrp="1"/>
          </p:cNvSpPr>
          <p:nvPr>
            <p:ph type="title"/>
          </p:nvPr>
        </p:nvSpPr>
        <p:spPr/>
        <p:txBody>
          <a:bodyPr/>
          <a:p>
            <a:r>
              <a:rPr lang="en-US"/>
              <a:t>Click to edit Master title style</a:t>
            </a:r>
            <a:endParaRPr lang="en-US"/>
          </a:p>
        </p:txBody>
      </p:sp>
      <p:sp>
        <p:nvSpPr>
          <p:cNvPr id="1048654" name="Rectangle 3"/>
          <p:cNvSpPr>
            <a:spLocks noGrp="1" noChangeArrowheads="1"/>
          </p:cNvSpPr>
          <p:nvPr>
            <p:ph type="dt" idx="10"/>
          </p:nvPr>
        </p:nvSpPr>
        <p:spPr/>
        <p:txBody>
          <a:bodyPr/>
          <a:p>
            <a:r>
              <a:rPr lang="en-US"/>
              <a:t>2/7/20</a:t>
            </a:r>
            <a:endParaRPr lang="en-US"/>
          </a:p>
        </p:txBody>
      </p:sp>
      <p:sp>
        <p:nvSpPr>
          <p:cNvPr id="1048655" name="Rectangle 5"/>
          <p:cNvSpPr>
            <a:spLocks noGrp="1" noChangeArrowheads="1"/>
          </p:cNvSpPr>
          <p:nvPr>
            <p:ph type="sldNum" idx="11"/>
          </p:nvPr>
        </p:nvSpPr>
        <p:spPr/>
        <p:txBody>
          <a:bodyPr/>
          <a:p>
            <a:fld id="{D53CBF56-D867-44D7-93AC-ADAE156A2F8D}" type="slidenum">
              <a:rPr lang="en-US" altLang="en-US"/>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69" name=""/>
        <p:cNvGrpSpPr/>
        <p:nvPr/>
      </p:nvGrpSpPr>
      <p:grpSpPr>
        <a:xfrm>
          <a:off x="0" y="0"/>
          <a:ext cx="0" cy="0"/>
          <a:chOff x="0" y="0"/>
          <a:chExt cx="0" cy="0"/>
        </a:xfrm>
      </p:grpSpPr>
      <p:sp>
        <p:nvSpPr>
          <p:cNvPr id="1048682" name="Rectangle 3"/>
          <p:cNvSpPr>
            <a:spLocks noGrp="1" noChangeArrowheads="1"/>
          </p:cNvSpPr>
          <p:nvPr>
            <p:ph type="dt" idx="10"/>
          </p:nvPr>
        </p:nvSpPr>
        <p:spPr/>
        <p:txBody>
          <a:bodyPr/>
          <a:p>
            <a:r>
              <a:rPr lang="en-US"/>
              <a:t>2/7/20</a:t>
            </a:r>
            <a:endParaRPr lang="en-US"/>
          </a:p>
        </p:txBody>
      </p:sp>
      <p:sp>
        <p:nvSpPr>
          <p:cNvPr id="1048683" name="Rectangle 5"/>
          <p:cNvSpPr>
            <a:spLocks noGrp="1" noChangeArrowheads="1"/>
          </p:cNvSpPr>
          <p:nvPr>
            <p:ph type="sldNum" idx="11"/>
          </p:nvPr>
        </p:nvSpPr>
        <p:spPr/>
        <p:txBody>
          <a:bodyPr/>
          <a:p>
            <a:fld id="{A95BE21B-3C33-42AC-92E4-C7156E0E44D2}"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75" name=""/>
        <p:cNvGrpSpPr/>
        <p:nvPr/>
      </p:nvGrpSpPr>
      <p:grpSpPr>
        <a:xfrm>
          <a:off x="0" y="0"/>
          <a:ext cx="0" cy="0"/>
          <a:chOff x="0" y="0"/>
          <a:chExt cx="0" cy="0"/>
        </a:xfrm>
      </p:grpSpPr>
      <p:sp>
        <p:nvSpPr>
          <p:cNvPr id="1048707" name="Title 1"/>
          <p:cNvSpPr>
            <a:spLocks noGrp="1"/>
          </p:cNvSpPr>
          <p:nvPr>
            <p:ph type="title"/>
          </p:nvPr>
        </p:nvSpPr>
        <p:spPr/>
        <p:txBody>
          <a:bodyPr/>
          <a:p>
            <a:r>
              <a:rPr lang="en-US"/>
              <a:t>Click to edit Master title style</a:t>
            </a:r>
            <a:endParaRPr lang="en-US"/>
          </a:p>
        </p:txBody>
      </p:sp>
      <p:sp>
        <p:nvSpPr>
          <p:cNvPr id="1048708" name="Content Placeholder 2"/>
          <p:cNvSpPr>
            <a:spLocks noGrp="1"/>
          </p:cNvSpPr>
          <p:nvPr>
            <p:ph idx="1"/>
          </p:nvPr>
        </p:nvSpPr>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09" name="Rectangle 2"/>
          <p:cNvSpPr>
            <a:spLocks noGrp="1" noChangeArrowheads="1"/>
          </p:cNvSpPr>
          <p:nvPr>
            <p:ph type="dt" idx="10"/>
          </p:nvPr>
        </p:nvSpPr>
        <p:spPr/>
        <p:txBody>
          <a:bodyPr/>
          <a:p>
            <a:r>
              <a:rPr lang="en-US"/>
              <a:t>2/7/20</a:t>
            </a:r>
            <a:endParaRPr lang="en-US"/>
          </a:p>
        </p:txBody>
      </p:sp>
      <p:sp>
        <p:nvSpPr>
          <p:cNvPr id="1048710" name="Rectangle 4"/>
          <p:cNvSpPr>
            <a:spLocks noGrp="1" noChangeArrowheads="1"/>
          </p:cNvSpPr>
          <p:nvPr>
            <p:ph type="sldNum" idx="11"/>
          </p:nvPr>
        </p:nvSpPr>
        <p:spPr/>
        <p:txBody>
          <a:bodyPr/>
          <a:p>
            <a:fld id="{D0ABDC1B-C3BF-4EED-8468-C07B63BE07F4}" type="slidenum">
              <a:rPr lang="en-US" altLang="en-US"/>
            </a:fld>
            <a:endParaRPr lang="en-US"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65" name=""/>
        <p:cNvGrpSpPr/>
        <p:nvPr/>
      </p:nvGrpSpPr>
      <p:grpSpPr>
        <a:xfrm>
          <a:off x="0" y="0"/>
          <a:ext cx="0" cy="0"/>
          <a:chOff x="0" y="0"/>
          <a:chExt cx="0" cy="0"/>
        </a:xfrm>
      </p:grpSpPr>
      <p:sp>
        <p:nvSpPr>
          <p:cNvPr id="1048664"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104866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6"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67" name="Rectangle 3"/>
          <p:cNvSpPr>
            <a:spLocks noGrp="1" noChangeArrowheads="1"/>
          </p:cNvSpPr>
          <p:nvPr>
            <p:ph type="dt" idx="10"/>
          </p:nvPr>
        </p:nvSpPr>
        <p:spPr/>
        <p:txBody>
          <a:bodyPr/>
          <a:p>
            <a:r>
              <a:rPr lang="en-US"/>
              <a:t>2/7/20</a:t>
            </a:r>
            <a:endParaRPr lang="en-US"/>
          </a:p>
        </p:txBody>
      </p:sp>
      <p:sp>
        <p:nvSpPr>
          <p:cNvPr id="1048668" name="Rectangle 5"/>
          <p:cNvSpPr>
            <a:spLocks noGrp="1" noChangeArrowheads="1"/>
          </p:cNvSpPr>
          <p:nvPr>
            <p:ph type="sldNum" idx="11"/>
          </p:nvPr>
        </p:nvSpPr>
        <p:spPr/>
        <p:txBody>
          <a:bodyPr/>
          <a:p>
            <a:fld id="{E4C2EC4F-9B88-43E9-A561-55558F74A77E}" type="slidenum">
              <a:rPr lang="en-US" altLang="en-US"/>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66" name=""/>
        <p:cNvGrpSpPr/>
        <p:nvPr/>
      </p:nvGrpSpPr>
      <p:grpSpPr>
        <a:xfrm>
          <a:off x="0" y="0"/>
          <a:ext cx="0" cy="0"/>
          <a:chOff x="0" y="0"/>
          <a:chExt cx="0" cy="0"/>
        </a:xfrm>
      </p:grpSpPr>
      <p:sp>
        <p:nvSpPr>
          <p:cNvPr id="1048669"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1048670"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671"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672" name="Rectangle 3"/>
          <p:cNvSpPr>
            <a:spLocks noGrp="1" noChangeArrowheads="1"/>
          </p:cNvSpPr>
          <p:nvPr>
            <p:ph type="dt" idx="10"/>
          </p:nvPr>
        </p:nvSpPr>
        <p:spPr/>
        <p:txBody>
          <a:bodyPr/>
          <a:p>
            <a:r>
              <a:rPr lang="en-US"/>
              <a:t>2/7/20</a:t>
            </a:r>
            <a:endParaRPr lang="en-US"/>
          </a:p>
        </p:txBody>
      </p:sp>
      <p:sp>
        <p:nvSpPr>
          <p:cNvPr id="1048673" name="Rectangle 5"/>
          <p:cNvSpPr>
            <a:spLocks noGrp="1" noChangeArrowheads="1"/>
          </p:cNvSpPr>
          <p:nvPr>
            <p:ph type="sldNum" idx="11"/>
          </p:nvPr>
        </p:nvSpPr>
        <p:spPr/>
        <p:txBody>
          <a:bodyPr/>
          <a:p>
            <a:fld id="{A7A5DE69-3BF8-4242-9FAE-2C438B3515AC}" type="slidenum">
              <a:rPr lang="en-US" altLang="en-US"/>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67"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endParaRPr lang="en-US"/>
          </a:p>
        </p:txBody>
      </p:sp>
      <p:sp>
        <p:nvSpPr>
          <p:cNvPr id="1048675" name="Vertical Text Placeholder 2"/>
          <p:cNvSpPr>
            <a:spLocks noGrp="1"/>
          </p:cNvSpPr>
          <p:nvPr>
            <p:ph type="body" orient="vert" idx="1"/>
          </p:nvPr>
        </p:nvSpPr>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76" name="Rectangle 3"/>
          <p:cNvSpPr>
            <a:spLocks noGrp="1" noChangeArrowheads="1"/>
          </p:cNvSpPr>
          <p:nvPr>
            <p:ph type="dt" idx="10"/>
          </p:nvPr>
        </p:nvSpPr>
        <p:spPr/>
        <p:txBody>
          <a:bodyPr/>
          <a:p>
            <a:r>
              <a:rPr lang="en-US"/>
              <a:t>2/7/20</a:t>
            </a:r>
            <a:endParaRPr lang="en-US"/>
          </a:p>
        </p:txBody>
      </p:sp>
      <p:sp>
        <p:nvSpPr>
          <p:cNvPr id="1048677" name="Rectangle 5"/>
          <p:cNvSpPr>
            <a:spLocks noGrp="1" noChangeArrowheads="1"/>
          </p:cNvSpPr>
          <p:nvPr>
            <p:ph type="sldNum" idx="11"/>
          </p:nvPr>
        </p:nvSpPr>
        <p:spPr/>
        <p:txBody>
          <a:bodyPr/>
          <a:p>
            <a:fld id="{C6F39F2A-4729-4CA9-83CC-444EFEEBFA0C}" type="slidenum">
              <a:rPr lang="en-US" altLang="en-US"/>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64" name=""/>
        <p:cNvGrpSpPr/>
        <p:nvPr/>
      </p:nvGrpSpPr>
      <p:grpSpPr>
        <a:xfrm>
          <a:off x="0" y="0"/>
          <a:ext cx="0" cy="0"/>
          <a:chOff x="0" y="0"/>
          <a:chExt cx="0" cy="0"/>
        </a:xfrm>
      </p:grpSpPr>
      <p:sp>
        <p:nvSpPr>
          <p:cNvPr id="1048660" name="Vertical Title 1"/>
          <p:cNvSpPr>
            <a:spLocks noGrp="1"/>
          </p:cNvSpPr>
          <p:nvPr>
            <p:ph type="title" orient="vert"/>
          </p:nvPr>
        </p:nvSpPr>
        <p:spPr>
          <a:xfrm>
            <a:off x="8839201" y="274639"/>
            <a:ext cx="2741084" cy="5849937"/>
          </a:xfrm>
        </p:spPr>
        <p:txBody>
          <a:bodyPr vert="eaVert"/>
          <a:p>
            <a:r>
              <a:rPr lang="en-US"/>
              <a:t>Click to edit Master title style</a:t>
            </a:r>
            <a:endParaRPr lang="en-US"/>
          </a:p>
        </p:txBody>
      </p:sp>
      <p:sp>
        <p:nvSpPr>
          <p:cNvPr id="1048661" name="Vertical Text Placeholder 2"/>
          <p:cNvSpPr>
            <a:spLocks noGrp="1"/>
          </p:cNvSpPr>
          <p:nvPr>
            <p:ph type="body" orient="vert" idx="1"/>
          </p:nvPr>
        </p:nvSpPr>
        <p:spPr>
          <a:xfrm>
            <a:off x="609600" y="274639"/>
            <a:ext cx="8026400" cy="5849937"/>
          </a:xfrm>
        </p:spPr>
        <p:txBody>
          <a:bodyPr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2" name="Rectangle 3"/>
          <p:cNvSpPr>
            <a:spLocks noGrp="1" noChangeArrowheads="1"/>
          </p:cNvSpPr>
          <p:nvPr>
            <p:ph type="dt" idx="10"/>
          </p:nvPr>
        </p:nvSpPr>
        <p:spPr/>
        <p:txBody>
          <a:bodyPr/>
          <a:p>
            <a:r>
              <a:rPr lang="en-US"/>
              <a:t>2/7/20</a:t>
            </a:r>
            <a:endParaRPr lang="en-US"/>
          </a:p>
        </p:txBody>
      </p:sp>
      <p:sp>
        <p:nvSpPr>
          <p:cNvPr id="1048663" name="Rectangle 5"/>
          <p:cNvSpPr>
            <a:spLocks noGrp="1" noChangeArrowheads="1"/>
          </p:cNvSpPr>
          <p:nvPr>
            <p:ph type="sldNum" idx="11"/>
          </p:nvPr>
        </p:nvSpPr>
        <p:spPr/>
        <p:txBody>
          <a:bodyPr/>
          <a:p>
            <a:fld id="{578B4C70-A8C3-4B67-A6CC-91D4A64AB7FA}"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78" name=""/>
        <p:cNvGrpSpPr/>
        <p:nvPr/>
      </p:nvGrpSpPr>
      <p:grpSpPr>
        <a:xfrm>
          <a:off x="0" y="0"/>
          <a:ext cx="0" cy="0"/>
          <a:chOff x="0" y="0"/>
          <a:chExt cx="0" cy="0"/>
        </a:xfrm>
      </p:grpSpPr>
      <p:sp>
        <p:nvSpPr>
          <p:cNvPr id="1048720"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1048721"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1048722" name="Rectangle 2"/>
          <p:cNvSpPr>
            <a:spLocks noGrp="1" noChangeArrowheads="1"/>
          </p:cNvSpPr>
          <p:nvPr>
            <p:ph type="dt" idx="10"/>
          </p:nvPr>
        </p:nvSpPr>
        <p:spPr/>
        <p:txBody>
          <a:bodyPr/>
          <a:p>
            <a:r>
              <a:rPr lang="en-US"/>
              <a:t>2/7/20</a:t>
            </a:r>
            <a:endParaRPr lang="en-US"/>
          </a:p>
        </p:txBody>
      </p:sp>
      <p:sp>
        <p:nvSpPr>
          <p:cNvPr id="1048723" name="Rectangle 4"/>
          <p:cNvSpPr>
            <a:spLocks noGrp="1" noChangeArrowheads="1"/>
          </p:cNvSpPr>
          <p:nvPr>
            <p:ph type="sldNum" idx="11"/>
          </p:nvPr>
        </p:nvSpPr>
        <p:spPr/>
        <p:txBody>
          <a:bodyPr/>
          <a:p>
            <a:fld id="{68917905-00E0-47A7-A654-EEB11A5E007F}"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79" name=""/>
        <p:cNvGrpSpPr/>
        <p:nvPr/>
      </p:nvGrpSpPr>
      <p:grpSpPr>
        <a:xfrm>
          <a:off x="0" y="0"/>
          <a:ext cx="0" cy="0"/>
          <a:chOff x="0" y="0"/>
          <a:chExt cx="0" cy="0"/>
        </a:xfrm>
      </p:grpSpPr>
      <p:sp>
        <p:nvSpPr>
          <p:cNvPr id="1048724" name="Title 1"/>
          <p:cNvSpPr>
            <a:spLocks noGrp="1"/>
          </p:cNvSpPr>
          <p:nvPr>
            <p:ph type="title"/>
          </p:nvPr>
        </p:nvSpPr>
        <p:spPr/>
        <p:txBody>
          <a:bodyPr/>
          <a:p>
            <a:r>
              <a:rPr lang="en-US"/>
              <a:t>Click to edit Master title style</a:t>
            </a:r>
            <a:endParaRPr lang="en-US"/>
          </a:p>
        </p:txBody>
      </p:sp>
      <p:sp>
        <p:nvSpPr>
          <p:cNvPr id="1048725"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6"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27" name="Rectangle 2"/>
          <p:cNvSpPr>
            <a:spLocks noGrp="1" noChangeArrowheads="1"/>
          </p:cNvSpPr>
          <p:nvPr>
            <p:ph type="dt" idx="10"/>
          </p:nvPr>
        </p:nvSpPr>
        <p:spPr/>
        <p:txBody>
          <a:bodyPr/>
          <a:p>
            <a:r>
              <a:rPr lang="en-US"/>
              <a:t>2/7/20</a:t>
            </a:r>
            <a:endParaRPr lang="en-US"/>
          </a:p>
        </p:txBody>
      </p:sp>
      <p:sp>
        <p:nvSpPr>
          <p:cNvPr id="1048728" name="Rectangle 4"/>
          <p:cNvSpPr>
            <a:spLocks noGrp="1" noChangeArrowheads="1"/>
          </p:cNvSpPr>
          <p:nvPr>
            <p:ph type="sldNum" idx="11"/>
          </p:nvPr>
        </p:nvSpPr>
        <p:spPr/>
        <p:txBody>
          <a:bodyPr/>
          <a:p>
            <a:fld id="{537D3B2F-067C-49CB-A74E-271E344A94E6}"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80" name=""/>
        <p:cNvGrpSpPr/>
        <p:nvPr/>
      </p:nvGrpSpPr>
      <p:grpSpPr>
        <a:xfrm>
          <a:off x="0" y="0"/>
          <a:ext cx="0" cy="0"/>
          <a:chOff x="0" y="0"/>
          <a:chExt cx="0" cy="0"/>
        </a:xfrm>
      </p:grpSpPr>
      <p:sp>
        <p:nvSpPr>
          <p:cNvPr id="1048729" name="Title 1"/>
          <p:cNvSpPr>
            <a:spLocks noGrp="1"/>
          </p:cNvSpPr>
          <p:nvPr>
            <p:ph type="title"/>
          </p:nvPr>
        </p:nvSpPr>
        <p:spPr>
          <a:xfrm>
            <a:off x="609600" y="274638"/>
            <a:ext cx="10972800" cy="1143000"/>
          </a:xfrm>
        </p:spPr>
        <p:txBody>
          <a:bodyPr/>
          <a:p>
            <a:r>
              <a:rPr lang="en-US"/>
              <a:t>Click to edit Master title style</a:t>
            </a:r>
            <a:endParaRPr lang="en-US"/>
          </a:p>
        </p:txBody>
      </p:sp>
      <p:sp>
        <p:nvSpPr>
          <p:cNvPr id="104873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4873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34" name="Rectangle 2"/>
          <p:cNvSpPr>
            <a:spLocks noGrp="1" noChangeArrowheads="1"/>
          </p:cNvSpPr>
          <p:nvPr>
            <p:ph type="dt" idx="10"/>
          </p:nvPr>
        </p:nvSpPr>
        <p:spPr/>
        <p:txBody>
          <a:bodyPr/>
          <a:p>
            <a:r>
              <a:rPr lang="en-US"/>
              <a:t>2/7/20</a:t>
            </a:r>
            <a:endParaRPr lang="en-US"/>
          </a:p>
        </p:txBody>
      </p:sp>
      <p:sp>
        <p:nvSpPr>
          <p:cNvPr id="1048735" name="Rectangle 4"/>
          <p:cNvSpPr>
            <a:spLocks noGrp="1" noChangeArrowheads="1"/>
          </p:cNvSpPr>
          <p:nvPr>
            <p:ph type="sldNum" idx="11"/>
          </p:nvPr>
        </p:nvSpPr>
        <p:spPr/>
        <p:txBody>
          <a:bodyPr/>
          <a:p>
            <a:fld id="{340B9516-0576-4CC2-82AD-2AEC7940C496}"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73" name=""/>
        <p:cNvGrpSpPr/>
        <p:nvPr/>
      </p:nvGrpSpPr>
      <p:grpSpPr>
        <a:xfrm>
          <a:off x="0" y="0"/>
          <a:ext cx="0" cy="0"/>
          <a:chOff x="0" y="0"/>
          <a:chExt cx="0" cy="0"/>
        </a:xfrm>
      </p:grpSpPr>
      <p:sp>
        <p:nvSpPr>
          <p:cNvPr id="1048700" name="Title 1"/>
          <p:cNvSpPr>
            <a:spLocks noGrp="1"/>
          </p:cNvSpPr>
          <p:nvPr>
            <p:ph type="title"/>
          </p:nvPr>
        </p:nvSpPr>
        <p:spPr/>
        <p:txBody>
          <a:bodyPr/>
          <a:p>
            <a:r>
              <a:rPr lang="en-US"/>
              <a:t>Click to edit Master title style</a:t>
            </a:r>
            <a:endParaRPr lang="en-US"/>
          </a:p>
        </p:txBody>
      </p:sp>
      <p:sp>
        <p:nvSpPr>
          <p:cNvPr id="1048701" name="Rectangle 2"/>
          <p:cNvSpPr>
            <a:spLocks noGrp="1" noChangeArrowheads="1"/>
          </p:cNvSpPr>
          <p:nvPr>
            <p:ph type="dt" idx="10"/>
          </p:nvPr>
        </p:nvSpPr>
        <p:spPr/>
        <p:txBody>
          <a:bodyPr/>
          <a:p>
            <a:r>
              <a:rPr lang="en-US"/>
              <a:t>2/7/20</a:t>
            </a:r>
            <a:endParaRPr lang="en-US"/>
          </a:p>
        </p:txBody>
      </p:sp>
      <p:sp>
        <p:nvSpPr>
          <p:cNvPr id="1048702" name="Rectangle 4"/>
          <p:cNvSpPr>
            <a:spLocks noGrp="1" noChangeArrowheads="1"/>
          </p:cNvSpPr>
          <p:nvPr>
            <p:ph type="sldNum" idx="11"/>
          </p:nvPr>
        </p:nvSpPr>
        <p:spPr/>
        <p:txBody>
          <a:bodyPr/>
          <a:p>
            <a:fld id="{21C2A9FF-38BD-4B36-B1BA-DC9C4DD4754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81" name=""/>
        <p:cNvGrpSpPr/>
        <p:nvPr/>
      </p:nvGrpSpPr>
      <p:grpSpPr>
        <a:xfrm>
          <a:off x="0" y="0"/>
          <a:ext cx="0" cy="0"/>
          <a:chOff x="0" y="0"/>
          <a:chExt cx="0" cy="0"/>
        </a:xfrm>
      </p:grpSpPr>
      <p:sp>
        <p:nvSpPr>
          <p:cNvPr id="1048736" name="Rectangle 2"/>
          <p:cNvSpPr>
            <a:spLocks noGrp="1" noChangeArrowheads="1"/>
          </p:cNvSpPr>
          <p:nvPr>
            <p:ph type="dt" idx="10"/>
          </p:nvPr>
        </p:nvSpPr>
        <p:spPr/>
        <p:txBody>
          <a:bodyPr/>
          <a:p>
            <a:r>
              <a:rPr lang="en-US"/>
              <a:t>2/7/20</a:t>
            </a:r>
            <a:endParaRPr lang="en-US"/>
          </a:p>
        </p:txBody>
      </p:sp>
      <p:sp>
        <p:nvSpPr>
          <p:cNvPr id="1048737" name="Rectangle 4"/>
          <p:cNvSpPr>
            <a:spLocks noGrp="1" noChangeArrowheads="1"/>
          </p:cNvSpPr>
          <p:nvPr>
            <p:ph type="sldNum" idx="11"/>
          </p:nvPr>
        </p:nvSpPr>
        <p:spPr/>
        <p:txBody>
          <a:bodyPr/>
          <a:p>
            <a:fld id="{8BDE375A-9761-466C-B07C-AA7F62052E07}"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82" name=""/>
        <p:cNvGrpSpPr/>
        <p:nvPr/>
      </p:nvGrpSpPr>
      <p:grpSpPr>
        <a:xfrm>
          <a:off x="0" y="0"/>
          <a:ext cx="0" cy="0"/>
          <a:chOff x="0" y="0"/>
          <a:chExt cx="0" cy="0"/>
        </a:xfrm>
      </p:grpSpPr>
      <p:sp>
        <p:nvSpPr>
          <p:cNvPr id="1048738"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1048739"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740"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41" name="Rectangle 2"/>
          <p:cNvSpPr>
            <a:spLocks noGrp="1" noChangeArrowheads="1"/>
          </p:cNvSpPr>
          <p:nvPr>
            <p:ph type="dt" idx="10"/>
          </p:nvPr>
        </p:nvSpPr>
        <p:spPr/>
        <p:txBody>
          <a:bodyPr/>
          <a:p>
            <a:r>
              <a:rPr lang="en-US"/>
              <a:t>2/7/20</a:t>
            </a:r>
            <a:endParaRPr lang="en-US"/>
          </a:p>
        </p:txBody>
      </p:sp>
      <p:sp>
        <p:nvSpPr>
          <p:cNvPr id="1048742" name="Rectangle 4"/>
          <p:cNvSpPr>
            <a:spLocks noGrp="1" noChangeArrowheads="1"/>
          </p:cNvSpPr>
          <p:nvPr>
            <p:ph type="sldNum" idx="11"/>
          </p:nvPr>
        </p:nvSpPr>
        <p:spPr/>
        <p:txBody>
          <a:bodyPr/>
          <a:p>
            <a:fld id="{C4D92D54-52D2-4F8F-84AE-C5D3A3EE4CEB}"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76" name=""/>
        <p:cNvGrpSpPr/>
        <p:nvPr/>
      </p:nvGrpSpPr>
      <p:grpSpPr>
        <a:xfrm>
          <a:off x="0" y="0"/>
          <a:ext cx="0" cy="0"/>
          <a:chOff x="0" y="0"/>
          <a:chExt cx="0" cy="0"/>
        </a:xfrm>
      </p:grpSpPr>
      <p:sp>
        <p:nvSpPr>
          <p:cNvPr id="104871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1048712"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104871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048714" name="Rectangle 2"/>
          <p:cNvSpPr>
            <a:spLocks noGrp="1" noChangeArrowheads="1"/>
          </p:cNvSpPr>
          <p:nvPr>
            <p:ph type="dt" idx="10"/>
          </p:nvPr>
        </p:nvSpPr>
        <p:spPr/>
        <p:txBody>
          <a:bodyPr/>
          <a:p>
            <a:r>
              <a:rPr lang="en-US"/>
              <a:t>2/7/20</a:t>
            </a:r>
            <a:endParaRPr lang="en-US"/>
          </a:p>
        </p:txBody>
      </p:sp>
      <p:sp>
        <p:nvSpPr>
          <p:cNvPr id="1048715" name="Rectangle 4"/>
          <p:cNvSpPr>
            <a:spLocks noGrp="1" noChangeArrowheads="1"/>
          </p:cNvSpPr>
          <p:nvPr>
            <p:ph type="sldNum" idx="11"/>
          </p:nvPr>
        </p:nvSpPr>
        <p:spPr/>
        <p:txBody>
          <a:bodyPr/>
          <a:p>
            <a:fld id="{2EE72A4F-C83B-4DAD-A567-5084368C2B10}"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3" name=""/>
        <p:cNvGrpSpPr/>
        <p:nvPr/>
      </p:nvGrpSpPr>
      <p:grpSpPr>
        <a:xfrm>
          <a:off x="0" y="0"/>
          <a:ext cx="0" cy="0"/>
          <a:chOff x="0" y="0"/>
          <a:chExt cx="0" cy="0"/>
        </a:xfrm>
      </p:grpSpPr>
      <p:sp>
        <p:nvSpPr>
          <p:cNvPr id="1048576" name="Rectangle 1"/>
          <p:cNvSpPr>
            <a:spLocks noGrp="1" noChangeArrowheads="1"/>
          </p:cNvSpPr>
          <p:nvPr>
            <p:ph type="title"/>
          </p:nvPr>
        </p:nvSpPr>
        <p:spPr bwMode="auto">
          <a:xfrm>
            <a:off x="914400" y="2130425"/>
            <a:ext cx="10361613" cy="1468438"/>
          </a:xfrm>
          <a:prstGeom prst="rect">
            <a:avLst/>
          </a:prstGeom>
          <a:noFill/>
          <a:ln>
            <a:noFill/>
          </a:ln>
        </p:spPr>
        <p:txBody>
          <a:bodyPr vert="horz" wrap="square" lIns="91440" tIns="45720" rIns="91440" bIns="45720" numCol="1" anchor="ctr" anchorCtr="0" compatLnSpc="1"/>
          <a:p>
            <a:pPr lvl="0"/>
            <a:r>
              <a:rPr lang="en-GB" altLang="en-US"/>
              <a:t>Click to edit Master title style</a:t>
            </a:r>
            <a:endParaRPr lang="en-GB" altLang="en-US"/>
          </a:p>
        </p:txBody>
      </p:sp>
      <p:sp>
        <p:nvSpPr>
          <p:cNvPr id="1048577"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r>
              <a:rPr lang="en-US"/>
              <a:t>2/7/20</a:t>
            </a:r>
            <a:endParaRPr lang="en-US"/>
          </a:p>
        </p:txBody>
      </p:sp>
      <p:sp>
        <p:nvSpPr>
          <p:cNvPr id="1048578" name="Text Box 3"/>
          <p:cNvSpPr txBox="1">
            <a:spLocks noChangeArrowheads="1"/>
          </p:cNvSpPr>
          <p:nvPr/>
        </p:nvSpPr>
        <p:spPr bwMode="auto">
          <a:xfrm>
            <a:off x="4165600" y="6356350"/>
            <a:ext cx="3860800" cy="365125"/>
          </a:xfrm>
          <a:prstGeom prst="rect">
            <a:avLst/>
          </a:prstGeom>
          <a:noFill/>
          <a:ln w="9525">
            <a:noFill/>
            <a:round/>
          </a:ln>
        </p:spPr>
        <p:txBody>
          <a:bodyPr wrap="none" anchor="ctr"/>
          <a:p>
            <a:pPr eaLnBrk="1">
              <a:lnSpc>
                <a:spcPct val="93000"/>
              </a:lnSpc>
              <a:buClr>
                <a:srgbClr val="000000"/>
              </a:buClr>
              <a:buSzPct val="100000"/>
              <a:buFont typeface="Times New Roman" panose="02020603050405020304" pitchFamily="16" charset="0"/>
              <a:buNone/>
            </a:pPr>
            <a:endParaRPr lang="en-US" altLang="en-US"/>
          </a:p>
        </p:txBody>
      </p:sp>
      <p:sp>
        <p:nvSpPr>
          <p:cNvPr id="1048579"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fld id="{AF3CCB27-C004-492A-A9AE-51D6E87C986B}" type="slidenum">
              <a:rPr lang="en-US" altLang="en-US"/>
            </a:fld>
            <a:endParaRPr lang="en-US" altLang="en-US"/>
          </a:p>
        </p:txBody>
      </p:sp>
      <p:sp>
        <p:nvSpPr>
          <p:cNvPr id="1048580" name="Rectangle 5"/>
          <p:cNvSpPr>
            <a:spLocks noGrp="1" noChangeArrowheads="1"/>
          </p:cNvSpPr>
          <p:nvPr>
            <p:ph type="body" idx="1"/>
          </p:nvPr>
        </p:nvSpPr>
        <p:spPr bwMode="auto">
          <a:xfrm>
            <a:off x="609600" y="1604963"/>
            <a:ext cx="10971213" cy="3975100"/>
          </a:xfrm>
          <a:prstGeom prst="rect">
            <a:avLst/>
          </a:prstGeom>
          <a:noFill/>
          <a:ln>
            <a:noFill/>
          </a:ln>
        </p:spPr>
        <p:txBody>
          <a:bodyPr vert="horz" wrap="square" lIns="0" tIns="69088" rIns="0" bIns="0" numCol="1" anchor="t" anchorCtr="0" compatLnSpc="1"/>
          <a:p>
            <a:pPr lvl="0"/>
            <a:r>
              <a:rPr lang="en-GB" altLang="en-US"/>
              <a:t>Click to edit the outline text format</a:t>
            </a:r>
            <a:endParaRPr lang="en-GB" altLang="en-US"/>
          </a:p>
          <a:p>
            <a:pPr lvl="1"/>
            <a:r>
              <a:rPr lang="en-GB" altLang="en-US"/>
              <a:t>Second Outline Level</a:t>
            </a:r>
            <a:endParaRPr lang="en-GB" altLang="en-US"/>
          </a:p>
          <a:p>
            <a:pPr lvl="2"/>
            <a:r>
              <a:rPr lang="en-GB" altLang="en-US"/>
              <a:t>Third Outline Level</a:t>
            </a:r>
            <a:endParaRPr lang="en-GB" altLang="en-US"/>
          </a:p>
          <a:p>
            <a:pPr lvl="3"/>
            <a:r>
              <a:rPr lang="en-GB" altLang="en-US"/>
              <a:t>Fourth Outline Level</a:t>
            </a:r>
            <a:endParaRPr lang="en-GB" altLang="en-US"/>
          </a:p>
          <a:p>
            <a:pPr lvl="4"/>
            <a:r>
              <a:rPr lang="en-GB" altLang="en-US"/>
              <a:t>Fifth Outline Level</a:t>
            </a:r>
            <a:endParaRPr lang="en-GB" altLang="en-US"/>
          </a:p>
          <a:p>
            <a:pPr lvl="4"/>
            <a:r>
              <a:rPr lang="en-GB" altLang="en-US"/>
              <a:t>Sixth Outline Level</a:t>
            </a:r>
            <a:endParaRPr lang="en-GB" altLang="en-US"/>
          </a:p>
          <a:p>
            <a:pPr lvl="4"/>
            <a:r>
              <a:rPr lang="en-GB" altLang="en-US"/>
              <a:t>Seventh Outline Level</a:t>
            </a:r>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3" name=""/>
        <p:cNvGrpSpPr/>
        <p:nvPr/>
      </p:nvGrpSpPr>
      <p:grpSpPr>
        <a:xfrm>
          <a:off x="0" y="0"/>
          <a:ext cx="0" cy="0"/>
          <a:chOff x="0" y="0"/>
          <a:chExt cx="0" cy="0"/>
        </a:xfrm>
      </p:grpSpPr>
      <p:sp>
        <p:nvSpPr>
          <p:cNvPr id="1048592" name="Rectangle 1"/>
          <p:cNvSpPr>
            <a:spLocks noGrp="1" noChangeArrowheads="1"/>
          </p:cNvSpPr>
          <p:nvPr>
            <p:ph type="title"/>
          </p:nvPr>
        </p:nvSpPr>
        <p:spPr bwMode="auto">
          <a:xfrm>
            <a:off x="609600" y="274638"/>
            <a:ext cx="10971213" cy="1141412"/>
          </a:xfrm>
          <a:prstGeom prst="rect">
            <a:avLst/>
          </a:prstGeom>
          <a:noFill/>
          <a:ln>
            <a:noFill/>
          </a:ln>
        </p:spPr>
        <p:txBody>
          <a:bodyPr vert="horz" wrap="square" lIns="91440" tIns="45720" rIns="91440" bIns="45720" numCol="1" anchor="ctr" anchorCtr="0" compatLnSpc="1"/>
          <a:p>
            <a:pPr lvl="0"/>
            <a:r>
              <a:rPr lang="en-GB" altLang="en-US"/>
              <a:t>Click to edit Master title style</a:t>
            </a:r>
            <a:endParaRPr lang="en-GB" altLang="en-US"/>
          </a:p>
        </p:txBody>
      </p:sp>
      <p:sp>
        <p:nvSpPr>
          <p:cNvPr id="1048593" name="Rectangle 2"/>
          <p:cNvSpPr>
            <a:spLocks noGrp="1" noChangeArrowheads="1"/>
          </p:cNvSpPr>
          <p:nvPr>
            <p:ph type="body" idx="1"/>
          </p:nvPr>
        </p:nvSpPr>
        <p:spPr bwMode="auto">
          <a:xfrm>
            <a:off x="609600" y="1600200"/>
            <a:ext cx="10971213" cy="4524375"/>
          </a:xfrm>
          <a:prstGeom prst="rect">
            <a:avLst/>
          </a:prstGeom>
          <a:noFill/>
          <a:ln>
            <a:noFill/>
          </a:ln>
        </p:spPr>
        <p:txBody>
          <a:bodyPr vert="horz" wrap="square" lIns="91440" tIns="45720" rIns="91440" bIns="45720" numCol="1" anchor="t" anchorCtr="0" compatLnSpc="1"/>
          <a:p>
            <a:pPr lvl="0"/>
            <a:r>
              <a:rPr lang="en-GB" altLang="en-US"/>
              <a:t>Click to edit Master text styles</a:t>
            </a:r>
            <a:endParaRPr lang="en-GB" altLang="en-US"/>
          </a:p>
          <a:p>
            <a:pPr lvl="1"/>
            <a:r>
              <a:rPr lang="en-GB" altLang="en-US"/>
              <a:t>Second level</a:t>
            </a:r>
            <a:endParaRPr lang="en-GB" altLang="en-US"/>
          </a:p>
          <a:p>
            <a:pPr lvl="2"/>
            <a:r>
              <a:rPr lang="en-GB" altLang="en-US"/>
              <a:t>Third level</a:t>
            </a:r>
            <a:endParaRPr lang="en-GB" altLang="en-US"/>
          </a:p>
          <a:p>
            <a:pPr lvl="3"/>
            <a:r>
              <a:rPr lang="en-GB" altLang="en-US"/>
              <a:t>Fourth level</a:t>
            </a:r>
            <a:endParaRPr lang="en-GB" altLang="en-US"/>
          </a:p>
          <a:p>
            <a:pPr lvl="4"/>
            <a:r>
              <a:rPr lang="en-GB" altLang="en-US"/>
              <a:t>Fifth level</a:t>
            </a:r>
            <a:endParaRPr lang="en-GB" altLang="en-US"/>
          </a:p>
        </p:txBody>
      </p:sp>
      <p:sp>
        <p:nvSpPr>
          <p:cNvPr id="1048594"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6"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r>
              <a:rPr lang="en-US"/>
              <a:t>2/7/20</a:t>
            </a:r>
            <a:endParaRPr lang="en-US"/>
          </a:p>
        </p:txBody>
      </p:sp>
      <p:sp>
        <p:nvSpPr>
          <p:cNvPr id="1048595" name="Text Box 4"/>
          <p:cNvSpPr txBox="1">
            <a:spLocks noChangeArrowheads="1"/>
          </p:cNvSpPr>
          <p:nvPr/>
        </p:nvSpPr>
        <p:spPr bwMode="auto">
          <a:xfrm>
            <a:off x="4165600" y="6356350"/>
            <a:ext cx="3860800" cy="365125"/>
          </a:xfrm>
          <a:prstGeom prst="rect">
            <a:avLst/>
          </a:prstGeom>
          <a:noFill/>
          <a:ln w="9525">
            <a:noFill/>
            <a:round/>
          </a:ln>
        </p:spPr>
        <p:txBody>
          <a:bodyPr wrap="none" anchor="ctr"/>
          <a:p>
            <a:pPr eaLnBrk="1">
              <a:lnSpc>
                <a:spcPct val="93000"/>
              </a:lnSpc>
              <a:buClr>
                <a:srgbClr val="000000"/>
              </a:buClr>
              <a:buSzPct val="100000"/>
              <a:buFont typeface="Times New Roman" panose="02020603050405020304" pitchFamily="16" charset="0"/>
              <a:buNone/>
            </a:pPr>
            <a:endParaRPr lang="en-US" altLang="en-US"/>
          </a:p>
        </p:txBody>
      </p:sp>
      <p:sp>
        <p:nvSpPr>
          <p:cNvPr id="1048596"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eaLnBrk="1" hangingPunct="1">
              <a:buClr>
                <a:srgbClr val="000000"/>
              </a:buClr>
              <a:buSzPct val="100000"/>
              <a:buFont typeface="Times New Roman" panose="02020603050405020304" pitchFamily="16" charset="0"/>
              <a:buNone/>
              <a:defRPr sz="1200">
                <a:solidFill>
                  <a:srgbClr val="8B8B8B"/>
                </a:solidFill>
                <a:latin typeface="Calibri" panose="020F0502020204030204" charset="0"/>
                <a:ea typeface="DejaVu Sans"/>
                <a:cs typeface="DejaVu Sans"/>
              </a:defRPr>
            </a:lvl1pPr>
          </a:lstStyle>
          <a:p>
            <a:fld id="{FBA02C62-D5FB-4F5D-8335-2FFB8CB2F225}"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6"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6"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6"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6"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6"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4" name="Rectangle 1"/>
          <p:cNvSpPr>
            <a:spLocks noGrp="1" noChangeArrowheads="1"/>
          </p:cNvSpPr>
          <p:nvPr>
            <p:ph type="subTitle" idx="4294967295"/>
          </p:nvPr>
        </p:nvSpPr>
        <p:spPr>
          <a:xfrm>
            <a:off x="0" y="4143375"/>
            <a:ext cx="12192000" cy="1643063"/>
          </a:xfrm>
          <a:solidFill>
            <a:srgbClr val="FFFFFF"/>
          </a:solidFill>
        </p:spPr>
        <p:txBody>
          <a:bodyPr lIns="91440" tIns="45720" rIns="91440" bIns="45720"/>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tx1"/>
                </a:solidFill>
                <a:latin typeface="Arial Narrow" panose="020B0606020202030204" pitchFamily="34" charset="0"/>
                <a:cs typeface="Arial" panose="020B0604020202020204" pitchFamily="34" charset="0"/>
              </a:rPr>
              <a:t>         </a:t>
            </a:r>
            <a:r>
              <a:rPr lang="en-US" altLang="en-US" sz="1800" b="1" dirty="0">
                <a:solidFill>
                  <a:schemeClr val="tx1"/>
                </a:solidFill>
                <a:latin typeface="Times New Roman" panose="02020603050405020304" pitchFamily="16" charset="0"/>
                <a:cs typeface="Times New Roman" panose="02020603050405020304" pitchFamily="16" charset="0"/>
                <a:sym typeface="+mn-ea"/>
              </a:rPr>
              <a:t> PRESENTED BY                                                                                                         SUPERVISOR</a:t>
            </a:r>
            <a:endParaRPr lang="en-US" altLang="en-US" sz="1800" b="1" dirty="0">
              <a:solidFill>
                <a:schemeClr val="tx1"/>
              </a:solidFill>
              <a:latin typeface="Times New Roman" panose="02020603050405020304" pitchFamily="16" charset="0"/>
              <a:cs typeface="Times New Roman" panose="02020603050405020304" pitchFamily="16" charset="0"/>
              <a:sym typeface="+mn-ea"/>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Times New Roman" panose="02020603050405020304" pitchFamily="16" charset="0"/>
                <a:cs typeface="Times New Roman" panose="02020603050405020304" pitchFamily="16" charset="0"/>
                <a:sym typeface="+mn-ea"/>
              </a:rPr>
              <a:t>            RAGUL G                                                                                                                    </a:t>
            </a:r>
            <a:r>
              <a:rPr lang="en-US" altLang="en-US" sz="1800" b="1">
                <a:latin typeface="Times New Roman" panose="02020603050405020304" pitchFamily="16" charset="0"/>
                <a:cs typeface="Times New Roman" panose="02020603050405020304" pitchFamily="16" charset="0"/>
                <a:sym typeface="+mn-ea"/>
              </a:rPr>
              <a:t>Mr.A.Malarmannan, M.E., </a:t>
            </a:r>
            <a:r>
              <a:rPr lang="en-US" altLang="en-US" sz="1800" b="1" dirty="0">
                <a:solidFill>
                  <a:schemeClr val="tx1"/>
                </a:solidFill>
                <a:latin typeface="Times New Roman" panose="02020603050405020304" pitchFamily="16" charset="0"/>
                <a:cs typeface="Times New Roman" panose="02020603050405020304" pitchFamily="16" charset="0"/>
                <a:sym typeface="+mn-ea"/>
              </a:rPr>
              <a:t> </a:t>
            </a:r>
            <a:endParaRPr lang="en-US" altLang="en-US" sz="1800" b="1" dirty="0">
              <a:solidFill>
                <a:schemeClr val="tx1"/>
              </a:solidFill>
              <a:latin typeface="Times New Roman" panose="02020603050405020304" pitchFamily="16" charset="0"/>
              <a:cs typeface="Times New Roman" panose="02020603050405020304" pitchFamily="16" charset="0"/>
              <a:sym typeface="+mn-ea"/>
            </a:endParaRPr>
          </a:p>
          <a:p>
            <a:pPr marL="0" indent="0" algn="just" eaLnBrk="1" hangingPunct="1">
              <a:lnSpc>
                <a:spcPct val="100000"/>
              </a:lnSpc>
              <a:spcBef>
                <a:spcPct val="0"/>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Times New Roman" panose="02020603050405020304" pitchFamily="16" charset="0"/>
                <a:cs typeface="Times New Roman" panose="02020603050405020304" pitchFamily="16" charset="0"/>
                <a:sym typeface="+mn-ea"/>
              </a:rPr>
              <a:t>            2303811710421127                                                                                                      </a:t>
            </a:r>
            <a:r>
              <a:rPr lang="en-US" altLang="en-US" sz="1800" b="1">
                <a:latin typeface="Arial Narrow" panose="020B0606020202030204" pitchFamily="34" charset="0"/>
                <a:cs typeface="Arial Narrow" panose="020B0606020202030204" pitchFamily="34" charset="0"/>
                <a:sym typeface="+mn-ea"/>
              </a:rPr>
              <a:t>AP/CSE.</a:t>
            </a: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2060"/>
                </a:solidFill>
                <a:latin typeface="Arial" panose="020B0604020202020204" pitchFamily="34" charset="0"/>
                <a:cs typeface="Arial" panose="020B0604020202020204" pitchFamily="34" charset="0"/>
              </a:rPr>
              <a:t>						</a:t>
            </a: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7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eaLnBrk="1" hangingPunct="1">
              <a:lnSpc>
                <a:spcPct val="100000"/>
              </a:lnSpc>
              <a:spcBef>
                <a:spcPts val="365"/>
              </a:spcBef>
              <a:buFont typeface="Times New Roman" panose="02020603050405020304"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1048585" name="Rectangle 2"/>
          <p:cNvSpPr>
            <a:spLocks noChangeArrowheads="1"/>
          </p:cNvSpPr>
          <p:nvPr/>
        </p:nvSpPr>
        <p:spPr bwMode="auto">
          <a:xfrm>
            <a:off x="1679575" y="-1684338"/>
            <a:ext cx="3543300" cy="3514726"/>
          </a:xfrm>
          <a:prstGeom prst="rect">
            <a:avLst/>
          </a:prstGeom>
          <a:noFill/>
          <a:ln>
            <a:noFill/>
          </a:ln>
        </p:spPr>
        <p:txBody>
          <a:bodyPr wrap="none" anchor="ctr"/>
          <a:p>
            <a:pPr eaLnBrk="1">
              <a:lnSpc>
                <a:spcPct val="93000"/>
              </a:lnSpc>
              <a:buClr>
                <a:srgbClr val="000000"/>
              </a:buClr>
              <a:buSzPct val="100000"/>
              <a:buFont typeface="Times New Roman" panose="02020603050405020304" pitchFamily="16" charset="0"/>
              <a:buNone/>
            </a:pPr>
            <a:endParaRPr lang="en-US" altLang="en-US"/>
          </a:p>
        </p:txBody>
      </p:sp>
      <p:pic>
        <p:nvPicPr>
          <p:cNvPr id="2097152" name="Picture 3"/>
          <p:cNvPicPr>
            <a:picLocks noChangeAspect="1" noChangeArrowheads="1"/>
          </p:cNvPicPr>
          <p:nvPr/>
        </p:nvPicPr>
        <p:blipFill>
          <a:blip r:embed="rId1"/>
          <a:srcRect/>
          <a:stretch>
            <a:fillRect/>
          </a:stretch>
        </p:blipFill>
        <p:spPr bwMode="auto">
          <a:xfrm>
            <a:off x="831850" y="300038"/>
            <a:ext cx="1066800" cy="1057275"/>
          </a:xfrm>
          <a:prstGeom prst="rect">
            <a:avLst/>
          </a:prstGeom>
          <a:noFill/>
          <a:ln>
            <a:noFill/>
          </a:ln>
        </p:spPr>
      </p:pic>
      <p:sp>
        <p:nvSpPr>
          <p:cNvPr id="1048586" name="Rectangle 4"/>
          <p:cNvSpPr>
            <a:spLocks noChangeArrowheads="1"/>
          </p:cNvSpPr>
          <p:nvPr/>
        </p:nvSpPr>
        <p:spPr bwMode="auto">
          <a:xfrm>
            <a:off x="1898650" y="214313"/>
            <a:ext cx="8437563" cy="2368550"/>
          </a:xfrm>
          <a:prstGeom prst="rect">
            <a:avLst/>
          </a:prstGeom>
          <a:noFill/>
          <a:ln>
            <a:noFill/>
          </a:ln>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ea typeface="WenQuanYi Micro Hei"/>
                <a:cs typeface="WenQuanYi Micro Hei"/>
              </a:defRPr>
            </a:lvl9pPr>
          </a:lstStyle>
          <a:p>
            <a:pPr algn="ctr" eaLnBrk="1" hangingPunct="1">
              <a:buClr>
                <a:srgbClr val="000000"/>
              </a:buClr>
              <a:buSzPct val="100000"/>
              <a:buFont typeface="Times New Roman" panose="02020603050405020304" pitchFamily="16" charset="0"/>
              <a:buNone/>
            </a:pPr>
            <a:r>
              <a:rPr lang="en-US" altLang="en-US" sz="2000" b="1">
                <a:solidFill>
                  <a:srgbClr val="FF0066"/>
                </a:solidFill>
                <a:cs typeface="Arial" panose="020B0604020202020204" pitchFamily="34" charset="0"/>
              </a:rPr>
              <a:t>K.RAMAKRISHNAN COLLEGE OF TECHNOLOGY</a:t>
            </a: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r>
              <a:rPr lang="en-US" altLang="en-US" sz="2000" b="1">
                <a:solidFill>
                  <a:srgbClr val="FF0066"/>
                </a:solidFill>
                <a:cs typeface="Arial" panose="020B0604020202020204" pitchFamily="34" charset="0"/>
              </a:rPr>
              <a:t>(AUTONOMOUS), TRICHY</a:t>
            </a:r>
            <a:br>
              <a:rPr lang="en-US" altLang="en-US" sz="2000" b="1">
                <a:solidFill>
                  <a:srgbClr val="FF0066"/>
                </a:solidFill>
                <a:cs typeface="Arial" panose="020B0604020202020204" pitchFamily="34" charset="0"/>
              </a:rPr>
            </a:br>
            <a:endParaRPr lang="en-US" altLang="en-US" sz="20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3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endParaRPr lang="en-US" altLang="en-US" sz="1600" b="1">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6" charset="0"/>
              <a:buNone/>
            </a:pPr>
            <a:r>
              <a:rPr lang="en-US" altLang="en-US" sz="2000" b="1">
                <a:solidFill>
                  <a:srgbClr val="0000FF"/>
                </a:solidFill>
                <a:cs typeface="Arial" panose="020B0604020202020204" pitchFamily="34" charset="0"/>
              </a:rPr>
              <a:t> </a:t>
            </a:r>
            <a:endParaRPr lang="en-US" altLang="en-US" sz="2000" b="1">
              <a:solidFill>
                <a:srgbClr val="0000FF"/>
              </a:solidFill>
              <a:cs typeface="Arial" panose="020B0604020202020204" pitchFamily="34" charset="0"/>
            </a:endParaRPr>
          </a:p>
        </p:txBody>
      </p:sp>
      <p:pic>
        <p:nvPicPr>
          <p:cNvPr id="2097153"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587" name="TextBox 6"/>
          <p:cNvSpPr txBox="1">
            <a:spLocks noChangeArrowheads="1"/>
          </p:cNvSpPr>
          <p:nvPr/>
        </p:nvSpPr>
        <p:spPr bwMode="auto">
          <a:xfrm>
            <a:off x="1381125" y="1857375"/>
            <a:ext cx="9644063" cy="883920"/>
          </a:xfrm>
          <a:prstGeom prst="rect">
            <a:avLst/>
          </a:prstGeom>
          <a:noFill/>
          <a:ln>
            <a:noFill/>
          </a:ln>
        </p:spPr>
        <p:txBody>
          <a:bodyPr>
            <a:spAutoFit/>
          </a:bodyPr>
          <a:p>
            <a:pPr algn="ctr">
              <a:lnSpc>
                <a:spcPts val="6240"/>
              </a:lnSpc>
            </a:pPr>
            <a:r>
              <a:rPr lang="en-US" sz="3600" b="1" dirty="0" smtClean="0">
                <a:solidFill>
                  <a:srgbClr val="000000"/>
                </a:solidFill>
                <a:latin typeface="Times New Roman" panose="02020603050405020304"/>
                <a:ea typeface="Times New Roman" panose="02020603050405020304"/>
                <a:cs typeface="Times New Roman" panose="02020603050405020304"/>
                <a:sym typeface="Times New Roman" panose="02020603050405020304"/>
              </a:rPr>
              <a:t>ATTENDANCE MANAGEMENT SYSTEM</a:t>
            </a:r>
            <a:endParaRPr lang="en-US" sz="3600" b="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48588" name="Text Box 1"/>
          <p:cNvSpPr txBox="1"/>
          <p:nvPr/>
        </p:nvSpPr>
        <p:spPr>
          <a:xfrm>
            <a:off x="3926840" y="3288665"/>
            <a:ext cx="4064000" cy="652145"/>
          </a:xfrm>
          <a:prstGeom prst="rect">
            <a:avLst/>
          </a:prstGeom>
          <a:noFill/>
        </p:spPr>
        <p:txBody>
          <a:bodyPr wrap="square" rtlCol="0">
            <a:noAutofit/>
          </a:bodyPr>
          <a:p>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33" name="Content Placeholder 2"/>
          <p:cNvSpPr>
            <a:spLocks noGrp="1"/>
          </p:cNvSpPr>
          <p:nvPr>
            <p:ph idx="1"/>
          </p:nvPr>
        </p:nvSpPr>
        <p:spPr>
          <a:xfrm>
            <a:off x="738151" y="1428737"/>
            <a:ext cx="10572824" cy="4214842"/>
          </a:xfrm>
        </p:spPr>
        <p:txBody>
          <a:bodyPr/>
          <a:p>
            <a:r>
              <a:rPr lang="en-US" altLang="en-US" sz="3000" dirty="0" smtClean="0">
                <a:latin typeface="Times New Roman" panose="02020603050405020304" pitchFamily="16" charset="0"/>
                <a:cs typeface="Times New Roman" panose="02020603050405020304" pitchFamily="16" charset="0"/>
              </a:rPr>
              <a:t>Platform </a:t>
            </a:r>
            <a:r>
              <a:rPr lang="en-US" altLang="en-US" sz="3000" dirty="0" smtClean="0">
                <a:latin typeface="Times New Roman" panose="02020603050405020304" pitchFamily="16" charset="0"/>
                <a:cs typeface="Times New Roman" panose="02020603050405020304" pitchFamily="16" charset="0"/>
              </a:rPr>
              <a:t>Independence </a:t>
            </a:r>
            <a:r>
              <a:rPr lang="en-US" altLang="en-US" sz="3000" dirty="0" smtClean="0">
                <a:latin typeface="Times New Roman" panose="02020603050405020304" pitchFamily="16" charset="0"/>
                <a:cs typeface="Times New Roman" panose="02020603050405020304" pitchFamily="16" charset="0"/>
              </a:rPr>
              <a:t>Runs on any operating system with a JVM, ensuring compatibility</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Lightweight </a:t>
            </a:r>
            <a:r>
              <a:rPr lang="en-US" altLang="en-US" sz="3000" dirty="0" smtClean="0">
                <a:latin typeface="Times New Roman" panose="02020603050405020304" pitchFamily="16" charset="0"/>
                <a:cs typeface="Times New Roman" panose="02020603050405020304" pitchFamily="16" charset="0"/>
              </a:rPr>
              <a:t>Framework Uses </a:t>
            </a:r>
            <a:r>
              <a:rPr lang="en-US" altLang="en-US" sz="3000" dirty="0" smtClean="0">
                <a:latin typeface="Times New Roman" panose="02020603050405020304" pitchFamily="16" charset="0"/>
                <a:cs typeface="Times New Roman" panose="02020603050405020304" pitchFamily="16" charset="0"/>
              </a:rPr>
              <a:t>native OS components for faster rendering and better performance</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Simple </a:t>
            </a:r>
            <a:r>
              <a:rPr lang="en-US" altLang="en-US" sz="3000" dirty="0" smtClean="0">
                <a:latin typeface="Times New Roman" panose="02020603050405020304" pitchFamily="16" charset="0"/>
                <a:cs typeface="Times New Roman" panose="02020603050405020304" pitchFamily="16" charset="0"/>
              </a:rPr>
              <a:t>API </a:t>
            </a:r>
            <a:r>
              <a:rPr lang="en-US" altLang="en-US" sz="3000" dirty="0" smtClean="0">
                <a:latin typeface="Times New Roman" panose="02020603050405020304" pitchFamily="16" charset="0"/>
                <a:cs typeface="Times New Roman" panose="02020603050405020304" pitchFamily="16" charset="0"/>
              </a:rPr>
              <a:t>Easy to use for creating basic GUIs, ideal for small-scale applications</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Quick </a:t>
            </a:r>
            <a:r>
              <a:rPr lang="en-US" altLang="en-US" sz="3000" dirty="0" smtClean="0">
                <a:latin typeface="Times New Roman" panose="02020603050405020304" pitchFamily="16" charset="0"/>
                <a:cs typeface="Times New Roman" panose="02020603050405020304" pitchFamily="16" charset="0"/>
              </a:rPr>
              <a:t>Development </a:t>
            </a:r>
            <a:r>
              <a:rPr lang="en-US" altLang="en-US" sz="3000" dirty="0" smtClean="0">
                <a:latin typeface="Times New Roman" panose="02020603050405020304" pitchFamily="16" charset="0"/>
                <a:cs typeface="Times New Roman" panose="02020603050405020304" pitchFamily="16" charset="0"/>
              </a:rPr>
              <a:t>Rapid prototyping and implementation of user interfaces</a:t>
            </a:r>
            <a:r>
              <a:rPr lang="en-US" altLang="en-US" sz="3000" dirty="0" smtClean="0">
                <a:latin typeface="Times New Roman" panose="02020603050405020304" pitchFamily="16" charset="0"/>
                <a:cs typeface="Times New Roman" panose="02020603050405020304" pitchFamily="16" charset="0"/>
              </a:rPr>
              <a:t>.</a:t>
            </a:r>
            <a:endParaRPr lang="en-US" altLang="en-US" sz="3000" dirty="0" smtClean="0">
              <a:latin typeface="Times New Roman" panose="02020603050405020304" pitchFamily="16" charset="0"/>
              <a:cs typeface="Times New Roman" panose="02020603050405020304" pitchFamily="16" charset="0"/>
            </a:endParaRPr>
          </a:p>
          <a:p>
            <a:r>
              <a:rPr lang="en-US" altLang="en-US" sz="3000" dirty="0" smtClean="0">
                <a:latin typeface="Times New Roman" panose="02020603050405020304" pitchFamily="16" charset="0"/>
                <a:cs typeface="Times New Roman" panose="02020603050405020304" pitchFamily="16" charset="0"/>
              </a:rPr>
              <a:t> </a:t>
            </a:r>
            <a:r>
              <a:rPr lang="en-US" altLang="en-US" sz="3000" dirty="0" smtClean="0">
                <a:latin typeface="Times New Roman" panose="02020603050405020304" pitchFamily="16" charset="0"/>
                <a:cs typeface="Times New Roman" panose="02020603050405020304" pitchFamily="16" charset="0"/>
              </a:rPr>
              <a:t>Event </a:t>
            </a:r>
            <a:r>
              <a:rPr lang="en-US" altLang="en-US" sz="3000" dirty="0" smtClean="0">
                <a:latin typeface="Times New Roman" panose="02020603050405020304" pitchFamily="16" charset="0"/>
                <a:cs typeface="Times New Roman" panose="02020603050405020304" pitchFamily="16" charset="0"/>
              </a:rPr>
              <a:t>Handling </a:t>
            </a:r>
            <a:r>
              <a:rPr lang="en-US" altLang="en-US" sz="3000" dirty="0" smtClean="0">
                <a:latin typeface="Times New Roman" panose="02020603050405020304" pitchFamily="16" charset="0"/>
                <a:cs typeface="Times New Roman" panose="02020603050405020304" pitchFamily="16" charset="0"/>
              </a:rPr>
              <a:t>Built-in event-handling mechanism </a:t>
            </a:r>
            <a:r>
              <a:rPr lang="en-US" altLang="en-US" sz="3000" dirty="0" smtClean="0">
                <a:latin typeface="Times New Roman" panose="02020603050405020304" pitchFamily="16" charset="0"/>
                <a:cs typeface="Times New Roman" panose="02020603050405020304" pitchFamily="16" charset="0"/>
              </a:rPr>
              <a:t>for managing </a:t>
            </a:r>
            <a:r>
              <a:rPr lang="en-US" altLang="en-US" sz="3000" dirty="0" smtClean="0">
                <a:latin typeface="Times New Roman" panose="02020603050405020304" pitchFamily="16" charset="0"/>
                <a:cs typeface="Times New Roman" panose="02020603050405020304" pitchFamily="16" charset="0"/>
              </a:rPr>
              <a:t>user interactions (e.g., button clicks).</a:t>
            </a:r>
            <a:endParaRPr lang="en-US" altLang="en-US" sz="3000" dirty="0">
              <a:latin typeface="Times New Roman" panose="02020603050405020304" pitchFamily="16" charset="0"/>
              <a:cs typeface="Times New Roman" panose="02020603050405020304" pitchFamily="16" charset="0"/>
            </a:endParaRPr>
          </a:p>
          <a:p>
            <a:pPr>
              <a:buFont typeface="Times New Roman" panose="02020603050405020304" pitchFamily="16" charset="0"/>
              <a:buNone/>
            </a:pPr>
            <a:endParaRPr lang="en-US" altLang="en-US" sz="3000" dirty="0"/>
          </a:p>
          <a:p>
            <a:pPr>
              <a:buFont typeface="Times New Roman" panose="02020603050405020304" pitchFamily="16" charset="0"/>
              <a:buNone/>
            </a:pPr>
            <a:endParaRPr lang="en-US" altLang="en-US" sz="3000" dirty="0"/>
          </a:p>
        </p:txBody>
      </p:sp>
      <p:pic>
        <p:nvPicPr>
          <p:cNvPr id="2097170"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71"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35" name="TextBox 6"/>
          <p:cNvSpPr txBox="1">
            <a:spLocks noChangeArrowheads="1"/>
          </p:cNvSpPr>
          <p:nvPr/>
        </p:nvSpPr>
        <p:spPr bwMode="auto">
          <a:xfrm>
            <a:off x="2667000" y="500063"/>
            <a:ext cx="6715125" cy="708025"/>
          </a:xfrm>
          <a:prstGeom prst="rect">
            <a:avLst/>
          </a:prstGeom>
          <a:noFill/>
          <a:ln>
            <a:noFill/>
          </a:ln>
        </p:spPr>
        <p:txBody>
          <a:bodyPr>
            <a:spAutoFit/>
          </a:bodyPr>
          <a:p>
            <a:pPr algn="ctr"/>
            <a:r>
              <a:rPr lang="en-US" altLang="en-US" sz="4000" b="1"/>
              <a:t> MERITS </a:t>
            </a:r>
            <a:endParaRPr lang="en-US" altLang="en-US" sz="4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pic>
        <p:nvPicPr>
          <p:cNvPr id="2097172"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73"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37" name="TextBox 6"/>
          <p:cNvSpPr txBox="1">
            <a:spLocks noChangeArrowheads="1"/>
          </p:cNvSpPr>
          <p:nvPr/>
        </p:nvSpPr>
        <p:spPr bwMode="auto">
          <a:xfrm>
            <a:off x="2667000" y="357188"/>
            <a:ext cx="7215188" cy="1323975"/>
          </a:xfrm>
          <a:prstGeom prst="rect">
            <a:avLst/>
          </a:prstGeom>
          <a:noFill/>
          <a:ln>
            <a:noFill/>
          </a:ln>
        </p:spPr>
        <p:txBody>
          <a:bodyPr>
            <a:spAutoFit/>
          </a:bodyPr>
          <a:p>
            <a:pPr algn="ctr"/>
            <a:r>
              <a:rPr lang="en-US" altLang="en-US" sz="4000" b="1"/>
              <a:t>RESULTS AND DISCUSSION</a:t>
            </a:r>
            <a:endParaRPr lang="en-US" altLang="en-US" sz="4000" b="1"/>
          </a:p>
          <a:p>
            <a:pPr algn="ctr"/>
            <a:endParaRPr lang="en-US" altLang="en-US" sz="4000"/>
          </a:p>
        </p:txBody>
      </p:sp>
      <p:sp>
        <p:nvSpPr>
          <p:cNvPr id="1048638" name="TextBox 7"/>
          <p:cNvSpPr txBox="1">
            <a:spLocks noChangeArrowheads="1"/>
          </p:cNvSpPr>
          <p:nvPr/>
        </p:nvSpPr>
        <p:spPr bwMode="auto">
          <a:xfrm>
            <a:off x="1595438" y="1500188"/>
            <a:ext cx="5286375" cy="369332"/>
          </a:xfrm>
          <a:prstGeom prst="rect">
            <a:avLst/>
          </a:prstGeom>
          <a:noFill/>
          <a:ln>
            <a:noFill/>
          </a:ln>
        </p:spPr>
        <p:txBody>
          <a:bodyPr>
            <a:spAutoFit/>
          </a:bodyPr>
          <a:p>
            <a:endParaRPr lang="en-US" altLang="en-US" dirty="0"/>
          </a:p>
        </p:txBody>
      </p:sp>
      <p:sp>
        <p:nvSpPr>
          <p:cNvPr id="1048639" name="Freeform 11"/>
          <p:cNvSpPr/>
          <p:nvPr/>
        </p:nvSpPr>
        <p:spPr>
          <a:xfrm>
            <a:off x="666712" y="1571612"/>
            <a:ext cx="4572032" cy="4357718"/>
          </a:xfrm>
          <a:custGeom>
            <a:avLst/>
            <a:gdLst/>
            <a:ahLst/>
            <a:cxnLst/>
            <a:rect l="l" t="t" r="r" b="b"/>
            <a:pathLst>
              <a:path w="6658464" h="6727826">
                <a:moveTo>
                  <a:pt x="0" y="0"/>
                </a:moveTo>
                <a:lnTo>
                  <a:pt x="6658464" y="0"/>
                </a:lnTo>
                <a:lnTo>
                  <a:pt x="6658464" y="6727826"/>
                </a:lnTo>
                <a:lnTo>
                  <a:pt x="0" y="6727826"/>
                </a:lnTo>
                <a:lnTo>
                  <a:pt x="0" y="0"/>
                </a:lnTo>
                <a:close/>
              </a:path>
            </a:pathLst>
          </a:custGeom>
          <a:blipFill>
            <a:blip r:embed="rId3"/>
            <a:stretch>
              <a:fillRect r="-411"/>
            </a:stretch>
          </a:blipFill>
        </p:spPr>
      </p:sp>
      <p:sp>
        <p:nvSpPr>
          <p:cNvPr id="1048640" name="Freeform 13"/>
          <p:cNvSpPr/>
          <p:nvPr/>
        </p:nvSpPr>
        <p:spPr>
          <a:xfrm>
            <a:off x="6238876" y="1714488"/>
            <a:ext cx="4286280" cy="1857388"/>
          </a:xfrm>
          <a:custGeom>
            <a:avLst/>
            <a:gdLst/>
            <a:ahLst/>
            <a:cxnLst/>
            <a:rect l="l" t="t" r="r" b="b"/>
            <a:pathLst>
              <a:path w="5909998" h="2613026">
                <a:moveTo>
                  <a:pt x="0" y="0"/>
                </a:moveTo>
                <a:lnTo>
                  <a:pt x="5909998" y="0"/>
                </a:lnTo>
                <a:lnTo>
                  <a:pt x="5909998" y="2613026"/>
                </a:lnTo>
                <a:lnTo>
                  <a:pt x="0" y="2613026"/>
                </a:lnTo>
                <a:lnTo>
                  <a:pt x="0" y="0"/>
                </a:lnTo>
                <a:close/>
              </a:path>
            </a:pathLst>
          </a:custGeom>
          <a:blipFill>
            <a:blip r:embed="rId4"/>
            <a:stretch>
              <a:fillRect/>
            </a:stretch>
          </a:blipFill>
        </p:spPr>
      </p:sp>
      <p:sp>
        <p:nvSpPr>
          <p:cNvPr id="1048641" name="Freeform 14"/>
          <p:cNvSpPr/>
          <p:nvPr/>
        </p:nvSpPr>
        <p:spPr>
          <a:xfrm>
            <a:off x="6238876" y="3929066"/>
            <a:ext cx="4429156" cy="1928826"/>
          </a:xfrm>
          <a:custGeom>
            <a:avLst/>
            <a:gdLst/>
            <a:ahLst/>
            <a:cxnLst/>
            <a:rect l="l" t="t" r="r" b="b"/>
            <a:pathLst>
              <a:path w="5840174" h="2536826">
                <a:moveTo>
                  <a:pt x="0" y="0"/>
                </a:moveTo>
                <a:lnTo>
                  <a:pt x="5840174" y="0"/>
                </a:lnTo>
                <a:lnTo>
                  <a:pt x="5840174" y="2536826"/>
                </a:lnTo>
                <a:lnTo>
                  <a:pt x="0" y="2536826"/>
                </a:lnTo>
                <a:lnTo>
                  <a:pt x="0" y="0"/>
                </a:lnTo>
                <a:close/>
              </a:path>
            </a:pathLst>
          </a:custGeom>
          <a:blipFill>
            <a:blip r:embed="rId5"/>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74"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75"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43" name="TextBox 5"/>
          <p:cNvSpPr txBox="1">
            <a:spLocks noChangeArrowheads="1"/>
          </p:cNvSpPr>
          <p:nvPr/>
        </p:nvSpPr>
        <p:spPr bwMode="auto">
          <a:xfrm>
            <a:off x="2166938" y="357188"/>
            <a:ext cx="7929562" cy="984250"/>
          </a:xfrm>
          <a:prstGeom prst="rect">
            <a:avLst/>
          </a:prstGeom>
          <a:noFill/>
          <a:ln>
            <a:noFill/>
          </a:ln>
        </p:spPr>
        <p:txBody>
          <a:bodyPr>
            <a:spAutoFit/>
          </a:bodyPr>
          <a:p>
            <a:pPr algn="ctr"/>
            <a:r>
              <a:rPr lang="en-US" altLang="en-US" sz="4000" b="1"/>
              <a:t>RESULTS AND DISCUSSION</a:t>
            </a:r>
            <a:endParaRPr lang="en-US" altLang="en-US" sz="4000" b="1"/>
          </a:p>
          <a:p>
            <a:endParaRPr lang="en-US" altLang="en-US"/>
          </a:p>
        </p:txBody>
      </p:sp>
      <p:sp>
        <p:nvSpPr>
          <p:cNvPr id="1048644" name="Content Placeholder 8"/>
          <p:cNvSpPr>
            <a:spLocks noGrp="1"/>
          </p:cNvSpPr>
          <p:nvPr>
            <p:ph idx="1"/>
          </p:nvPr>
        </p:nvSpPr>
        <p:spPr>
          <a:xfrm flipV="1">
            <a:off x="609600" y="5072073"/>
            <a:ext cx="10971213" cy="71437"/>
          </a:xfrm>
        </p:spPr>
        <p:txBody>
          <a:bodyPr/>
          <a:p>
            <a:pPr>
              <a:buNone/>
            </a:pPr>
            <a:endParaRPr lang="en-US" dirty="0"/>
          </a:p>
        </p:txBody>
      </p:sp>
      <p:sp>
        <p:nvSpPr>
          <p:cNvPr id="1048645" name="Freeform 12"/>
          <p:cNvSpPr/>
          <p:nvPr/>
        </p:nvSpPr>
        <p:spPr>
          <a:xfrm>
            <a:off x="738150" y="1500174"/>
            <a:ext cx="4583174" cy="1428760"/>
          </a:xfrm>
          <a:custGeom>
            <a:avLst/>
            <a:gdLst/>
            <a:ahLst/>
            <a:cxnLst/>
            <a:rect l="l" t="t" r="r" b="b"/>
            <a:pathLst>
              <a:path w="5183216" h="2131560">
                <a:moveTo>
                  <a:pt x="0" y="0"/>
                </a:moveTo>
                <a:lnTo>
                  <a:pt x="5183216" y="0"/>
                </a:lnTo>
                <a:lnTo>
                  <a:pt x="5183216" y="2131560"/>
                </a:lnTo>
                <a:lnTo>
                  <a:pt x="0" y="2131560"/>
                </a:lnTo>
                <a:lnTo>
                  <a:pt x="0" y="0"/>
                </a:lnTo>
                <a:close/>
              </a:path>
            </a:pathLst>
          </a:custGeom>
          <a:blipFill>
            <a:blip r:embed="rId3"/>
            <a:stretch>
              <a:fillRect/>
            </a:stretch>
          </a:blipFill>
        </p:spPr>
      </p:sp>
      <p:sp>
        <p:nvSpPr>
          <p:cNvPr id="1048646" name="Freeform 13"/>
          <p:cNvSpPr/>
          <p:nvPr/>
        </p:nvSpPr>
        <p:spPr>
          <a:xfrm>
            <a:off x="738150" y="3071810"/>
            <a:ext cx="4572032" cy="1428760"/>
          </a:xfrm>
          <a:custGeom>
            <a:avLst/>
            <a:gdLst/>
            <a:ahLst/>
            <a:cxnLst/>
            <a:rect l="l" t="t" r="r" b="b"/>
            <a:pathLst>
              <a:path w="4870024" h="2131560">
                <a:moveTo>
                  <a:pt x="0" y="0"/>
                </a:moveTo>
                <a:lnTo>
                  <a:pt x="4870024" y="0"/>
                </a:lnTo>
                <a:lnTo>
                  <a:pt x="4870024" y="2131560"/>
                </a:lnTo>
                <a:lnTo>
                  <a:pt x="0" y="2131560"/>
                </a:lnTo>
                <a:lnTo>
                  <a:pt x="0" y="0"/>
                </a:lnTo>
                <a:close/>
              </a:path>
            </a:pathLst>
          </a:custGeom>
          <a:blipFill>
            <a:blip r:embed="rId4"/>
            <a:stretch>
              <a:fillRect/>
            </a:stretch>
          </a:blipFill>
        </p:spPr>
      </p:sp>
      <p:sp>
        <p:nvSpPr>
          <p:cNvPr id="1048647" name="Freeform 14"/>
          <p:cNvSpPr/>
          <p:nvPr/>
        </p:nvSpPr>
        <p:spPr>
          <a:xfrm>
            <a:off x="809588" y="4714884"/>
            <a:ext cx="4357718" cy="1500198"/>
          </a:xfrm>
          <a:custGeom>
            <a:avLst/>
            <a:gdLst/>
            <a:ahLst/>
            <a:cxnLst/>
            <a:rect l="l" t="t" r="r" b="b"/>
            <a:pathLst>
              <a:path w="5048588" h="2264786">
                <a:moveTo>
                  <a:pt x="0" y="0"/>
                </a:moveTo>
                <a:lnTo>
                  <a:pt x="5048588" y="0"/>
                </a:lnTo>
                <a:lnTo>
                  <a:pt x="5048588" y="2264786"/>
                </a:lnTo>
                <a:lnTo>
                  <a:pt x="0" y="2264786"/>
                </a:lnTo>
                <a:lnTo>
                  <a:pt x="0" y="0"/>
                </a:lnTo>
                <a:close/>
              </a:path>
            </a:pathLst>
          </a:custGeom>
          <a:blipFill>
            <a:blip r:embed="rId5"/>
            <a:stretch>
              <a:fillRect/>
            </a:stretch>
          </a:blipFill>
        </p:spPr>
      </p:sp>
      <p:sp>
        <p:nvSpPr>
          <p:cNvPr id="1048648" name="Freeform 15"/>
          <p:cNvSpPr/>
          <p:nvPr/>
        </p:nvSpPr>
        <p:spPr>
          <a:xfrm>
            <a:off x="5524496" y="1428736"/>
            <a:ext cx="3071834" cy="3071834"/>
          </a:xfrm>
          <a:custGeom>
            <a:avLst/>
            <a:gdLst/>
            <a:ahLst/>
            <a:cxnLst/>
            <a:rect l="l" t="t" r="r" b="b"/>
            <a:pathLst>
              <a:path w="4985518" h="4249704">
                <a:moveTo>
                  <a:pt x="0" y="0"/>
                </a:moveTo>
                <a:lnTo>
                  <a:pt x="4985518" y="0"/>
                </a:lnTo>
                <a:lnTo>
                  <a:pt x="4985518" y="4249704"/>
                </a:lnTo>
                <a:lnTo>
                  <a:pt x="0" y="4249704"/>
                </a:lnTo>
                <a:lnTo>
                  <a:pt x="0" y="0"/>
                </a:lnTo>
                <a:close/>
              </a:path>
            </a:pathLst>
          </a:custGeom>
          <a:blipFill>
            <a:blip r:embed="rId6"/>
            <a:stretch>
              <a:fillRect/>
            </a:stretch>
          </a:blipFill>
        </p:spPr>
      </p:sp>
      <p:sp>
        <p:nvSpPr>
          <p:cNvPr id="1048649" name="Freeform 17"/>
          <p:cNvSpPr/>
          <p:nvPr/>
        </p:nvSpPr>
        <p:spPr>
          <a:xfrm>
            <a:off x="8667768" y="1500174"/>
            <a:ext cx="3071834" cy="3071834"/>
          </a:xfrm>
          <a:custGeom>
            <a:avLst/>
            <a:gdLst/>
            <a:ahLst/>
            <a:cxnLst/>
            <a:rect l="l" t="t" r="r" b="b"/>
            <a:pathLst>
              <a:path w="4291920" h="4973814">
                <a:moveTo>
                  <a:pt x="0" y="0"/>
                </a:moveTo>
                <a:lnTo>
                  <a:pt x="4291920" y="0"/>
                </a:lnTo>
                <a:lnTo>
                  <a:pt x="4291920" y="4973814"/>
                </a:lnTo>
                <a:lnTo>
                  <a:pt x="0" y="4973814"/>
                </a:lnTo>
                <a:lnTo>
                  <a:pt x="0" y="0"/>
                </a:lnTo>
                <a:close/>
              </a:path>
            </a:pathLst>
          </a:custGeom>
          <a:blipFill>
            <a:blip r:embed="rId7"/>
            <a:stretch>
              <a:fillRect/>
            </a:stretch>
          </a:blipFill>
        </p:spPr>
      </p:sp>
      <p:sp>
        <p:nvSpPr>
          <p:cNvPr id="1048650" name="Freeform 16"/>
          <p:cNvSpPr/>
          <p:nvPr/>
        </p:nvSpPr>
        <p:spPr>
          <a:xfrm>
            <a:off x="5881686" y="4714884"/>
            <a:ext cx="5786478" cy="1571636"/>
          </a:xfrm>
          <a:custGeom>
            <a:avLst/>
            <a:gdLst/>
            <a:ahLst/>
            <a:cxnLst/>
            <a:rect l="l" t="t" r="r" b="b"/>
            <a:pathLst>
              <a:path w="5943600" h="1915088">
                <a:moveTo>
                  <a:pt x="0" y="0"/>
                </a:moveTo>
                <a:lnTo>
                  <a:pt x="5943600" y="0"/>
                </a:lnTo>
                <a:lnTo>
                  <a:pt x="5943600" y="1915088"/>
                </a:lnTo>
                <a:lnTo>
                  <a:pt x="0" y="1915088"/>
                </a:lnTo>
                <a:lnTo>
                  <a:pt x="0" y="0"/>
                </a:lnTo>
                <a:close/>
              </a:path>
            </a:pathLst>
          </a:custGeom>
          <a:blipFill>
            <a:blip r:embed="rId8"/>
            <a:stretch>
              <a:fillRect b="-4755"/>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76"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77"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52" name="Content Placeholder 7"/>
          <p:cNvSpPr>
            <a:spLocks noGrp="1"/>
          </p:cNvSpPr>
          <p:nvPr>
            <p:ph idx="1"/>
          </p:nvPr>
        </p:nvSpPr>
        <p:spPr>
          <a:xfrm>
            <a:off x="595313" y="3357563"/>
            <a:ext cx="10971212" cy="928687"/>
          </a:xfrm>
        </p:spPr>
        <p:txBody>
          <a:bodyPr/>
          <a:p>
            <a:pPr algn="ctr">
              <a:buFont typeface="Times New Roman" panose="02020603050405020304" pitchFamily="16" charset="0"/>
              <a:buNone/>
            </a:pPr>
            <a:r>
              <a:rPr lang="en-US" altLang="en-US" sz="4000" b="1">
                <a:latin typeface="Arial" panose="020B0604020202020204" pitchFamily="34" charset="0"/>
                <a:cs typeface="Arial" panose="020B0604020202020204" pitchFamily="34" charset="0"/>
              </a:rPr>
              <a:t>QUERIES ?</a:t>
            </a:r>
            <a:endParaRPr lang="en-US" altLang="en-US" sz="4000" b="1">
              <a:latin typeface="Arial" panose="020B0604020202020204" pitchFamily="34" charset="0"/>
              <a:cs typeface="Arial" panose="020B0604020202020204" pitchFamily="34" charset="0"/>
            </a:endParaRPr>
          </a:p>
          <a:p>
            <a:pPr algn="ctr">
              <a:buFont typeface="Times New Roman" panose="02020603050405020304" pitchFamily="16" charse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01" name="Rectangle 1"/>
          <p:cNvSpPr>
            <a:spLocks noGrp="1" noChangeArrowheads="1"/>
          </p:cNvSpPr>
          <p:nvPr>
            <p:ph type="title" idx="4294967295"/>
          </p:nvPr>
        </p:nvSpPr>
        <p:spPr>
          <a:xfrm>
            <a:off x="1981200" y="274638"/>
            <a:ext cx="8229600" cy="1143000"/>
          </a:xfrm>
        </p:spPr>
        <p:txBody>
          <a:bodyPr/>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a:latin typeface="Arial" panose="020B0604020202020204" pitchFamily="34" charset="0"/>
                <a:cs typeface="Arial" panose="020B0604020202020204" pitchFamily="34" charset="0"/>
              </a:rPr>
              <a:t>PRESENTATION OVERVIEW</a:t>
            </a:r>
            <a:endParaRPr lang="en-US" altLang="en-US" sz="3000" b="1">
              <a:latin typeface="Arial" panose="020B0604020202020204" pitchFamily="34" charset="0"/>
              <a:cs typeface="Arial" panose="020B0604020202020204" pitchFamily="34" charset="0"/>
            </a:endParaRPr>
          </a:p>
        </p:txBody>
      </p:sp>
      <p:sp>
        <p:nvSpPr>
          <p:cNvPr id="1048602"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470" indent="-457200" eaLnBrk="1" hangingPunct="1">
              <a:lnSpc>
                <a:spcPct val="150000"/>
              </a:lnSpc>
              <a:spcBef>
                <a:spcPts val="325"/>
              </a:spcBef>
              <a:buClr>
                <a:srgbClr val="000000"/>
              </a:buClr>
              <a:buSzPct val="100000"/>
              <a:buFont typeface="+mj-lt"/>
              <a:buAutoNum type="arabicPeriod"/>
            </a:pPr>
            <a:r>
              <a:rPr lang="en-US" altLang="en-US" b="1" dirty="0">
                <a:solidFill>
                  <a:srgbClr val="000000"/>
                </a:solidFill>
                <a:cs typeface="Arial" panose="020B0604020202020204" pitchFamily="34" charset="0"/>
              </a:rPr>
              <a:t>Objective</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pPr>
            <a:r>
              <a:rPr lang="en-US" altLang="en-US" b="1" dirty="0">
                <a:solidFill>
                  <a:srgbClr val="000000"/>
                </a:solidFill>
                <a:cs typeface="Arial" panose="020B0604020202020204" pitchFamily="34" charset="0"/>
              </a:rPr>
              <a:t>Project Introduction</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pPr>
            <a:r>
              <a:rPr lang="en-US" altLang="en-US" b="1" dirty="0">
                <a:solidFill>
                  <a:srgbClr val="000000"/>
                </a:solidFill>
                <a:cs typeface="Arial" panose="020B0604020202020204" pitchFamily="34" charset="0"/>
              </a:rPr>
              <a:t>Problem Statement</a:t>
            </a:r>
            <a:endParaRPr lang="en-US" altLang="en-US" b="1" dirty="0">
              <a:solidFill>
                <a:srgbClr val="000000"/>
              </a:solidFill>
              <a:cs typeface="Arial" panose="020B0604020202020204" pitchFamily="34" charset="0"/>
            </a:endParaRPr>
          </a:p>
          <a:p>
            <a:pPr marL="458470" indent="-457200" eaLnBrk="1" hangingPunct="1">
              <a:lnSpc>
                <a:spcPct val="150000"/>
              </a:lnSpc>
              <a:spcBef>
                <a:spcPts val="325"/>
              </a:spcBef>
              <a:buClr>
                <a:srgbClr val="000000"/>
              </a:buClr>
              <a:buSzPct val="100000"/>
              <a:buFont typeface="+mj-lt"/>
              <a:buAutoNum type="arabicPeriod"/>
            </a:pPr>
            <a:r>
              <a:rPr lang="en-US" altLang="en-US" b="1" dirty="0">
                <a:solidFill>
                  <a:srgbClr val="000000"/>
                </a:solidFill>
                <a:cs typeface="Arial" panose="020B0604020202020204" pitchFamily="34" charset="0"/>
              </a:rPr>
              <a:t>Methodologies (Programming concepts relevant to problem statement)</a:t>
            </a:r>
            <a:endParaRPr lang="en-US" altLang="en-US" b="1" dirty="0">
              <a:solidFill>
                <a:srgbClr val="000000"/>
              </a:solidFill>
              <a:cs typeface="Arial" panose="020B0604020202020204" pitchFamily="34" charset="0"/>
            </a:endParaRPr>
          </a:p>
          <a:p>
            <a:pPr marL="344170" indent="-342900" eaLnBrk="1" hangingPunct="1">
              <a:lnSpc>
                <a:spcPct val="150000"/>
              </a:lnSpc>
              <a:spcBef>
                <a:spcPts val="325"/>
              </a:spcBef>
              <a:buClr>
                <a:srgbClr val="000000"/>
              </a:buClr>
              <a:buSzPct val="100000"/>
              <a:buFont typeface="+mj-lt"/>
              <a:buAutoNum type="arabicPeriod"/>
            </a:pPr>
            <a:r>
              <a:rPr lang="en-US" b="1" dirty="0"/>
              <a:t>  Architecture of the proposed system </a:t>
            </a:r>
            <a:endParaRPr lang="en-US" b="1" dirty="0"/>
          </a:p>
          <a:p>
            <a:pPr marL="344170" indent="-342900" eaLnBrk="1" hangingPunct="1">
              <a:lnSpc>
                <a:spcPct val="150000"/>
              </a:lnSpc>
              <a:spcBef>
                <a:spcPts val="325"/>
              </a:spcBef>
              <a:buClr>
                <a:srgbClr val="000000"/>
              </a:buClr>
              <a:buSzPct val="100000"/>
              <a:buFont typeface="+mj-lt"/>
              <a:buAutoNum type="arabicPeriod"/>
            </a:pPr>
            <a:r>
              <a:rPr lang="en-US" altLang="en-US" b="1" dirty="0">
                <a:solidFill>
                  <a:srgbClr val="000000"/>
                </a:solidFill>
                <a:cs typeface="Arial" panose="020B0604020202020204" pitchFamily="34" charset="0"/>
              </a:rPr>
              <a:t>  List of Modules</a:t>
            </a:r>
            <a:endParaRPr lang="en-US" b="1" dirty="0"/>
          </a:p>
          <a:p>
            <a:pPr marL="344170" indent="-342900" eaLnBrk="1" hangingPunct="1">
              <a:lnSpc>
                <a:spcPct val="150000"/>
              </a:lnSpc>
              <a:spcBef>
                <a:spcPts val="325"/>
              </a:spcBef>
              <a:buClr>
                <a:srgbClr val="000000"/>
              </a:buClr>
              <a:buSzPct val="100000"/>
              <a:buFont typeface="+mj-lt"/>
              <a:buAutoNum type="arabicPeriod"/>
            </a:pPr>
            <a:r>
              <a:rPr lang="en-US" b="1" dirty="0"/>
              <a:t>  Merits </a:t>
            </a:r>
            <a:endParaRPr lang="en-US" b="1" dirty="0"/>
          </a:p>
          <a:p>
            <a:pPr marL="458470" indent="-457200" eaLnBrk="1" hangingPunct="1">
              <a:lnSpc>
                <a:spcPct val="150000"/>
              </a:lnSpc>
              <a:spcBef>
                <a:spcPts val="325"/>
              </a:spcBef>
              <a:buClr>
                <a:srgbClr val="000000"/>
              </a:buClr>
              <a:buSzPct val="100000"/>
              <a:buFont typeface="+mj-lt"/>
              <a:buAutoNum type="arabicPeriod"/>
            </a:pPr>
            <a:r>
              <a:rPr lang="en-US" b="1" dirty="0"/>
              <a:t>Results and Discussion</a:t>
            </a:r>
            <a:endParaRPr lang="en-US" b="1" dirty="0"/>
          </a:p>
          <a:p>
            <a:pPr marL="458470" indent="-457200" eaLnBrk="1" hangingPunct="1">
              <a:lnSpc>
                <a:spcPct val="150000"/>
              </a:lnSpc>
              <a:spcBef>
                <a:spcPts val="325"/>
              </a:spcBef>
              <a:buClr>
                <a:srgbClr val="000000"/>
              </a:buClr>
              <a:buSzPct val="100000"/>
              <a:buFont typeface="+mj-lt"/>
              <a:buAutoNum type="arabicPeriod"/>
            </a:pPr>
            <a:r>
              <a:rPr lang="en-US" b="1" dirty="0"/>
              <a:t>Queries</a:t>
            </a:r>
            <a:endParaRPr lang="en-US" b="1" dirty="0"/>
          </a:p>
          <a:p>
            <a:pPr marL="1270" indent="0" eaLnBrk="1" hangingPunct="1">
              <a:lnSpc>
                <a:spcPct val="150000"/>
              </a:lnSpc>
              <a:spcBef>
                <a:spcPts val="325"/>
              </a:spcBef>
              <a:buClr>
                <a:srgbClr val="000000"/>
              </a:buClr>
              <a:buSzPct val="100000"/>
            </a:pPr>
            <a:endParaRPr lang="en-US" sz="2000" b="1" dirty="0"/>
          </a:p>
        </p:txBody>
      </p:sp>
      <p:pic>
        <p:nvPicPr>
          <p:cNvPr id="2097154"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55"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6" name="Content Placeholder 2"/>
          <p:cNvSpPr>
            <a:spLocks noGrp="1"/>
          </p:cNvSpPr>
          <p:nvPr>
            <p:ph idx="1"/>
          </p:nvPr>
        </p:nvSpPr>
        <p:spPr>
          <a:xfrm>
            <a:off x="609600" y="1600200"/>
            <a:ext cx="10579735" cy="2818765"/>
          </a:xfrm>
        </p:spPr>
        <p:txBody>
          <a:bodyPr/>
          <a:p>
            <a:pPr algn="just">
              <a:lnSpc>
                <a:spcPct val="100000"/>
              </a:lnSpc>
              <a:buNone/>
            </a:pPr>
            <a:r>
              <a:rPr lang="en-US" altLang="en-US" dirty="0">
                <a:latin typeface="Arial" panose="020B0604020202020204" pitchFamily="34" charset="0"/>
                <a:cs typeface="Arial" panose="020B0604020202020204" pitchFamily="34" charset="0"/>
              </a:rPr>
              <a:t>	</a:t>
            </a:r>
            <a:r>
              <a:rPr lang="en-US" sz="3000" spc="121" dirty="0" smtClean="0">
                <a:latin typeface="Times New Roman" panose="02020603050405020304" pitchFamily="16" charset="0"/>
                <a:ea typeface="TT Smalls"/>
                <a:cs typeface="Times New Roman" panose="02020603050405020304" pitchFamily="16" charset="0"/>
                <a:sym typeface="TT Smalls"/>
              </a:rPr>
              <a:t>In educational institutions, tracking student attendance is a critical task that ensures accountability and enhances the learning environment. A Student Attendance Management System (SAMS) offers an automated and efficient solution to manage and monitor attendance</a:t>
            </a:r>
            <a:r>
              <a:rPr lang="en-US" altLang="en-US" sz="3000" dirty="0" smtClean="0">
                <a:latin typeface="Times New Roman" panose="02020603050405020304" pitchFamily="16" charset="0"/>
                <a:cs typeface="Times New Roman" panose="02020603050405020304" pitchFamily="16" charset="0"/>
              </a:rPr>
              <a:t>.</a:t>
            </a:r>
            <a:endParaRPr lang="en-US" altLang="en-US" sz="3000" dirty="0">
              <a:latin typeface="Times New Roman" panose="02020603050405020304" pitchFamily="16" charset="0"/>
              <a:cs typeface="Times New Roman" panose="02020603050405020304" pitchFamily="16" charset="0"/>
            </a:endParaRPr>
          </a:p>
        </p:txBody>
      </p:sp>
      <p:pic>
        <p:nvPicPr>
          <p:cNvPr id="2097156"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57"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08" name="TextBox 6"/>
          <p:cNvSpPr txBox="1">
            <a:spLocks noChangeArrowheads="1"/>
          </p:cNvSpPr>
          <p:nvPr/>
        </p:nvSpPr>
        <p:spPr bwMode="auto">
          <a:xfrm>
            <a:off x="2595563" y="357188"/>
            <a:ext cx="6072187" cy="1323975"/>
          </a:xfrm>
          <a:prstGeom prst="rect">
            <a:avLst/>
          </a:prstGeom>
          <a:noFill/>
          <a:ln>
            <a:noFill/>
          </a:ln>
        </p:spPr>
        <p:txBody>
          <a:bodyPr>
            <a:spAutoFit/>
          </a:bodyPr>
          <a:p>
            <a:pPr algn="ctr"/>
            <a:r>
              <a:rPr lang="en-US" altLang="en-US" sz="4000" b="1">
                <a:solidFill>
                  <a:srgbClr val="000000"/>
                </a:solidFill>
                <a:cs typeface="Arial" panose="020B0604020202020204" pitchFamily="34" charset="0"/>
              </a:rPr>
              <a:t>OBJECTIVE</a:t>
            </a:r>
            <a:endParaRPr lang="en-US" altLang="en-US" sz="4000" b="1">
              <a:solidFill>
                <a:srgbClr val="000000"/>
              </a:solidFill>
              <a:cs typeface="Arial" panose="020B0604020202020204" pitchFamily="34" charset="0"/>
            </a:endParaRPr>
          </a:p>
          <a:p>
            <a:pPr algn="ctr"/>
            <a:endParaRPr lang="en-US" altLang="en-US" sz="4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9" name="Content Placeholder 2"/>
          <p:cNvSpPr>
            <a:spLocks noGrp="1"/>
          </p:cNvSpPr>
          <p:nvPr>
            <p:ph idx="1"/>
          </p:nvPr>
        </p:nvSpPr>
        <p:spPr>
          <a:xfrm>
            <a:off x="609600" y="1600200"/>
            <a:ext cx="10971530" cy="3627120"/>
          </a:xfrm>
        </p:spPr>
        <p:txBody>
          <a:bodyPr/>
          <a:p>
            <a:pPr algn="just">
              <a:lnSpc>
                <a:spcPct val="100000"/>
              </a:lnSpc>
              <a:buNone/>
            </a:pPr>
            <a:r>
              <a:rPr lang="en-US" altLang="en-US" dirty="0"/>
              <a:t>	</a:t>
            </a:r>
            <a:r>
              <a:rPr lang="en-US" altLang="en-US" sz="3000" dirty="0" smtClean="0">
                <a:latin typeface="Times New Roman" panose="02020603050405020304" pitchFamily="16" charset="0"/>
                <a:cs typeface="Times New Roman" panose="02020603050405020304" pitchFamily="16" charset="0"/>
              </a:rPr>
              <a:t>In organizations, educational institutions, and businesses, tracking attendance manually is time-consuming, prone to errors, and lacks real-time accessibility. Traditional methods such as paper-based registers or spreadsheets often lead to inefficiencies, such as lost records, inaccuracies, and difficulty in generating reports. There is a need for an automated, reliable, and user-friendly system to manage attendance seamlessly.</a:t>
            </a:r>
            <a:endParaRPr lang="en-US" altLang="en-US" sz="3000" dirty="0">
              <a:latin typeface="Times New Roman" panose="02020603050405020304" pitchFamily="16" charset="0"/>
              <a:cs typeface="Times New Roman" panose="02020603050405020304" pitchFamily="16" charset="0"/>
            </a:endParaRPr>
          </a:p>
        </p:txBody>
      </p:sp>
      <p:pic>
        <p:nvPicPr>
          <p:cNvPr id="2097158"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59"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11" name="TextBox 6"/>
          <p:cNvSpPr txBox="1">
            <a:spLocks noChangeArrowheads="1"/>
          </p:cNvSpPr>
          <p:nvPr/>
        </p:nvSpPr>
        <p:spPr bwMode="auto">
          <a:xfrm>
            <a:off x="2452688" y="428625"/>
            <a:ext cx="6715125" cy="984250"/>
          </a:xfrm>
          <a:prstGeom prst="rect">
            <a:avLst/>
          </a:prstGeom>
          <a:noFill/>
          <a:ln>
            <a:noFill/>
          </a:ln>
        </p:spPr>
        <p:txBody>
          <a:bodyPr>
            <a:spAutoFit/>
          </a:bodyPr>
          <a:p>
            <a:pPr algn="ctr"/>
            <a:r>
              <a:rPr lang="en-US" altLang="en-US" sz="4000" b="1">
                <a:solidFill>
                  <a:srgbClr val="000000"/>
                </a:solidFill>
                <a:cs typeface="Arial" panose="020B0604020202020204" pitchFamily="34" charset="0"/>
              </a:rPr>
              <a:t>PROBLEM STATEMENT</a:t>
            </a:r>
            <a:endParaRPr lang="en-US" altLang="en-US" sz="4000" b="1">
              <a:solidFill>
                <a:srgbClr val="000000"/>
              </a:solidFill>
              <a:cs typeface="Arial" panose="020B0604020202020204" pitchFamily="34" charset="0"/>
            </a:endParaRPr>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Content Placeholder 2"/>
          <p:cNvSpPr>
            <a:spLocks noGrp="1"/>
          </p:cNvSpPr>
          <p:nvPr>
            <p:ph idx="1"/>
          </p:nvPr>
        </p:nvSpPr>
        <p:spPr>
          <a:xfrm>
            <a:off x="609600" y="1600200"/>
            <a:ext cx="10971530" cy="3870960"/>
          </a:xfrm>
        </p:spPr>
        <p:txBody>
          <a:bodyPr/>
          <a:p>
            <a:pPr marL="1254760" lvl="1" indent="-627380" algn="just">
              <a:lnSpc>
                <a:spcPct val="100000"/>
              </a:lnSpc>
              <a:buFont typeface="Arial" panose="020B0604020202020204"/>
              <a:buChar char="•"/>
            </a:pPr>
            <a:r>
              <a:rPr lang="en-US" sz="3000" spc="121" dirty="0" smtClean="0">
                <a:latin typeface="Times New Roman" panose="02020603050405020304" pitchFamily="16" charset="0"/>
                <a:ea typeface="TT Smalls"/>
                <a:cs typeface="Times New Roman" panose="02020603050405020304" pitchFamily="16" charset="0"/>
                <a:sym typeface="TT Smalls"/>
              </a:rPr>
              <a:t>In today's rapidly evolving educational landscape, the effective management of student attendance has become increasingly crucial. Traditional methods of tracking attendance, which often rely on manual entry and paper records, are not only time-consuming but also prone to errors. To address these challenges, the implementation of a Student Attendance Management System (SAMS) offers a modern and efficient solution.</a:t>
            </a:r>
            <a:endParaRPr lang="en-US" sz="3000" spc="121" dirty="0">
              <a:latin typeface="Times New Roman" panose="02020603050405020304" pitchFamily="16" charset="0"/>
              <a:ea typeface="TT Smalls"/>
              <a:cs typeface="Times New Roman" panose="02020603050405020304" pitchFamily="16" charset="0"/>
              <a:sym typeface="TT Smalls"/>
            </a:endParaRPr>
          </a:p>
        </p:txBody>
      </p:sp>
      <p:pic>
        <p:nvPicPr>
          <p:cNvPr id="2097160"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61"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14" name="TextBox 6"/>
          <p:cNvSpPr txBox="1">
            <a:spLocks noChangeArrowheads="1"/>
          </p:cNvSpPr>
          <p:nvPr/>
        </p:nvSpPr>
        <p:spPr bwMode="auto">
          <a:xfrm>
            <a:off x="2309813" y="500063"/>
            <a:ext cx="7358062" cy="984250"/>
          </a:xfrm>
          <a:prstGeom prst="rect">
            <a:avLst/>
          </a:prstGeom>
          <a:noFill/>
          <a:ln>
            <a:noFill/>
          </a:ln>
        </p:spPr>
        <p:txBody>
          <a:bodyPr>
            <a:spAutoFit/>
          </a:bodyPr>
          <a:p>
            <a:pPr algn="ctr"/>
            <a:r>
              <a:rPr lang="en-US" altLang="en-US" sz="4000" b="1">
                <a:solidFill>
                  <a:srgbClr val="000000"/>
                </a:solidFill>
                <a:cs typeface="Arial" panose="020B0604020202020204" pitchFamily="34" charset="0"/>
              </a:rPr>
              <a:t>PROJECT INTRODUCTION</a:t>
            </a:r>
            <a:endParaRPr lang="en-US" altLang="en-US" sz="4000" b="1">
              <a:solidFill>
                <a:srgbClr val="000000"/>
              </a:solidFill>
              <a:cs typeface="Arial" panose="020B0604020202020204" pitchFamily="34" charset="0"/>
            </a:endParaRPr>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5" name="Content Placeholder 2"/>
          <p:cNvSpPr>
            <a:spLocks noGrp="1"/>
          </p:cNvSpPr>
          <p:nvPr>
            <p:ph idx="1"/>
          </p:nvPr>
        </p:nvSpPr>
        <p:spPr>
          <a:xfrm>
            <a:off x="609600" y="1489075"/>
            <a:ext cx="10478135" cy="4860925"/>
          </a:xfrm>
        </p:spPr>
        <p:txBody>
          <a:bodyPr/>
          <a:p>
            <a:pPr marL="1254760" lvl="1" indent="-627380">
              <a:lnSpc>
                <a:spcPct val="100000"/>
              </a:lnSpc>
              <a:buFont typeface="Arial" panose="020B0604020202020204"/>
              <a:buChar char="•"/>
            </a:pPr>
            <a:r>
              <a:rPr lang="en-US" sz="3200" b="1" spc="121" dirty="0" smtClean="0">
                <a:latin typeface="Times New Roman" panose="02020603050405020304" pitchFamily="16" charset="0"/>
                <a:ea typeface="TT Smalls"/>
                <a:cs typeface="Times New Roman" panose="02020603050405020304" pitchFamily="16" charset="0"/>
                <a:sym typeface="TT Smalls"/>
              </a:rPr>
              <a:t>Classes and </a:t>
            </a:r>
            <a:r>
              <a:rPr lang="en-US" sz="3200" b="1" spc="121" dirty="0" smtClean="0">
                <a:latin typeface="Times New Roman" panose="02020603050405020304" pitchFamily="16" charset="0"/>
                <a:ea typeface="TT Smalls"/>
                <a:cs typeface="Times New Roman" panose="02020603050405020304" pitchFamily="16" charset="0"/>
                <a:sym typeface="TT Smalls"/>
              </a:rPr>
              <a:t>Objects</a:t>
            </a:r>
            <a:endParaRPr lang="en-US" sz="3200" b="1"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gn="just">
              <a:lnSpc>
                <a:spcPct val="100000"/>
              </a:lnSpc>
              <a:buNone/>
            </a:pPr>
            <a:r>
              <a:rPr lang="en-US" sz="3200" spc="121" dirty="0" smtClean="0">
                <a:latin typeface="Times New Roman" panose="02020603050405020304" pitchFamily="16" charset="0"/>
                <a:ea typeface="TT Smalls"/>
                <a:cs typeface="Times New Roman" panose="02020603050405020304" pitchFamily="16" charset="0"/>
                <a:sym typeface="TT Smalls"/>
              </a:rPr>
              <a:t>     </a:t>
            </a:r>
            <a:r>
              <a:rPr lang="en-US" sz="3000" spc="121" dirty="0" smtClean="0">
                <a:latin typeface="Times New Roman" panose="02020603050405020304" pitchFamily="16" charset="0"/>
                <a:ea typeface="TT Smalls"/>
                <a:cs typeface="Times New Roman" panose="02020603050405020304" pitchFamily="16" charset="0"/>
                <a:sym typeface="TT Smalls"/>
              </a:rPr>
              <a:t>A </a:t>
            </a:r>
            <a:r>
              <a:rPr lang="en-US" sz="3000" spc="121" dirty="0" smtClean="0">
                <a:latin typeface="Times New Roman" panose="02020603050405020304" pitchFamily="16" charset="0"/>
                <a:ea typeface="TT Smalls"/>
                <a:cs typeface="Times New Roman" panose="02020603050405020304" pitchFamily="16" charset="0"/>
                <a:sym typeface="TT Smalls"/>
              </a:rPr>
              <a:t>class is a blueprint or template for creating   objects, defining the attributes </a:t>
            </a:r>
            <a:r>
              <a:rPr lang="en-US" sz="3000" spc="121" dirty="0" smtClean="0">
                <a:latin typeface="Times New Roman" panose="02020603050405020304" pitchFamily="16" charset="0"/>
                <a:ea typeface="TT Smalls"/>
                <a:cs typeface="Times New Roman" panose="02020603050405020304" pitchFamily="16" charset="0"/>
                <a:sym typeface="TT Smalls"/>
              </a:rPr>
              <a:t>and An object is </a:t>
            </a:r>
            <a:r>
              <a:rPr lang="en-US" sz="3000" spc="121" dirty="0" smtClean="0">
                <a:latin typeface="Times New Roman" panose="02020603050405020304" pitchFamily="16" charset="0"/>
                <a:ea typeface="TT Smalls"/>
                <a:cs typeface="Times New Roman" panose="02020603050405020304" pitchFamily="16" charset="0"/>
                <a:sym typeface="TT Smalls"/>
              </a:rPr>
              <a:t> instance of a class, representing a specific implementation of the defined blueprint.</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rPr>
              <a:t>Date and Time </a:t>
            </a:r>
            <a:r>
              <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rPr>
              <a:t>Handling</a:t>
            </a:r>
            <a:endParaRPr lang="en-US" sz="3200" b="1" spc="121" dirty="0" smtClean="0">
              <a:solidFill>
                <a:schemeClr val="tx1"/>
              </a:solidFill>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None/>
            </a:pPr>
            <a:r>
              <a:rPr lang="en-US" sz="3200" spc="121" dirty="0" smtClean="0">
                <a:latin typeface="Times New Roman" panose="02020603050405020304" pitchFamily="16" charset="0"/>
                <a:ea typeface="TT Smalls"/>
                <a:cs typeface="Times New Roman" panose="02020603050405020304" pitchFamily="16" charset="0"/>
                <a:sym typeface="TT Smalls"/>
              </a:rPr>
              <a:t>      </a:t>
            </a:r>
            <a:r>
              <a:rPr lang="en-US" sz="3000" spc="121" dirty="0" smtClean="0">
                <a:latin typeface="Times New Roman" panose="02020603050405020304" pitchFamily="16" charset="0"/>
                <a:ea typeface="TT Smalls"/>
                <a:cs typeface="Times New Roman" panose="02020603050405020304" pitchFamily="16" charset="0"/>
                <a:sym typeface="TT Smalls"/>
              </a:rPr>
              <a:t>Data handling refers to the process of storing, retrieving, and managing data efficiently in an application.</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lvl="8">
              <a:lnSpc>
                <a:spcPct val="100000"/>
              </a:lnSpc>
            </a:pPr>
            <a:endParaRPr lang="en-US" altLang="en-US" sz="1100" dirty="0">
              <a:latin typeface="Times New Roman" panose="02020603050405020304" pitchFamily="16" charset="0"/>
              <a:cs typeface="Times New Roman" panose="02020603050405020304" pitchFamily="16" charset="0"/>
            </a:endParaRPr>
          </a:p>
        </p:txBody>
      </p:sp>
      <p:pic>
        <p:nvPicPr>
          <p:cNvPr id="2097162"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63"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17" name="TextBox 6"/>
          <p:cNvSpPr txBox="1">
            <a:spLocks noChangeArrowheads="1"/>
          </p:cNvSpPr>
          <p:nvPr/>
        </p:nvSpPr>
        <p:spPr bwMode="auto">
          <a:xfrm>
            <a:off x="2667000" y="571500"/>
            <a:ext cx="6929438" cy="708025"/>
          </a:xfrm>
          <a:prstGeom prst="rect">
            <a:avLst/>
          </a:prstGeom>
          <a:noFill/>
          <a:ln>
            <a:noFill/>
          </a:ln>
        </p:spPr>
        <p:txBody>
          <a:bodyPr>
            <a:spAutoFit/>
          </a:bodyPr>
          <a:p>
            <a:pPr algn="ctr"/>
            <a:r>
              <a:rPr lang="en-US" altLang="en-US" sz="4000" b="1">
                <a:solidFill>
                  <a:srgbClr val="000000"/>
                </a:solidFill>
                <a:cs typeface="Arial" panose="020B0604020202020204" pitchFamily="34" charset="0"/>
              </a:rPr>
              <a:t>METHODOLOGIES</a:t>
            </a:r>
            <a:endParaRPr lang="en-US" altLang="en-US" sz="4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8" name="Content Placeholder 2"/>
          <p:cNvSpPr>
            <a:spLocks noGrp="1"/>
          </p:cNvSpPr>
          <p:nvPr>
            <p:ph idx="1"/>
          </p:nvPr>
        </p:nvSpPr>
        <p:spPr>
          <a:xfrm>
            <a:off x="919480" y="4567555"/>
            <a:ext cx="9499600" cy="1748155"/>
          </a:xfrm>
        </p:spPr>
        <p:txBody>
          <a:bodyPr/>
          <a:p>
            <a:pPr algn="just">
              <a:lnSpc>
                <a:spcPct val="100000"/>
              </a:lnSpc>
              <a:buNone/>
            </a:pPr>
            <a:r>
              <a:rPr lang="en-US" altLang="en-US" dirty="0"/>
              <a:t>	</a:t>
            </a:r>
            <a:r>
              <a:rPr lang="en-US" altLang="en-US" sz="2400" dirty="0" smtClean="0">
                <a:latin typeface="Times New Roman" panose="02020603050405020304" pitchFamily="16" charset="0"/>
                <a:cs typeface="Times New Roman" panose="02020603050405020304" pitchFamily="16" charset="0"/>
              </a:rPr>
              <a:t>A GUI is a visual interface for interacting with a software application using graphical elements like buttons, text fields, and menus, instead of text-based commands</a:t>
            </a:r>
            <a:r>
              <a:rPr lang="en-US" altLang="en-US" sz="2400" dirty="0" smtClean="0"/>
              <a:t>.</a:t>
            </a:r>
            <a:endParaRPr lang="en-US" altLang="en-US" sz="2400" dirty="0">
              <a:latin typeface="Arial" panose="020B0604020202020204" pitchFamily="34" charset="0"/>
              <a:cs typeface="Arial" panose="020B0604020202020204" pitchFamily="34" charset="0"/>
            </a:endParaRPr>
          </a:p>
        </p:txBody>
      </p:sp>
      <p:pic>
        <p:nvPicPr>
          <p:cNvPr id="2097164"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65"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20" name="TextBox 8"/>
          <p:cNvSpPr txBox="1">
            <a:spLocks noChangeArrowheads="1"/>
          </p:cNvSpPr>
          <p:nvPr/>
        </p:nvSpPr>
        <p:spPr bwMode="auto">
          <a:xfrm>
            <a:off x="2524125" y="285750"/>
            <a:ext cx="7215188" cy="984250"/>
          </a:xfrm>
          <a:prstGeom prst="rect">
            <a:avLst/>
          </a:prstGeom>
          <a:noFill/>
          <a:ln>
            <a:noFill/>
          </a:ln>
        </p:spPr>
        <p:txBody>
          <a:bodyPr>
            <a:spAutoFit/>
          </a:bodyPr>
          <a:p>
            <a:pPr algn="ctr"/>
            <a:r>
              <a:rPr lang="en-US" altLang="en-US" sz="4000" b="1">
                <a:solidFill>
                  <a:srgbClr val="000000"/>
                </a:solidFill>
                <a:cs typeface="Arial" panose="020B0604020202020204" pitchFamily="34" charset="0"/>
              </a:rPr>
              <a:t>METHODOLOGIES</a:t>
            </a:r>
            <a:endParaRPr lang="en-US" altLang="en-US" sz="4000" b="1"/>
          </a:p>
          <a:p>
            <a:endParaRPr lang="en-US" altLang="en-US"/>
          </a:p>
        </p:txBody>
      </p:sp>
      <p:sp>
        <p:nvSpPr>
          <p:cNvPr id="1048621" name="Rectangle 10"/>
          <p:cNvSpPr/>
          <p:nvPr/>
        </p:nvSpPr>
        <p:spPr>
          <a:xfrm>
            <a:off x="809625" y="1402715"/>
            <a:ext cx="9608820" cy="2390775"/>
          </a:xfrm>
          <a:prstGeom prst="rect">
            <a:avLst/>
          </a:prstGeom>
        </p:spPr>
        <p:txBody>
          <a:bodyPr wrap="square">
            <a:noAutofit/>
          </a:bodyPr>
          <a:p>
            <a:pPr marL="0" indent="0">
              <a:lnSpc>
                <a:spcPts val="6240"/>
              </a:lnSpc>
              <a:buFont typeface="Arial" panose="020B0604020202020204" pitchFamily="34" charset="0"/>
              <a:buNone/>
            </a:pP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 Exception </a:t>
            </a: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Handling</a:t>
            </a:r>
            <a:endPar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endParaRPr>
          </a:p>
          <a:p>
            <a:pPr marL="511810" indent="-627380" algn="just"/>
            <a:r>
              <a:rPr lang="en-US" sz="3200" spc="121" dirty="0" smtClean="0">
                <a:solidFill>
                  <a:srgbClr val="000000"/>
                </a:solidFill>
                <a:latin typeface="Times New Roman" panose="02020603050405020304" pitchFamily="16" charset="0"/>
                <a:ea typeface="TT Smalls"/>
                <a:cs typeface="Times New Roman" panose="02020603050405020304" pitchFamily="16" charset="0"/>
                <a:sym typeface="TT Smalls"/>
              </a:rPr>
              <a:t>    </a:t>
            </a:r>
            <a:r>
              <a:rPr lang="en-US" sz="2400" spc="121" dirty="0" smtClean="0">
                <a:solidFill>
                  <a:srgbClr val="000000"/>
                </a:solidFill>
                <a:latin typeface="Times New Roman" panose="02020603050405020304" pitchFamily="16" charset="0"/>
                <a:ea typeface="TT Smalls"/>
                <a:cs typeface="Times New Roman" panose="02020603050405020304" pitchFamily="16" charset="0"/>
                <a:sym typeface="TT Smalls"/>
              </a:rPr>
              <a:t>Exception handling is a mechanism for handling runtime errors in a program to ensure it runs smoothly and avoids unexpected </a:t>
            </a:r>
            <a:r>
              <a:rPr lang="en-US" sz="2400" spc="121" dirty="0" err="1" smtClean="0">
                <a:solidFill>
                  <a:srgbClr val="000000"/>
                </a:solidFill>
                <a:latin typeface="Times New Roman" panose="02020603050405020304" pitchFamily="16" charset="0"/>
                <a:ea typeface="TT Smalls"/>
                <a:cs typeface="Times New Roman" panose="02020603050405020304" pitchFamily="16" charset="0"/>
                <a:sym typeface="TT Smalls"/>
              </a:rPr>
              <a:t>crashes.Graphical</a:t>
            </a:r>
            <a:endParaRPr lang="en-US" sz="2400" spc="121" dirty="0">
              <a:solidFill>
                <a:srgbClr val="000000"/>
              </a:solidFill>
              <a:latin typeface="Times New Roman" panose="02020603050405020304" pitchFamily="16" charset="0"/>
              <a:ea typeface="TT Smalls"/>
              <a:cs typeface="Times New Roman" panose="02020603050405020304" pitchFamily="16" charset="0"/>
              <a:sym typeface="TT Smalls"/>
            </a:endParaRPr>
          </a:p>
        </p:txBody>
      </p:sp>
      <p:sp>
        <p:nvSpPr>
          <p:cNvPr id="1048622" name="Rectangle 11"/>
          <p:cNvSpPr/>
          <p:nvPr/>
        </p:nvSpPr>
        <p:spPr>
          <a:xfrm>
            <a:off x="809588" y="3929066"/>
            <a:ext cx="3500462" cy="583565"/>
          </a:xfrm>
          <a:prstGeom prst="rect">
            <a:avLst/>
          </a:prstGeom>
        </p:spPr>
        <p:txBody>
          <a:bodyPr wrap="square">
            <a:spAutoFit/>
          </a:bodyPr>
          <a:p>
            <a:pPr indent="0">
              <a:buFont typeface="Arial" panose="020B0604020202020204" pitchFamily="34" charset="0"/>
              <a:buNone/>
            </a:pPr>
            <a:r>
              <a:rPr lang="en-US" sz="3200" b="1" spc="121" dirty="0" smtClean="0">
                <a:solidFill>
                  <a:srgbClr val="000000"/>
                </a:solidFill>
                <a:latin typeface="Times New Roman" panose="02020603050405020304" pitchFamily="16" charset="0"/>
                <a:ea typeface="TT Smalls"/>
                <a:cs typeface="Times New Roman" panose="02020603050405020304" pitchFamily="16" charset="0"/>
                <a:sym typeface="TT Smalls"/>
              </a:rPr>
              <a:t> User Interface </a:t>
            </a:r>
            <a:endParaRPr lang="en-US" sz="3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66"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67"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24" name="TextBox 6"/>
          <p:cNvSpPr txBox="1">
            <a:spLocks noChangeArrowheads="1"/>
          </p:cNvSpPr>
          <p:nvPr/>
        </p:nvSpPr>
        <p:spPr bwMode="auto">
          <a:xfrm>
            <a:off x="2452662" y="0"/>
            <a:ext cx="7858180" cy="523240"/>
          </a:xfrm>
          <a:prstGeom prst="rect">
            <a:avLst/>
          </a:prstGeom>
          <a:noFill/>
          <a:ln>
            <a:noFill/>
          </a:ln>
        </p:spPr>
        <p:txBody>
          <a:bodyPr wrap="square">
            <a:spAutoFit/>
          </a:bodyPr>
          <a:p>
            <a:pPr algn="ctr"/>
            <a:r>
              <a:rPr lang="en-US" altLang="en-US" sz="2800" b="1" dirty="0"/>
              <a:t> ARCHITECTURE OF THE PROPOSED SYSTEM </a:t>
            </a:r>
            <a:endParaRPr lang="en-US" altLang="en-US" sz="2800" dirty="0"/>
          </a:p>
        </p:txBody>
      </p:sp>
      <p:sp>
        <p:nvSpPr>
          <p:cNvPr id="1048625" name="Rectangles 1"/>
          <p:cNvSpPr/>
          <p:nvPr/>
        </p:nvSpPr>
        <p:spPr>
          <a:xfrm>
            <a:off x="5303520" y="1484630"/>
            <a:ext cx="923925" cy="42799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pPr>
            <a:endParaRPr kumimoji="0" lang="en-GB" sz="1800" b="0" i="0" u="none" strike="noStrike" cap="none" normalizeH="0" baseline="0" smtClean="0">
              <a:ln>
                <a:noFill/>
              </a:ln>
              <a:effectLst/>
              <a:latin typeface="Arial" panose="020B0604020202020204" pitchFamily="34" charset="0"/>
            </a:endParaRPr>
          </a:p>
        </p:txBody>
      </p:sp>
      <p:sp>
        <p:nvSpPr>
          <p:cNvPr id="1048626" name="Text Box 2"/>
          <p:cNvSpPr txBox="1"/>
          <p:nvPr/>
        </p:nvSpPr>
        <p:spPr>
          <a:xfrm>
            <a:off x="5289550" y="1494155"/>
            <a:ext cx="1454150" cy="313690"/>
          </a:xfrm>
          <a:prstGeom prst="rect">
            <a:avLst/>
          </a:prstGeom>
          <a:noFill/>
        </p:spPr>
        <p:txBody>
          <a:bodyPr wrap="square" rtlCol="0">
            <a:noAutofit/>
          </a:bodyPr>
          <a:p>
            <a:r>
              <a:rPr lang="en-US"/>
              <a:t>START</a:t>
            </a:r>
            <a:endParaRPr lang="en-US"/>
          </a:p>
        </p:txBody>
      </p:sp>
      <p:sp>
        <p:nvSpPr>
          <p:cNvPr id="1048750" name="Rectangles 1048749"/>
          <p:cNvSpPr/>
          <p:nvPr/>
        </p:nvSpPr>
        <p:spPr>
          <a:xfrm>
            <a:off x="4890774" y="2465613"/>
            <a:ext cx="1749417" cy="505419"/>
          </a:xfrm>
          <a:prstGeom prst="rect">
            <a:avLst/>
          </a:prstGeom>
          <a:solidFill>
            <a:srgbClr val="FFFFFF"/>
          </a:solidFill>
          <a:ln w="25400">
            <a:solidFill>
              <a:srgbClr val="666666"/>
            </a:solidFill>
          </a:ln>
        </p:spPr>
        <p:txBody>
          <a:bodyPr anchor="ctr"/>
          <a:p>
            <a:pPr algn="ctr"/>
            <a:r>
              <a:rPr lang="en-US" altLang="en-IN"/>
              <a:t>U</a:t>
            </a:r>
            <a:r>
              <a:rPr lang="en-US" altLang="en-IN"/>
              <a:t>s</a:t>
            </a:r>
            <a:r>
              <a:rPr lang="en-US" altLang="en-IN"/>
              <a:t>e</a:t>
            </a:r>
            <a:r>
              <a:rPr lang="en-US" altLang="en-IN"/>
              <a:t>r</a:t>
            </a:r>
            <a:r>
              <a:rPr lang="en-US" altLang="en-IN"/>
              <a:t> </a:t>
            </a:r>
            <a:r>
              <a:rPr lang="en-US" altLang="en-IN"/>
              <a:t>i</a:t>
            </a:r>
            <a:r>
              <a:rPr lang="en-US" altLang="en-IN"/>
              <a:t>n</a:t>
            </a:r>
            <a:r>
              <a:rPr lang="en-US" altLang="en-IN"/>
              <a:t>t</a:t>
            </a:r>
            <a:r>
              <a:rPr lang="en-US" altLang="en-IN"/>
              <a:t>e</a:t>
            </a:r>
            <a:r>
              <a:rPr lang="en-US" altLang="en-IN"/>
              <a:t>rface </a:t>
            </a:r>
            <a:endParaRPr lang="en-IN"/>
          </a:p>
        </p:txBody>
      </p:sp>
      <p:cxnSp>
        <p:nvCxnSpPr>
          <p:cNvPr id="3145729" name="Straight Arrow Connector 3145728"/>
          <p:cNvCxnSpPr/>
          <p:nvPr/>
        </p:nvCxnSpPr>
        <p:spPr>
          <a:xfrm flipH="1">
            <a:off x="5743310" y="1906582"/>
            <a:ext cx="22171" cy="559030"/>
          </a:xfrm>
          <a:prstGeom prst="straightConnector1">
            <a:avLst/>
          </a:prstGeom>
          <a:solidFill>
            <a:srgbClr val="FFFFFF"/>
          </a:solidFill>
          <a:ln w="25400">
            <a:solidFill>
              <a:srgbClr val="666666"/>
            </a:solidFill>
            <a:tailEnd type="triangle" w="lg" len="lg"/>
          </a:ln>
        </p:spPr>
      </p:cxnSp>
      <p:cxnSp>
        <p:nvCxnSpPr>
          <p:cNvPr id="3145730" name="Straight Connector 3145729"/>
          <p:cNvCxnSpPr/>
          <p:nvPr/>
        </p:nvCxnSpPr>
        <p:spPr>
          <a:xfrm>
            <a:off x="1219780" y="3459580"/>
            <a:ext cx="9611282" cy="41892"/>
          </a:xfrm>
          <a:prstGeom prst="line">
            <a:avLst/>
          </a:prstGeom>
          <a:solidFill>
            <a:srgbClr val="FFFFFF"/>
          </a:solidFill>
          <a:ln w="25400">
            <a:solidFill>
              <a:srgbClr val="666666"/>
            </a:solidFill>
          </a:ln>
        </p:spPr>
      </p:cxnSp>
      <p:sp>
        <p:nvSpPr>
          <p:cNvPr id="1048751" name="Rectangles 1048750"/>
          <p:cNvSpPr/>
          <p:nvPr/>
        </p:nvSpPr>
        <p:spPr>
          <a:xfrm>
            <a:off x="463010" y="3823733"/>
            <a:ext cx="1435639" cy="643345"/>
          </a:xfrm>
          <a:prstGeom prst="rect">
            <a:avLst/>
          </a:prstGeom>
          <a:solidFill>
            <a:srgbClr val="FFFFFF"/>
          </a:solidFill>
          <a:ln w="25400">
            <a:solidFill>
              <a:srgbClr val="666666"/>
            </a:solidFill>
          </a:ln>
        </p:spPr>
        <p:txBody>
          <a:bodyPr anchor="ctr"/>
          <a:p>
            <a:pPr algn="ctr"/>
            <a:r>
              <a:rPr lang="en-US" altLang="en-IN"/>
              <a:t>A</a:t>
            </a:r>
            <a:r>
              <a:rPr lang="en-US" altLang="en-IN"/>
              <a:t>d</a:t>
            </a:r>
            <a:r>
              <a:rPr lang="en-US" altLang="en-IN"/>
              <a:t>d</a:t>
            </a:r>
            <a:r>
              <a:rPr lang="en-US" altLang="en-IN"/>
              <a:t> </a:t>
            </a:r>
            <a:r>
              <a:rPr lang="en-US" altLang="en-IN"/>
              <a:t>N</a:t>
            </a:r>
            <a:r>
              <a:rPr lang="en-US" altLang="en-IN"/>
              <a:t>e</a:t>
            </a:r>
            <a:r>
              <a:rPr lang="en-US" altLang="en-IN"/>
              <a:t>w</a:t>
            </a:r>
            <a:r>
              <a:rPr lang="en-US" altLang="en-IN"/>
              <a:t> </a:t>
            </a:r>
            <a:r>
              <a:rPr lang="en-US" altLang="en-IN"/>
              <a:t>S</a:t>
            </a:r>
            <a:r>
              <a:rPr lang="en-US" altLang="en-IN"/>
              <a:t>t</a:t>
            </a:r>
            <a:r>
              <a:rPr lang="en-US" altLang="en-IN"/>
              <a:t>u</a:t>
            </a:r>
            <a:r>
              <a:rPr lang="en-US" altLang="en-IN"/>
              <a:t>d</a:t>
            </a:r>
            <a:r>
              <a:rPr lang="en-US" altLang="en-IN"/>
              <a:t>ent </a:t>
            </a:r>
            <a:endParaRPr lang="en-IN"/>
          </a:p>
        </p:txBody>
      </p:sp>
      <p:sp>
        <p:nvSpPr>
          <p:cNvPr id="1048753" name="Rectangles 1048752"/>
          <p:cNvSpPr/>
          <p:nvPr/>
        </p:nvSpPr>
        <p:spPr>
          <a:xfrm>
            <a:off x="2253808" y="3859472"/>
            <a:ext cx="1664717" cy="604257"/>
          </a:xfrm>
          <a:prstGeom prst="rect">
            <a:avLst/>
          </a:prstGeom>
          <a:solidFill>
            <a:srgbClr val="FFFFFF"/>
          </a:solidFill>
          <a:ln w="25400">
            <a:solidFill>
              <a:srgbClr val="666666"/>
            </a:solidFill>
          </a:ln>
        </p:spPr>
        <p:txBody>
          <a:bodyPr anchor="ctr"/>
          <a:p>
            <a:pPr algn="ctr"/>
            <a:r>
              <a:rPr lang="en-US" altLang="en-IN"/>
              <a:t>M</a:t>
            </a:r>
            <a:r>
              <a:rPr lang="en-US" altLang="en-IN"/>
              <a:t>a</a:t>
            </a:r>
            <a:r>
              <a:rPr lang="en-US" altLang="en-IN"/>
              <a:t>r</a:t>
            </a:r>
            <a:r>
              <a:rPr lang="en-US" altLang="en-IN"/>
              <a:t>k</a:t>
            </a:r>
            <a:r>
              <a:rPr lang="en-US" altLang="en-IN"/>
              <a:t> </a:t>
            </a:r>
            <a:r>
              <a:rPr lang="en-US" altLang="en-IN"/>
              <a:t>A</a:t>
            </a:r>
            <a:r>
              <a:rPr lang="en-US" altLang="en-IN"/>
              <a:t>t</a:t>
            </a:r>
            <a:r>
              <a:rPr lang="en-US" altLang="en-IN"/>
              <a:t>t</a:t>
            </a:r>
            <a:r>
              <a:rPr lang="en-US" altLang="en-IN"/>
              <a:t>e</a:t>
            </a:r>
            <a:r>
              <a:rPr lang="en-US" altLang="en-IN"/>
              <a:t>n</a:t>
            </a:r>
            <a:r>
              <a:rPr lang="en-US" altLang="en-IN"/>
              <a:t>dance </a:t>
            </a:r>
            <a:endParaRPr lang="en-IN"/>
          </a:p>
        </p:txBody>
      </p:sp>
      <p:sp>
        <p:nvSpPr>
          <p:cNvPr id="1048754" name="Rectangles 1048753"/>
          <p:cNvSpPr/>
          <p:nvPr/>
        </p:nvSpPr>
        <p:spPr>
          <a:xfrm>
            <a:off x="4020151" y="3800140"/>
            <a:ext cx="1741245" cy="753322"/>
          </a:xfrm>
          <a:prstGeom prst="rect">
            <a:avLst/>
          </a:prstGeom>
          <a:solidFill>
            <a:srgbClr val="FFFFFF"/>
          </a:solidFill>
          <a:ln w="25400">
            <a:solidFill>
              <a:srgbClr val="666666"/>
            </a:solidFill>
          </a:ln>
        </p:spPr>
        <p:txBody>
          <a:bodyPr anchor="ctr"/>
          <a:p>
            <a:pPr algn="ctr"/>
            <a:r>
              <a:rPr lang="en-US" altLang="en-IN"/>
              <a:t>M</a:t>
            </a:r>
            <a:r>
              <a:rPr lang="en-US" altLang="en-IN"/>
              <a:t>a</a:t>
            </a:r>
            <a:r>
              <a:rPr lang="en-US" altLang="en-IN"/>
              <a:t>r</a:t>
            </a:r>
            <a:r>
              <a:rPr lang="en-US" altLang="en-IN"/>
              <a:t>k</a:t>
            </a:r>
            <a:r>
              <a:rPr lang="en-US" altLang="en-IN"/>
              <a:t> </a:t>
            </a:r>
            <a:r>
              <a:rPr lang="en-US" altLang="en-IN"/>
              <a:t>Attendance </a:t>
            </a:r>
            <a:r>
              <a:rPr lang="en-US" altLang="en-IN"/>
              <a:t>f</a:t>
            </a:r>
            <a:r>
              <a:rPr lang="en-US" altLang="en-IN"/>
              <a:t>o</a:t>
            </a:r>
            <a:r>
              <a:rPr lang="en-US" altLang="en-IN"/>
              <a:t>r</a:t>
            </a:r>
            <a:r>
              <a:rPr lang="en-US" altLang="en-IN"/>
              <a:t> </a:t>
            </a:r>
            <a:r>
              <a:rPr lang="en-US" altLang="en-IN"/>
              <a:t>A</a:t>
            </a:r>
            <a:r>
              <a:rPr lang="en-US" altLang="en-IN"/>
              <a:t>l</a:t>
            </a:r>
            <a:r>
              <a:rPr lang="en-US" altLang="en-IN"/>
              <a:t>l</a:t>
            </a:r>
            <a:endParaRPr lang="en-IN"/>
          </a:p>
        </p:txBody>
      </p:sp>
      <p:sp>
        <p:nvSpPr>
          <p:cNvPr id="1048755" name="Rectangles 1048754"/>
          <p:cNvSpPr/>
          <p:nvPr/>
        </p:nvSpPr>
        <p:spPr>
          <a:xfrm>
            <a:off x="6095999" y="3899955"/>
            <a:ext cx="1645686" cy="663167"/>
          </a:xfrm>
          <a:prstGeom prst="rect">
            <a:avLst/>
          </a:prstGeom>
          <a:solidFill>
            <a:srgbClr val="FFFFFF"/>
          </a:solidFill>
          <a:ln w="25400">
            <a:solidFill>
              <a:srgbClr val="666666"/>
            </a:solidFill>
          </a:ln>
        </p:spPr>
        <p:txBody>
          <a:bodyPr anchor="ctr"/>
          <a:p>
            <a:pPr algn="ctr"/>
            <a:r>
              <a:rPr lang="en-US" altLang="en-IN"/>
              <a:t>V</a:t>
            </a:r>
            <a:r>
              <a:rPr lang="en-US" altLang="en-IN"/>
              <a:t>i</a:t>
            </a:r>
            <a:r>
              <a:rPr lang="en-US" altLang="en-IN"/>
              <a:t>e</a:t>
            </a:r>
            <a:r>
              <a:rPr lang="en-US" altLang="en-IN"/>
              <a:t>w</a:t>
            </a:r>
            <a:r>
              <a:rPr lang="en-US" altLang="en-IN"/>
              <a:t> </a:t>
            </a:r>
            <a:r>
              <a:rPr lang="en-US" altLang="en-IN"/>
              <a:t>A</a:t>
            </a:r>
            <a:r>
              <a:rPr lang="en-US" altLang="en-IN"/>
              <a:t>t</a:t>
            </a:r>
            <a:r>
              <a:rPr lang="en-US" altLang="en-IN"/>
              <a:t>t</a:t>
            </a:r>
            <a:r>
              <a:rPr lang="en-US" altLang="en-IN"/>
              <a:t>e</a:t>
            </a:r>
            <a:r>
              <a:rPr lang="en-US" altLang="en-IN"/>
              <a:t>n</a:t>
            </a:r>
            <a:r>
              <a:rPr lang="en-US" altLang="en-IN"/>
              <a:t>dance </a:t>
            </a:r>
            <a:endParaRPr lang="en-IN"/>
          </a:p>
        </p:txBody>
      </p:sp>
      <p:sp>
        <p:nvSpPr>
          <p:cNvPr id="1048756" name="Rectangles 1048755"/>
          <p:cNvSpPr/>
          <p:nvPr/>
        </p:nvSpPr>
        <p:spPr>
          <a:xfrm>
            <a:off x="7882898" y="3859472"/>
            <a:ext cx="1774907" cy="703650"/>
          </a:xfrm>
          <a:prstGeom prst="rect">
            <a:avLst/>
          </a:prstGeom>
          <a:solidFill>
            <a:srgbClr val="FFFFFF"/>
          </a:solidFill>
          <a:ln w="25400">
            <a:solidFill>
              <a:srgbClr val="666666"/>
            </a:solidFill>
          </a:ln>
        </p:spPr>
        <p:txBody>
          <a:bodyPr anchor="ctr"/>
          <a:p>
            <a:pPr algn="ctr"/>
            <a:r>
              <a:rPr lang="en-US" altLang="en-IN"/>
              <a:t>V</a:t>
            </a:r>
            <a:r>
              <a:rPr lang="en-US" altLang="en-IN"/>
              <a:t>i</a:t>
            </a:r>
            <a:r>
              <a:rPr lang="en-US" altLang="en-IN"/>
              <a:t>e</a:t>
            </a:r>
            <a:r>
              <a:rPr lang="en-US" altLang="en-IN"/>
              <a:t>w</a:t>
            </a:r>
            <a:r>
              <a:rPr lang="en-US" altLang="en-IN"/>
              <a:t> </a:t>
            </a:r>
            <a:r>
              <a:rPr lang="en-US" altLang="en-IN"/>
              <a:t>A</a:t>
            </a:r>
            <a:r>
              <a:rPr lang="en-US" altLang="en-IN"/>
              <a:t>l</a:t>
            </a:r>
            <a:r>
              <a:rPr lang="en-US" altLang="en-IN"/>
              <a:t>l</a:t>
            </a:r>
            <a:r>
              <a:rPr lang="en-US" altLang="en-IN"/>
              <a:t> </a:t>
            </a:r>
            <a:r>
              <a:rPr lang="en-US" altLang="en-IN"/>
              <a:t>A</a:t>
            </a:r>
            <a:r>
              <a:rPr lang="en-US" altLang="en-IN"/>
              <a:t>t</a:t>
            </a:r>
            <a:r>
              <a:rPr lang="en-US" altLang="en-IN"/>
              <a:t>t</a:t>
            </a:r>
            <a:r>
              <a:rPr lang="en-US" altLang="en-IN"/>
              <a:t>e</a:t>
            </a:r>
            <a:r>
              <a:rPr lang="en-US" altLang="en-IN"/>
              <a:t>ndance </a:t>
            </a:r>
            <a:endParaRPr lang="en-IN"/>
          </a:p>
        </p:txBody>
      </p:sp>
      <p:sp>
        <p:nvSpPr>
          <p:cNvPr id="1048757" name="Rectangles 1048756"/>
          <p:cNvSpPr/>
          <p:nvPr/>
        </p:nvSpPr>
        <p:spPr>
          <a:xfrm>
            <a:off x="9919158" y="3899955"/>
            <a:ext cx="1700653" cy="634411"/>
          </a:xfrm>
          <a:prstGeom prst="rect">
            <a:avLst/>
          </a:prstGeom>
          <a:solidFill>
            <a:srgbClr val="FFFFFF"/>
          </a:solidFill>
          <a:ln w="25400">
            <a:solidFill>
              <a:srgbClr val="666666"/>
            </a:solidFill>
          </a:ln>
        </p:spPr>
        <p:txBody>
          <a:bodyPr anchor="ctr"/>
          <a:p>
            <a:pPr algn="ctr"/>
            <a:r>
              <a:rPr lang="en-US" altLang="en-IN"/>
              <a:t>S</a:t>
            </a:r>
            <a:r>
              <a:rPr lang="en-US" altLang="en-IN"/>
              <a:t>e</a:t>
            </a:r>
            <a:r>
              <a:rPr lang="en-US" altLang="en-IN"/>
              <a:t>n</a:t>
            </a:r>
            <a:r>
              <a:rPr lang="en-US" altLang="en-IN"/>
              <a:t>d</a:t>
            </a:r>
            <a:r>
              <a:rPr lang="en-US" altLang="en-IN"/>
              <a:t> </a:t>
            </a:r>
            <a:r>
              <a:rPr lang="en-US" altLang="en-IN"/>
              <a:t>N</a:t>
            </a:r>
            <a:r>
              <a:rPr lang="en-US" altLang="en-IN"/>
              <a:t>o</a:t>
            </a:r>
            <a:r>
              <a:rPr lang="en-US" altLang="en-IN"/>
              <a:t>t</a:t>
            </a:r>
            <a:r>
              <a:rPr lang="en-US" altLang="en-IN"/>
              <a:t>i</a:t>
            </a:r>
            <a:r>
              <a:rPr lang="en-US" altLang="en-IN"/>
              <a:t>fication </a:t>
            </a:r>
            <a:endParaRPr lang="en-IN"/>
          </a:p>
        </p:txBody>
      </p:sp>
      <p:cxnSp>
        <p:nvCxnSpPr>
          <p:cNvPr id="3145731" name="Straight Arrow Connector 3145730"/>
          <p:cNvCxnSpPr/>
          <p:nvPr/>
        </p:nvCxnSpPr>
        <p:spPr>
          <a:xfrm>
            <a:off x="1210066" y="3445840"/>
            <a:ext cx="16458" cy="413631"/>
          </a:xfrm>
          <a:prstGeom prst="straightConnector1">
            <a:avLst/>
          </a:prstGeom>
          <a:solidFill>
            <a:srgbClr val="FFFFFF"/>
          </a:solidFill>
          <a:ln w="25400">
            <a:solidFill>
              <a:srgbClr val="666666"/>
            </a:solidFill>
            <a:tailEnd type="triangle" w="lg" len="lg"/>
          </a:ln>
        </p:spPr>
      </p:cxnSp>
      <p:cxnSp>
        <p:nvCxnSpPr>
          <p:cNvPr id="3145732" name="Straight Connector 3145731"/>
          <p:cNvCxnSpPr/>
          <p:nvPr/>
        </p:nvCxnSpPr>
        <p:spPr>
          <a:xfrm flipH="1">
            <a:off x="5755145" y="2940134"/>
            <a:ext cx="14660" cy="561338"/>
          </a:xfrm>
          <a:prstGeom prst="line">
            <a:avLst/>
          </a:prstGeom>
          <a:solidFill>
            <a:srgbClr val="FFFFFF"/>
          </a:solidFill>
          <a:ln w="25400">
            <a:solidFill>
              <a:srgbClr val="666666"/>
            </a:solidFill>
          </a:ln>
        </p:spPr>
      </p:cxnSp>
      <p:cxnSp>
        <p:nvCxnSpPr>
          <p:cNvPr id="3145733" name="Straight Arrow Connector 3145732"/>
          <p:cNvCxnSpPr/>
          <p:nvPr/>
        </p:nvCxnSpPr>
        <p:spPr>
          <a:xfrm flipH="1">
            <a:off x="3066707" y="3480526"/>
            <a:ext cx="19459" cy="386781"/>
          </a:xfrm>
          <a:prstGeom prst="straightConnector1">
            <a:avLst/>
          </a:prstGeom>
          <a:solidFill>
            <a:srgbClr val="FFFFFF"/>
          </a:solidFill>
          <a:ln w="25400">
            <a:solidFill>
              <a:srgbClr val="666666"/>
            </a:solidFill>
            <a:tailEnd type="triangle" w="lg" len="lg"/>
          </a:ln>
        </p:spPr>
      </p:cxnSp>
      <p:cxnSp>
        <p:nvCxnSpPr>
          <p:cNvPr id="3145734" name="Straight Arrow Connector 3145733"/>
          <p:cNvCxnSpPr/>
          <p:nvPr/>
        </p:nvCxnSpPr>
        <p:spPr>
          <a:xfrm flipH="1">
            <a:off x="4890772" y="3460815"/>
            <a:ext cx="6551" cy="329748"/>
          </a:xfrm>
          <a:prstGeom prst="straightConnector1">
            <a:avLst/>
          </a:prstGeom>
          <a:solidFill>
            <a:srgbClr val="FFFFFF"/>
          </a:solidFill>
          <a:ln w="25400">
            <a:solidFill>
              <a:srgbClr val="666666"/>
            </a:solidFill>
            <a:tailEnd type="triangle" w="lg" len="lg"/>
          </a:ln>
        </p:spPr>
      </p:cxnSp>
      <p:cxnSp>
        <p:nvCxnSpPr>
          <p:cNvPr id="3145735" name="Straight Arrow Connector 3145734"/>
          <p:cNvCxnSpPr/>
          <p:nvPr/>
        </p:nvCxnSpPr>
        <p:spPr>
          <a:xfrm flipH="1">
            <a:off x="6947104" y="3495362"/>
            <a:ext cx="20396" cy="400716"/>
          </a:xfrm>
          <a:prstGeom prst="straightConnector1">
            <a:avLst/>
          </a:prstGeom>
          <a:solidFill>
            <a:srgbClr val="FFFFFF"/>
          </a:solidFill>
          <a:ln w="25400">
            <a:solidFill>
              <a:srgbClr val="666666"/>
            </a:solidFill>
            <a:tailEnd type="triangle" w="lg" len="lg"/>
          </a:ln>
        </p:spPr>
      </p:cxnSp>
      <p:cxnSp>
        <p:nvCxnSpPr>
          <p:cNvPr id="3145736" name="Straight Arrow Connector 3145735"/>
          <p:cNvCxnSpPr/>
          <p:nvPr/>
        </p:nvCxnSpPr>
        <p:spPr>
          <a:xfrm>
            <a:off x="8784904" y="3504400"/>
            <a:ext cx="7873" cy="374331"/>
          </a:xfrm>
          <a:prstGeom prst="straightConnector1">
            <a:avLst/>
          </a:prstGeom>
          <a:solidFill>
            <a:srgbClr val="FFFFFF"/>
          </a:solidFill>
          <a:ln w="25400">
            <a:solidFill>
              <a:srgbClr val="666666"/>
            </a:solidFill>
            <a:tailEnd type="triangle" w="lg" len="lg"/>
          </a:ln>
        </p:spPr>
      </p:cxnSp>
      <p:cxnSp>
        <p:nvCxnSpPr>
          <p:cNvPr id="3145742" name="Straight Arrow Connector 3145741"/>
          <p:cNvCxnSpPr/>
          <p:nvPr/>
        </p:nvCxnSpPr>
        <p:spPr>
          <a:xfrm>
            <a:off x="10831062" y="3501472"/>
            <a:ext cx="12594" cy="428187"/>
          </a:xfrm>
          <a:prstGeom prst="straightConnector1">
            <a:avLst/>
          </a:prstGeom>
          <a:solidFill>
            <a:srgbClr val="FFFFFF"/>
          </a:solidFill>
          <a:ln w="25400">
            <a:solidFill>
              <a:srgbClr val="666666"/>
            </a:solidFill>
            <a:tailEnd type="triangle" w="lg" len="lg"/>
          </a:ln>
        </p:spPr>
      </p:cxnSp>
      <p:cxnSp>
        <p:nvCxnSpPr>
          <p:cNvPr id="3145743" name="Straight Arrow Connector 3145742"/>
          <p:cNvCxnSpPr/>
          <p:nvPr/>
        </p:nvCxnSpPr>
        <p:spPr>
          <a:xfrm>
            <a:off x="1226523" y="4467077"/>
            <a:ext cx="17437" cy="481622"/>
          </a:xfrm>
          <a:prstGeom prst="straightConnector1">
            <a:avLst/>
          </a:prstGeom>
          <a:solidFill>
            <a:srgbClr val="FFFFFF"/>
          </a:solidFill>
          <a:ln w="25400">
            <a:solidFill>
              <a:srgbClr val="666666"/>
            </a:solidFill>
            <a:tailEnd type="triangle" w="lg" len="lg"/>
          </a:ln>
        </p:spPr>
      </p:cxnSp>
      <p:cxnSp>
        <p:nvCxnSpPr>
          <p:cNvPr id="3145744" name="Straight Arrow Connector 3145743"/>
          <p:cNvCxnSpPr/>
          <p:nvPr/>
        </p:nvCxnSpPr>
        <p:spPr>
          <a:xfrm flipH="1">
            <a:off x="3062576" y="4467078"/>
            <a:ext cx="8261" cy="483916"/>
          </a:xfrm>
          <a:prstGeom prst="straightConnector1">
            <a:avLst/>
          </a:prstGeom>
          <a:solidFill>
            <a:srgbClr val="FFFFFF"/>
          </a:solidFill>
          <a:ln w="25400">
            <a:solidFill>
              <a:srgbClr val="666666"/>
            </a:solidFill>
            <a:tailEnd type="triangle" w="lg" len="lg"/>
          </a:ln>
        </p:spPr>
      </p:cxnSp>
      <p:sp>
        <p:nvSpPr>
          <p:cNvPr id="1048758" name="Rectangles 1048757"/>
          <p:cNvSpPr/>
          <p:nvPr/>
        </p:nvSpPr>
        <p:spPr>
          <a:xfrm>
            <a:off x="388560" y="4945434"/>
            <a:ext cx="1510089" cy="652752"/>
          </a:xfrm>
          <a:prstGeom prst="rect">
            <a:avLst/>
          </a:prstGeom>
          <a:solidFill>
            <a:srgbClr val="FFFFFF"/>
          </a:solidFill>
          <a:ln w="25400">
            <a:solidFill>
              <a:srgbClr val="666666"/>
            </a:solidFill>
          </a:ln>
        </p:spPr>
        <p:txBody>
          <a:bodyPr anchor="ctr"/>
          <a:p>
            <a:pPr algn="ctr"/>
            <a:r>
              <a:rPr lang="en-US" altLang="en-IN"/>
              <a:t>A</a:t>
            </a:r>
            <a:r>
              <a:rPr lang="en-US" altLang="en-IN"/>
              <a:t>d</a:t>
            </a:r>
            <a:r>
              <a:rPr lang="en-US" altLang="en-IN"/>
              <a:t>d</a:t>
            </a:r>
            <a:r>
              <a:rPr lang="en-US" altLang="en-IN"/>
              <a:t> </a:t>
            </a:r>
            <a:r>
              <a:rPr lang="en-US" altLang="en-IN"/>
              <a:t>S</a:t>
            </a:r>
            <a:r>
              <a:rPr lang="en-US" altLang="en-IN"/>
              <a:t>t</a:t>
            </a:r>
            <a:r>
              <a:rPr lang="en-US" altLang="en-IN"/>
              <a:t>u</a:t>
            </a:r>
            <a:r>
              <a:rPr lang="en-US" altLang="en-IN"/>
              <a:t>d</a:t>
            </a:r>
            <a:r>
              <a:rPr lang="en-US" altLang="en-IN"/>
              <a:t>ent </a:t>
            </a:r>
            <a:r>
              <a:rPr lang="en-US" altLang="en-IN"/>
              <a:t>t</a:t>
            </a:r>
            <a:r>
              <a:rPr lang="en-US" altLang="en-IN"/>
              <a:t>o</a:t>
            </a:r>
            <a:r>
              <a:rPr lang="en-US" altLang="en-IN"/>
              <a:t> </a:t>
            </a:r>
            <a:r>
              <a:rPr lang="en-US" altLang="en-IN"/>
              <a:t>S</a:t>
            </a:r>
            <a:r>
              <a:rPr lang="en-US" altLang="en-IN"/>
              <a:t>y</a:t>
            </a:r>
            <a:r>
              <a:rPr lang="en-US" altLang="en-IN"/>
              <a:t>s</a:t>
            </a:r>
            <a:r>
              <a:rPr lang="en-US" altLang="en-IN"/>
              <a:t>t</a:t>
            </a:r>
            <a:r>
              <a:rPr lang="en-US" altLang="en-IN"/>
              <a:t>e</a:t>
            </a:r>
            <a:r>
              <a:rPr lang="en-US" altLang="en-IN"/>
              <a:t>m</a:t>
            </a:r>
            <a:endParaRPr lang="en-IN"/>
          </a:p>
        </p:txBody>
      </p:sp>
      <p:sp>
        <p:nvSpPr>
          <p:cNvPr id="1048759" name="Rectangles 1048758"/>
          <p:cNvSpPr/>
          <p:nvPr/>
        </p:nvSpPr>
        <p:spPr>
          <a:xfrm>
            <a:off x="6095999" y="5755943"/>
            <a:ext cx="1524605" cy="781483"/>
          </a:xfrm>
          <a:prstGeom prst="rect">
            <a:avLst/>
          </a:prstGeom>
          <a:solidFill>
            <a:srgbClr val="FFFFFF"/>
          </a:solidFill>
          <a:ln w="25400">
            <a:solidFill>
              <a:srgbClr val="666666"/>
            </a:solidFill>
          </a:ln>
        </p:spPr>
        <p:txBody>
          <a:bodyPr anchor="ctr"/>
          <a:p>
            <a:pPr algn="ctr"/>
            <a:r>
              <a:rPr lang="en-US" altLang="en-IN"/>
              <a:t>D</a:t>
            </a:r>
            <a:r>
              <a:rPr lang="en-US" altLang="en-IN"/>
              <a:t>i</a:t>
            </a:r>
            <a:r>
              <a:rPr lang="en-US" altLang="en-IN"/>
              <a:t>s</a:t>
            </a:r>
            <a:r>
              <a:rPr lang="en-US" altLang="en-IN"/>
              <a:t>p</a:t>
            </a:r>
            <a:r>
              <a:rPr lang="en-US" altLang="en-IN"/>
              <a:t>l</a:t>
            </a:r>
            <a:r>
              <a:rPr lang="en-US" altLang="en-IN"/>
              <a:t>a</a:t>
            </a:r>
            <a:r>
              <a:rPr lang="en-US" altLang="en-IN"/>
              <a:t>y</a:t>
            </a:r>
            <a:r>
              <a:rPr lang="en-US" altLang="en-IN"/>
              <a:t> </a:t>
            </a:r>
            <a:r>
              <a:rPr lang="en-US" altLang="en-IN"/>
              <a:t>R</a:t>
            </a:r>
            <a:r>
              <a:rPr lang="en-US" altLang="en-IN"/>
              <a:t>e</a:t>
            </a:r>
            <a:r>
              <a:rPr lang="en-US" altLang="en-IN"/>
              <a:t>p</a:t>
            </a:r>
            <a:r>
              <a:rPr lang="en-US" altLang="en-IN"/>
              <a:t>ort </a:t>
            </a:r>
            <a:endParaRPr lang="en-IN"/>
          </a:p>
        </p:txBody>
      </p:sp>
      <p:sp>
        <p:nvSpPr>
          <p:cNvPr id="1048760" name="Rectangles 1048759"/>
          <p:cNvSpPr/>
          <p:nvPr/>
        </p:nvSpPr>
        <p:spPr>
          <a:xfrm>
            <a:off x="2340744" y="4940887"/>
            <a:ext cx="1471384" cy="1205797"/>
          </a:xfrm>
          <a:prstGeom prst="rect">
            <a:avLst/>
          </a:prstGeom>
          <a:solidFill>
            <a:srgbClr val="FFFFFF"/>
          </a:solidFill>
          <a:ln w="25400">
            <a:solidFill>
              <a:srgbClr val="666666"/>
            </a:solidFill>
          </a:ln>
        </p:spPr>
        <p:txBody>
          <a:bodyPr anchor="ctr"/>
          <a:p>
            <a:pPr algn="ctr"/>
            <a:r>
              <a:rPr lang="en-US" altLang="en-IN"/>
              <a:t>M</a:t>
            </a:r>
            <a:r>
              <a:rPr lang="en-US" altLang="en-IN"/>
              <a:t>a</a:t>
            </a:r>
            <a:r>
              <a:rPr lang="en-US" altLang="en-IN"/>
              <a:t>r</a:t>
            </a:r>
            <a:r>
              <a:rPr lang="en-US" altLang="en-IN"/>
              <a:t>k</a:t>
            </a:r>
            <a:r>
              <a:rPr lang="en-US" altLang="en-IN"/>
              <a:t> </a:t>
            </a:r>
            <a:r>
              <a:rPr lang="en-US" altLang="en-IN"/>
              <a:t>t</a:t>
            </a:r>
            <a:r>
              <a:rPr lang="en-US" altLang="en-IN"/>
              <a:t>h</a:t>
            </a:r>
            <a:r>
              <a:rPr lang="en-US" altLang="en-IN"/>
              <a:t>e</a:t>
            </a:r>
            <a:r>
              <a:rPr lang="en-US" altLang="en-IN"/>
              <a:t> </a:t>
            </a:r>
            <a:r>
              <a:rPr lang="en-US" altLang="en-IN"/>
              <a:t>o</a:t>
            </a:r>
            <a:r>
              <a:rPr lang="en-US" altLang="en-IN"/>
              <a:t>n</a:t>
            </a:r>
            <a:r>
              <a:rPr lang="en-US" altLang="en-IN"/>
              <a:t>e</a:t>
            </a:r>
            <a:r>
              <a:rPr lang="en-US" altLang="en-IN"/>
              <a:t> </a:t>
            </a:r>
            <a:r>
              <a:rPr lang="en-US" altLang="en-IN"/>
              <a:t>s</a:t>
            </a:r>
            <a:r>
              <a:rPr lang="en-US" altLang="en-IN"/>
              <a:t>t</a:t>
            </a:r>
            <a:r>
              <a:rPr lang="en-US" altLang="en-IN"/>
              <a:t>udent </a:t>
            </a:r>
            <a:r>
              <a:rPr lang="en-US" altLang="en-IN"/>
              <a:t>A</a:t>
            </a:r>
            <a:r>
              <a:rPr lang="en-US" altLang="en-IN"/>
              <a:t>t</a:t>
            </a:r>
            <a:r>
              <a:rPr lang="en-US" altLang="en-IN"/>
              <a:t>t</a:t>
            </a:r>
            <a:r>
              <a:rPr lang="en-US" altLang="en-IN"/>
              <a:t>e</a:t>
            </a:r>
            <a:r>
              <a:rPr lang="en-US" altLang="en-IN"/>
              <a:t>n</a:t>
            </a:r>
            <a:r>
              <a:rPr lang="en-US" altLang="en-IN"/>
              <a:t>dance </a:t>
            </a:r>
            <a:endParaRPr lang="en-IN"/>
          </a:p>
        </p:txBody>
      </p:sp>
      <p:sp>
        <p:nvSpPr>
          <p:cNvPr id="1048761" name="Rectangles 1048760"/>
          <p:cNvSpPr/>
          <p:nvPr/>
        </p:nvSpPr>
        <p:spPr>
          <a:xfrm>
            <a:off x="4187008" y="5000914"/>
            <a:ext cx="1447851" cy="620790"/>
          </a:xfrm>
          <a:prstGeom prst="rect">
            <a:avLst/>
          </a:prstGeom>
          <a:solidFill>
            <a:srgbClr val="FFFFFF"/>
          </a:solidFill>
          <a:ln w="25400">
            <a:solidFill>
              <a:srgbClr val="666666"/>
            </a:solidFill>
          </a:ln>
        </p:spPr>
        <p:txBody>
          <a:bodyPr anchor="ctr"/>
          <a:p>
            <a:pPr algn="ctr"/>
            <a:r>
              <a:rPr lang="en-US" altLang="en-IN"/>
              <a:t>G</a:t>
            </a:r>
            <a:r>
              <a:rPr lang="en-US" altLang="en-IN"/>
              <a:t>i</a:t>
            </a:r>
            <a:r>
              <a:rPr lang="en-US" altLang="en-IN"/>
              <a:t>v</a:t>
            </a:r>
            <a:r>
              <a:rPr lang="en-US" altLang="en-IN"/>
              <a:t>e</a:t>
            </a:r>
            <a:r>
              <a:rPr lang="en-US" altLang="en-IN"/>
              <a:t> </a:t>
            </a:r>
            <a:r>
              <a:rPr lang="en-US" altLang="en-IN"/>
              <a:t>d</a:t>
            </a:r>
            <a:r>
              <a:rPr lang="en-US" altLang="en-IN"/>
              <a:t>a</a:t>
            </a:r>
            <a:r>
              <a:rPr lang="en-US" altLang="en-IN"/>
              <a:t>t</a:t>
            </a:r>
            <a:r>
              <a:rPr lang="en-US" altLang="en-IN"/>
              <a:t>a</a:t>
            </a:r>
            <a:endParaRPr lang="en-IN"/>
          </a:p>
        </p:txBody>
      </p:sp>
      <p:cxnSp>
        <p:nvCxnSpPr>
          <p:cNvPr id="3145745" name="Straight Arrow Connector 3145744"/>
          <p:cNvCxnSpPr/>
          <p:nvPr/>
        </p:nvCxnSpPr>
        <p:spPr>
          <a:xfrm flipH="1">
            <a:off x="4902449" y="4573234"/>
            <a:ext cx="8484" cy="427681"/>
          </a:xfrm>
          <a:prstGeom prst="straightConnector1">
            <a:avLst/>
          </a:prstGeom>
          <a:solidFill>
            <a:srgbClr val="FFFFFF"/>
          </a:solidFill>
          <a:ln w="25400">
            <a:solidFill>
              <a:srgbClr val="666666"/>
            </a:solidFill>
            <a:tailEnd type="triangle" w="lg" len="lg"/>
          </a:ln>
        </p:spPr>
      </p:cxnSp>
      <p:cxnSp>
        <p:nvCxnSpPr>
          <p:cNvPr id="3145746" name="Straight Arrow Connector 3145745"/>
          <p:cNvCxnSpPr/>
          <p:nvPr/>
        </p:nvCxnSpPr>
        <p:spPr>
          <a:xfrm flipH="1">
            <a:off x="6916651" y="4584019"/>
            <a:ext cx="3952" cy="1134370"/>
          </a:xfrm>
          <a:prstGeom prst="straightConnector1">
            <a:avLst/>
          </a:prstGeom>
          <a:solidFill>
            <a:srgbClr val="FFFFFF"/>
          </a:solidFill>
          <a:ln w="25400">
            <a:solidFill>
              <a:srgbClr val="666666"/>
            </a:solidFill>
            <a:tailEnd type="triangle" w="lg" len="lg"/>
          </a:ln>
        </p:spPr>
      </p:cxnSp>
      <p:sp>
        <p:nvSpPr>
          <p:cNvPr id="1048762" name="Rectangles 1048761"/>
          <p:cNvSpPr/>
          <p:nvPr/>
        </p:nvSpPr>
        <p:spPr>
          <a:xfrm rot="21565160">
            <a:off x="4187008" y="5783586"/>
            <a:ext cx="1403327" cy="883583"/>
          </a:xfrm>
          <a:prstGeom prst="rect">
            <a:avLst/>
          </a:prstGeom>
          <a:solidFill>
            <a:srgbClr val="FFFFFF"/>
          </a:solidFill>
          <a:ln w="25400">
            <a:solidFill>
              <a:srgbClr val="666666"/>
            </a:solidFill>
          </a:ln>
        </p:spPr>
        <p:txBody>
          <a:bodyPr anchor="ctr"/>
          <a:p>
            <a:pPr algn="ctr"/>
            <a:r>
              <a:rPr lang="en-US" altLang="en-IN"/>
              <a:t>M</a:t>
            </a:r>
            <a:r>
              <a:rPr lang="en-US" altLang="en-IN"/>
              <a:t>a</a:t>
            </a:r>
            <a:r>
              <a:rPr lang="en-US" altLang="en-IN"/>
              <a:t>r</a:t>
            </a:r>
            <a:r>
              <a:rPr lang="en-US" altLang="en-IN"/>
              <a:t>k</a:t>
            </a:r>
            <a:r>
              <a:rPr lang="en-US" altLang="en-IN"/>
              <a:t> </a:t>
            </a:r>
            <a:r>
              <a:rPr lang="en-US" altLang="en-IN"/>
              <a:t>a</a:t>
            </a:r>
            <a:r>
              <a:rPr lang="en-US" altLang="en-IN"/>
              <a:t>l</a:t>
            </a:r>
            <a:r>
              <a:rPr lang="en-US" altLang="en-IN"/>
              <a:t>l</a:t>
            </a:r>
            <a:r>
              <a:rPr lang="en-US" altLang="en-IN"/>
              <a:t> </a:t>
            </a:r>
            <a:r>
              <a:rPr lang="en-US" altLang="en-IN"/>
              <a:t>s</a:t>
            </a:r>
            <a:r>
              <a:rPr lang="en-US" altLang="en-IN"/>
              <a:t>t</a:t>
            </a:r>
            <a:r>
              <a:rPr lang="en-US" altLang="en-IN"/>
              <a:t>u</a:t>
            </a:r>
            <a:r>
              <a:rPr lang="en-US" altLang="en-IN"/>
              <a:t>d</a:t>
            </a:r>
            <a:r>
              <a:rPr lang="en-US" altLang="en-IN"/>
              <a:t>e</a:t>
            </a:r>
            <a:r>
              <a:rPr lang="en-US" altLang="en-IN"/>
              <a:t>nt </a:t>
            </a:r>
            <a:r>
              <a:rPr lang="en-US" altLang="en-IN"/>
              <a:t>A</a:t>
            </a:r>
            <a:r>
              <a:rPr lang="en-US" altLang="en-IN"/>
              <a:t>t</a:t>
            </a:r>
            <a:r>
              <a:rPr lang="en-US" altLang="en-IN"/>
              <a:t>t</a:t>
            </a:r>
            <a:r>
              <a:rPr lang="en-US" altLang="en-IN"/>
              <a:t>endance </a:t>
            </a:r>
            <a:endParaRPr lang="en-IN"/>
          </a:p>
        </p:txBody>
      </p:sp>
      <p:cxnSp>
        <p:nvCxnSpPr>
          <p:cNvPr id="3145747" name="Straight Arrow Connector 3145746"/>
          <p:cNvCxnSpPr/>
          <p:nvPr/>
        </p:nvCxnSpPr>
        <p:spPr>
          <a:xfrm flipV="1">
            <a:off x="5590335" y="6168382"/>
            <a:ext cx="507488" cy="13602"/>
          </a:xfrm>
          <a:prstGeom prst="straightConnector1">
            <a:avLst/>
          </a:prstGeom>
          <a:solidFill>
            <a:srgbClr val="FFFFFF"/>
          </a:solidFill>
          <a:ln w="25400">
            <a:solidFill>
              <a:srgbClr val="666666"/>
            </a:solidFill>
            <a:tailEnd type="triangle" w="lg" len="lg"/>
          </a:ln>
        </p:spPr>
      </p:cxnSp>
      <p:cxnSp>
        <p:nvCxnSpPr>
          <p:cNvPr id="3145748" name="Straight Connector 3145747"/>
          <p:cNvCxnSpPr/>
          <p:nvPr/>
        </p:nvCxnSpPr>
        <p:spPr>
          <a:xfrm flipH="1">
            <a:off x="4883625" y="5605373"/>
            <a:ext cx="13698" cy="171123"/>
          </a:xfrm>
          <a:prstGeom prst="line">
            <a:avLst/>
          </a:prstGeom>
          <a:solidFill>
            <a:srgbClr val="FFFFFF"/>
          </a:solidFill>
          <a:ln w="25400">
            <a:solidFill>
              <a:srgbClr val="666666"/>
            </a:solidFill>
          </a:ln>
        </p:spPr>
      </p:cxnSp>
      <p:cxnSp>
        <p:nvCxnSpPr>
          <p:cNvPr id="3145749" name="Straight Connector 3145748"/>
          <p:cNvCxnSpPr/>
          <p:nvPr/>
        </p:nvCxnSpPr>
        <p:spPr>
          <a:xfrm flipH="1">
            <a:off x="8738276" y="4584019"/>
            <a:ext cx="46628" cy="1649696"/>
          </a:xfrm>
          <a:prstGeom prst="line">
            <a:avLst/>
          </a:prstGeom>
          <a:solidFill>
            <a:srgbClr val="FFFFFF"/>
          </a:solidFill>
          <a:ln w="25400">
            <a:solidFill>
              <a:srgbClr val="666666"/>
            </a:solidFill>
          </a:ln>
        </p:spPr>
      </p:cxnSp>
      <p:cxnSp>
        <p:nvCxnSpPr>
          <p:cNvPr id="3145750" name="Straight Arrow Connector 3145749"/>
          <p:cNvCxnSpPr/>
          <p:nvPr/>
        </p:nvCxnSpPr>
        <p:spPr>
          <a:xfrm flipH="1" flipV="1">
            <a:off x="7729451" y="6233714"/>
            <a:ext cx="1008824" cy="13332"/>
          </a:xfrm>
          <a:prstGeom prst="straightConnector1">
            <a:avLst/>
          </a:prstGeom>
          <a:solidFill>
            <a:srgbClr val="FFFFFF"/>
          </a:solidFill>
          <a:ln w="25400">
            <a:solidFill>
              <a:srgbClr val="666666"/>
            </a:solidFill>
            <a:tailEnd type="triangle" w="lg" len="lg"/>
          </a:ln>
        </p:spPr>
      </p:cxnSp>
      <p:cxnSp>
        <p:nvCxnSpPr>
          <p:cNvPr id="3145751" name="Straight Arrow Connector 3145750"/>
          <p:cNvCxnSpPr/>
          <p:nvPr/>
        </p:nvCxnSpPr>
        <p:spPr>
          <a:xfrm flipH="1">
            <a:off x="10812516" y="4521374"/>
            <a:ext cx="15382" cy="847470"/>
          </a:xfrm>
          <a:prstGeom prst="straightConnector1">
            <a:avLst/>
          </a:prstGeom>
          <a:solidFill>
            <a:srgbClr val="FFFFFF"/>
          </a:solidFill>
          <a:ln w="25400">
            <a:solidFill>
              <a:srgbClr val="666666"/>
            </a:solidFill>
            <a:tailEnd type="triangle" w="lg" len="lg"/>
          </a:ln>
        </p:spPr>
      </p:cxnSp>
      <p:sp>
        <p:nvSpPr>
          <p:cNvPr id="1048763" name="Rectangles 1048762"/>
          <p:cNvSpPr/>
          <p:nvPr/>
        </p:nvSpPr>
        <p:spPr>
          <a:xfrm>
            <a:off x="9657805" y="5468603"/>
            <a:ext cx="2181055" cy="887747"/>
          </a:xfrm>
          <a:prstGeom prst="rect">
            <a:avLst/>
          </a:prstGeom>
          <a:solidFill>
            <a:srgbClr val="FFFFFF"/>
          </a:solidFill>
          <a:ln w="25400">
            <a:solidFill>
              <a:srgbClr val="666666"/>
            </a:solidFill>
          </a:ln>
        </p:spPr>
        <p:txBody>
          <a:bodyPr anchor="ctr"/>
          <a:p>
            <a:pPr algn="ctr"/>
            <a:r>
              <a:rPr lang="en-US" altLang="en-IN"/>
              <a:t>D</a:t>
            </a:r>
            <a:r>
              <a:rPr lang="en-US" altLang="en-IN"/>
              <a:t>i</a:t>
            </a:r>
            <a:r>
              <a:rPr lang="en-US" altLang="en-IN"/>
              <a:t>s</a:t>
            </a:r>
            <a:r>
              <a:rPr lang="en-US" altLang="en-IN"/>
              <a:t>p</a:t>
            </a:r>
            <a:r>
              <a:rPr lang="en-US" altLang="en-IN"/>
              <a:t>l</a:t>
            </a:r>
            <a:r>
              <a:rPr lang="en-US" altLang="en-IN"/>
              <a:t>a</a:t>
            </a:r>
            <a:r>
              <a:rPr lang="en-US" altLang="en-IN"/>
              <a:t>y</a:t>
            </a:r>
            <a:r>
              <a:rPr lang="en-US" altLang="en-IN"/>
              <a:t> </a:t>
            </a:r>
            <a:r>
              <a:rPr lang="en-US" altLang="en-IN"/>
              <a:t>N</a:t>
            </a:r>
            <a:r>
              <a:rPr lang="en-US" altLang="en-IN"/>
              <a:t>o</a:t>
            </a:r>
            <a:r>
              <a:rPr lang="en-US" altLang="en-IN"/>
              <a:t>t</a:t>
            </a:r>
            <a:r>
              <a:rPr lang="en-US" altLang="en-IN"/>
              <a:t>i</a:t>
            </a:r>
            <a:r>
              <a:rPr lang="en-US" altLang="en-IN"/>
              <a:t>f</a:t>
            </a:r>
            <a:r>
              <a:rPr lang="en-US" altLang="en-IN"/>
              <a:t>i</a:t>
            </a:r>
            <a:r>
              <a:rPr lang="en-US" altLang="en-IN"/>
              <a:t>cation </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0" name="Content Placeholder 2"/>
          <p:cNvSpPr>
            <a:spLocks noGrp="1"/>
          </p:cNvSpPr>
          <p:nvPr>
            <p:ph idx="1"/>
          </p:nvPr>
        </p:nvSpPr>
        <p:spPr/>
        <p:txBody>
          <a:bodyPr/>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Main Program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Student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Attendance Record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Attendance Management System (AMS) Module</a:t>
            </a:r>
            <a:endParaRPr lang="en-US" sz="3200" spc="121" dirty="0" smtClean="0">
              <a:latin typeface="Times New Roman" panose="02020603050405020304" pitchFamily="16" charset="0"/>
              <a:ea typeface="TT Smalls"/>
              <a:cs typeface="Times New Roman" panose="02020603050405020304" pitchFamily="16" charset="0"/>
              <a:sym typeface="TT Smalls"/>
            </a:endParaRPr>
          </a:p>
          <a:p>
            <a:pPr marL="1254760" lvl="1" indent="-627380">
              <a:lnSpc>
                <a:spcPct val="100000"/>
              </a:lnSpc>
              <a:buFont typeface="Arial" panose="020B0604020202020204"/>
              <a:buChar char="•"/>
            </a:pPr>
            <a:r>
              <a:rPr lang="en-US" sz="3200" spc="121" dirty="0" smtClean="0">
                <a:latin typeface="Times New Roman" panose="02020603050405020304" pitchFamily="16" charset="0"/>
                <a:ea typeface="TT Smalls"/>
                <a:cs typeface="Times New Roman" panose="02020603050405020304" pitchFamily="16" charset="0"/>
                <a:sym typeface="TT Smalls"/>
              </a:rPr>
              <a:t>GUI Module</a:t>
            </a:r>
            <a:endParaRPr lang="en-US" sz="3200" spc="121" dirty="0">
              <a:latin typeface="Times New Roman" panose="02020603050405020304" pitchFamily="16" charset="0"/>
              <a:ea typeface="TT Smalls"/>
              <a:cs typeface="Times New Roman" panose="02020603050405020304" pitchFamily="16" charset="0"/>
              <a:sym typeface="TT Smalls"/>
            </a:endParaRPr>
          </a:p>
        </p:txBody>
      </p:sp>
      <p:pic>
        <p:nvPicPr>
          <p:cNvPr id="2097168" name="Picture 3"/>
          <p:cNvPicPr>
            <a:picLocks noChangeAspect="1" noChangeArrowheads="1"/>
          </p:cNvPicPr>
          <p:nvPr/>
        </p:nvPicPr>
        <p:blipFill>
          <a:blip r:embed="rId1"/>
          <a:srcRect/>
          <a:stretch>
            <a:fillRect/>
          </a:stretch>
        </p:blipFill>
        <p:spPr bwMode="auto">
          <a:xfrm>
            <a:off x="831850" y="214313"/>
            <a:ext cx="1066800" cy="1057275"/>
          </a:xfrm>
          <a:prstGeom prst="rect">
            <a:avLst/>
          </a:prstGeom>
          <a:noFill/>
          <a:ln>
            <a:noFill/>
          </a:ln>
        </p:spPr>
      </p:pic>
      <p:pic>
        <p:nvPicPr>
          <p:cNvPr id="2097169" name="Picture 5"/>
          <p:cNvPicPr>
            <a:picLocks noChangeAspect="1" noChangeArrowheads="1"/>
          </p:cNvPicPr>
          <p:nvPr/>
        </p:nvPicPr>
        <p:blipFill>
          <a:blip r:embed="rId2"/>
          <a:srcRect/>
          <a:stretch>
            <a:fillRect/>
          </a:stretch>
        </p:blipFill>
        <p:spPr bwMode="auto">
          <a:xfrm>
            <a:off x="10336213" y="258763"/>
            <a:ext cx="1154112" cy="1103312"/>
          </a:xfrm>
          <a:prstGeom prst="rect">
            <a:avLst/>
          </a:prstGeom>
          <a:noFill/>
          <a:ln>
            <a:noFill/>
          </a:ln>
        </p:spPr>
      </p:pic>
      <p:sp>
        <p:nvSpPr>
          <p:cNvPr id="1048632" name="TextBox 6"/>
          <p:cNvSpPr txBox="1">
            <a:spLocks noChangeArrowheads="1"/>
          </p:cNvSpPr>
          <p:nvPr/>
        </p:nvSpPr>
        <p:spPr bwMode="auto">
          <a:xfrm>
            <a:off x="2452688" y="357188"/>
            <a:ext cx="6929437" cy="708025"/>
          </a:xfrm>
          <a:prstGeom prst="rect">
            <a:avLst/>
          </a:prstGeom>
          <a:noFill/>
          <a:ln>
            <a:noFill/>
          </a:ln>
        </p:spPr>
        <p:txBody>
          <a:bodyPr>
            <a:spAutoFit/>
          </a:bodyPr>
          <a:p>
            <a:pPr algn="ctr"/>
            <a:r>
              <a:rPr lang="en-US" altLang="en-US" sz="4000" b="1">
                <a:solidFill>
                  <a:srgbClr val="000000"/>
                </a:solidFill>
                <a:cs typeface="Arial" panose="020B0604020202020204" pitchFamily="34" charset="0"/>
              </a:rPr>
              <a:t> LIST OF MODULES</a:t>
            </a:r>
            <a:endParaRPr lang="en-US" altLang="en-US" sz="400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6"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3550</Words>
  <Application>WPS Presentation</Application>
  <PresentationFormat/>
  <Paragraphs>125</Paragraphs>
  <Slides>13</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13</vt:i4>
      </vt:variant>
    </vt:vector>
  </HeadingPairs>
  <TitlesOfParts>
    <vt:vector size="31"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Arial Narrow</vt:lpstr>
      <vt:lpstr>Times New Roman</vt:lpstr>
      <vt:lpstr>TT Smalls</vt:lpstr>
      <vt:lpstr>Arial</vt:lpstr>
      <vt:lpstr>Microsoft YaHei</vt:lpstr>
      <vt:lpstr>Arial Unicode MS</vt:lpstr>
      <vt:lpstr>Office Theme</vt:lpstr>
      <vt:lpstr>1_Office Theme</vt:lpstr>
      <vt:lpstr>PowerPoint 演示文稿</vt:lpstr>
      <vt:lpstr>PRESENTATION OVERVIEW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Ragul G</cp:lastModifiedBy>
  <cp:revision>1</cp:revision>
  <dcterms:created xsi:type="dcterms:W3CDTF">2024-12-05T15:48:19Z</dcterms:created>
  <dcterms:modified xsi:type="dcterms:W3CDTF">2024-12-05T15:48:19Z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AA687DC683164755950A12A812C6C85B_12</vt:lpwstr>
  </property>
  <property fmtid="{D5CDD505-2E9C-101B-9397-08002B2CF9AE}" pid="9" name="KSOProductBuildVer">
    <vt:lpwstr>1033-12.2.0.18911</vt:lpwstr>
  </property>
</Properties>
</file>