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 dataset  in classification of  Work 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Locarion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At val="1.0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midCat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2 Female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273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0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9982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1040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1871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5720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49266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6130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4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0272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7775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5089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110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0085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8800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8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0356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0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1"/>
                </a:moveTo>
                <a:lnTo>
                  <a:pt x="9512" y="0"/>
                </a:lnTo>
                <a:cubicBezTo>
                  <a:pt x="10273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1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49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grpSp>
        <p:nvGrpSpPr>
          <p:cNvPr id="22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20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4" y="5773"/>
                  </a:cubicBezTo>
                  <a:cubicBezTo>
                    <a:pt x="8577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0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23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600" b="1" i="0" u="none" strike="noStrike" kern="1200" cap="none" spc="0" baseline="0">
                <a:solidFill>
                  <a:srgbClr val="4EE0EA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lang="zh-CN" altLang="en-US" sz="5600" b="1" i="0" u="none" strike="noStrike" kern="1200" cap="none" spc="0" baseline="0">
              <a:solidFill>
                <a:srgbClr val="4EE0EA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1299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396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1"/>
                </a:moveTo>
                <a:lnTo>
                  <a:pt x="9512" y="0"/>
                </a:lnTo>
                <a:cubicBezTo>
                  <a:pt x="10273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1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49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3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4" y="5773"/>
                  </a:cubicBezTo>
                  <a:cubicBezTo>
                    <a:pt x="8577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0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3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35480"/>
            <a:ext cx="8229600" cy="43891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0428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1"/>
                </a:moveTo>
                <a:lnTo>
                  <a:pt x="9512" y="0"/>
                </a:lnTo>
                <a:cubicBezTo>
                  <a:pt x="10273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1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49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8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8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4" y="5773"/>
                  </a:cubicBezTo>
                  <a:cubicBezTo>
                    <a:pt x="8577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8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0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8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20085"/>
            <a:ext cx="4038600" cy="44348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8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4648200" y="1920085"/>
            <a:ext cx="4038600" cy="44348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9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9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1963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1"/>
                </a:moveTo>
                <a:lnTo>
                  <a:pt x="9512" y="0"/>
                </a:lnTo>
                <a:cubicBezTo>
                  <a:pt x="10273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1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10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49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10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4" y="5773"/>
                  </a:cubicBezTo>
                  <a:cubicBezTo>
                    <a:pt x="8577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0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66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6124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5483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9472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710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1866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3396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991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079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1"/>
                </a:moveTo>
                <a:lnTo>
                  <a:pt x="9512" y="0"/>
                </a:lnTo>
                <a:cubicBezTo>
                  <a:pt x="10273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1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49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1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4" y="5773"/>
                  </a:cubicBezTo>
                  <a:cubicBezTo>
                    <a:pt x="8577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0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750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5000" b="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marL="640080" indent="-246888" algn="l" defTabSz="914400" eaLnBrk="1" fontAlgn="auto" latinLnBrk="0" hangingPunct="1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marL="914400" indent="-246888" algn="l" defTabSz="914400" eaLnBrk="1" fontAlgn="auto" latinLnBrk="0" hangingPunct="1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marL="1188720" indent="-210312" algn="l" defTabSz="914400" eaLnBrk="1" fontAlgn="auto" latinLnBrk="0" hangingPunct="1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marL="1463040" indent="-210312" algn="l" defTabSz="914400" eaLnBrk="1" fontAlgn="auto" latinLnBrk="0" hangingPunct="1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marL="1737360" indent="-210312" algn="l" defTabSz="914400" eaLnBrk="1" fontAlgn="auto" latinLnBrk="0" hangingPunct="1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sz="1600" kern="1200" baseline="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marL="2194433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marL="2194433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1" i="0" u="none" strike="noStrike" kern="1200" cap="none" spc="0" baseline="0">
                <a:solidFill>
                  <a:srgbClr val="C00000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lang="zh-CN" altLang="en-US" sz="5000" b="1" i="0" u="none" strike="noStrike" kern="1200" cap="none" spc="0" baseline="0">
              <a:solidFill>
                <a:srgbClr val="C00000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Ragul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100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20488"/>
      </p:ext>
    </p:extLst>
  </p:cSld>
  <p:clrMapOvr>
    <a:masterClrMapping/>
  </p:clrMapOvr>
  <p:transition spd="slow">
    <p:pull dir="d"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5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79074019"/>
      </p:ext>
    </p:extLst>
  </p:cSld>
  <p:clrMapOvr>
    <a:masterClrMapping/>
  </p:clrMapOvr>
  <p:transition spd="slow">
    <p:wedge/>
  </p:transition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9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36563374"/>
      </p:ext>
    </p:extLst>
  </p:cSld>
  <p:clrMapOvr>
    <a:masterClrMapping/>
  </p:clrMapOvr>
  <p:transition spd="slow">
    <p:wedge/>
  </p:transition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94" name="图表"/>
          <p:cNvGraphicFramePr/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5" name="图表"/>
          <p:cNvGraphicFramePr/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108976344"/>
      </p:ext>
    </p:extLst>
  </p:cSld>
  <p:clrMapOvr>
    <a:masterClrMapping/>
  </p:clrMapOvr>
  <p:transition spd="slow">
    <p:wedge/>
  </p:transition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95307"/>
      </p:ext>
    </p:extLst>
  </p:cSld>
  <p:clrMapOvr>
    <a:masterClrMapping/>
  </p:clrMapOvr>
  <p:transition spd="slow">
    <p:wedge/>
  </p:transition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11" name="图片" descr="WhatsApp Image 2024-09-01 at 12.45.0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75482714"/>
      </p:ext>
    </p:extLst>
  </p:cSld>
  <p:clrMapOvr>
    <a:masterClrMapping/>
  </p:clrMapOvr>
  <p:transition spd="slow">
    <p:wedge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39837"/>
      </p:ext>
    </p:extLst>
  </p:cSld>
  <p:clrMapOvr>
    <a:masterClrMapping/>
  </p:clrMapOvr>
  <p:transition spd="slow">
    <p:wedge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57760"/>
      </p:ext>
    </p:extLst>
  </p:cSld>
  <p:clrMapOvr>
    <a:masterClrMapping/>
  </p:clrMapOvr>
  <p:transition spd="slow">
    <p:wedg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3114"/>
      </p:ext>
    </p:extLst>
  </p:cSld>
  <p:clrMapOvr>
    <a:masterClrMapping/>
  </p:clrMapOvr>
  <p:transition spd="slow">
    <p:wedge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4579"/>
      </p:ext>
    </p:extLst>
  </p:cSld>
  <p:clrMapOvr>
    <a:masterClrMapping/>
  </p:clrMapOvr>
  <p:transition spd="slow">
    <p:wedge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97748"/>
      </p:ext>
    </p:extLst>
  </p:cSld>
  <p:clrMapOvr>
    <a:masterClrMapping/>
  </p:clrMapOvr>
  <p:transition spd="slow">
    <p:wedge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98453"/>
      </p:ext>
    </p:extLst>
  </p:cSld>
  <p:clrMapOvr>
    <a:masterClrMapping/>
  </p:clrMapOvr>
  <p:transition spd="slow">
    <p:wedge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909"/>
      </p:ext>
    </p:extLst>
  </p:cSld>
  <p:clrMapOvr>
    <a:masterClrMapping/>
  </p:clrMapOvr>
  <p:transition spd="slow">
    <p:wedge/>
  </p:transition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1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54523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Template>Normal.eit</Template>
  <TotalTime>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cp:revision>7</cp:revision>
  <dcterms:created xsi:type="dcterms:W3CDTF">2024-09-01T06:25:22Z</dcterms:created>
  <dcterms:modified xsi:type="dcterms:W3CDTF">2024-09-03T05:22:37Z</dcterms:modified>
</cp:coreProperties>
</file>