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>
        <p:scale>
          <a:sx n="75" d="100"/>
          <a:sy n="75" d="100"/>
        </p:scale>
        <p:origin x="311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9CF9-5994-497B-AB39-E68318E8A54A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C3C3-241C-4C02-86D8-A814EC32F8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19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9CF9-5994-497B-AB39-E68318E8A54A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C3C3-241C-4C02-86D8-A814EC32F8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92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9CF9-5994-497B-AB39-E68318E8A54A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C3C3-241C-4C02-86D8-A814EC32F8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8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9CF9-5994-497B-AB39-E68318E8A54A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C3C3-241C-4C02-86D8-A814EC32F8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85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9CF9-5994-497B-AB39-E68318E8A54A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C3C3-241C-4C02-86D8-A814EC32F8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32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9CF9-5994-497B-AB39-E68318E8A54A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C3C3-241C-4C02-86D8-A814EC32F8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24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9CF9-5994-497B-AB39-E68318E8A54A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C3C3-241C-4C02-86D8-A814EC32F8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2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9CF9-5994-497B-AB39-E68318E8A54A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C3C3-241C-4C02-86D8-A814EC32F8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47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9CF9-5994-497B-AB39-E68318E8A54A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C3C3-241C-4C02-86D8-A814EC32F8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49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9CF9-5994-497B-AB39-E68318E8A54A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C3C3-241C-4C02-86D8-A814EC32F8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16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9CF9-5994-497B-AB39-E68318E8A54A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C3C3-241C-4C02-86D8-A814EC32F8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16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89CF9-5994-497B-AB39-E68318E8A54A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EC3C3-241C-4C02-86D8-A814EC32F8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779"/>
            <a:ext cx="6858000" cy="971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5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RagulVilla</dc:creator>
  <cp:lastModifiedBy>RagulVilla</cp:lastModifiedBy>
  <cp:revision>1</cp:revision>
  <cp:lastPrinted>2021-12-25T12:29:50Z</cp:lastPrinted>
  <dcterms:created xsi:type="dcterms:W3CDTF">2021-12-25T12:28:58Z</dcterms:created>
  <dcterms:modified xsi:type="dcterms:W3CDTF">2021-12-25T12:31:31Z</dcterms:modified>
</cp:coreProperties>
</file>