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D3AE-CD06-46FA-892F-1C4F187F73D6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FAD-DD4A-4E51-AFC2-DCFEDEDA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15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D3AE-CD06-46FA-892F-1C4F187F73D6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FAD-DD4A-4E51-AFC2-DCFEDEDA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72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D3AE-CD06-46FA-892F-1C4F187F73D6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FAD-DD4A-4E51-AFC2-DCFEDEDA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29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D3AE-CD06-46FA-892F-1C4F187F73D6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FAD-DD4A-4E51-AFC2-DCFEDEDA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D3AE-CD06-46FA-892F-1C4F187F73D6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FAD-DD4A-4E51-AFC2-DCFEDEDA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3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D3AE-CD06-46FA-892F-1C4F187F73D6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FAD-DD4A-4E51-AFC2-DCFEDEDA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3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D3AE-CD06-46FA-892F-1C4F187F73D6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FAD-DD4A-4E51-AFC2-DCFEDEDA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2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D3AE-CD06-46FA-892F-1C4F187F73D6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FAD-DD4A-4E51-AFC2-DCFEDEDA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99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D3AE-CD06-46FA-892F-1C4F187F73D6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FAD-DD4A-4E51-AFC2-DCFEDEDA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1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D3AE-CD06-46FA-892F-1C4F187F73D6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FAD-DD4A-4E51-AFC2-DCFEDEDA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09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D3AE-CD06-46FA-892F-1C4F187F73D6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FAD-DD4A-4E51-AFC2-DCFEDEDA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97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ED3AE-CD06-46FA-892F-1C4F187F73D6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81FAD-DD4A-4E51-AFC2-DCFEDEDA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01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174" y="1242683"/>
            <a:ext cx="633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askerville Old Face" panose="02020602080505020303" pitchFamily="18" charset="0"/>
              </a:rPr>
              <a:t>APOLLO COLLEGE OF NURSING</a:t>
            </a:r>
            <a:endParaRPr lang="en-IN" sz="24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4784" y="1775670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Chennai, Tamilnadu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9973" y="2289054"/>
            <a:ext cx="20890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dirty="0" smtClean="0">
                <a:latin typeface="Bahnschrift SemiBold SemiConden" panose="020B0502040204020203" pitchFamily="34" charset="0"/>
              </a:rPr>
              <a:t> </a:t>
            </a:r>
            <a:r>
              <a:rPr lang="en-US" sz="2000" dirty="0" smtClean="0">
                <a:latin typeface="Bahnschrift SemiBold SemiConden" panose="020B0502040204020203" pitchFamily="34" charset="0"/>
              </a:rPr>
              <a:t>Bio Chemistry</a:t>
            </a:r>
            <a:endParaRPr lang="en-US" sz="2000" dirty="0" smtClean="0">
              <a:latin typeface="Bahnschrift SemiBold SemiConden" panose="020B0502040204020203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2000" dirty="0">
                <a:latin typeface="Bahnschrift SemiBold SemiConden" panose="020B0502040204020203" pitchFamily="34" charset="0"/>
              </a:rPr>
              <a:t>G</a:t>
            </a:r>
            <a:r>
              <a:rPr lang="en-US" sz="2000" dirty="0" smtClean="0">
                <a:latin typeface="Bahnschrift SemiBold SemiConden" panose="020B0502040204020203" pitchFamily="34" charset="0"/>
              </a:rPr>
              <a:t>roup project On </a:t>
            </a:r>
            <a:endParaRPr lang="en-US" sz="2000" dirty="0" smtClean="0">
              <a:latin typeface="Bahnschrift SemiBold SemiConden" panose="020B0502040204020203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HEME CATABOLISM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222738"/>
            <a:ext cx="0" cy="9413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222738"/>
            <a:ext cx="58849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35262" y="222738"/>
            <a:ext cx="11723" cy="9413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2000" y="9636369"/>
            <a:ext cx="58849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4" b="60000"/>
          <a:stretch/>
        </p:blipFill>
        <p:spPr>
          <a:xfrm>
            <a:off x="1414060" y="4812752"/>
            <a:ext cx="4569143" cy="31417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0245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15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 SemiBold SemiConden</vt:lpstr>
      <vt:lpstr>Baskerville Old Face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2023-05-04T16:12:54Z</dcterms:created>
  <dcterms:modified xsi:type="dcterms:W3CDTF">2023-05-19T19:05:22Z</dcterms:modified>
</cp:coreProperties>
</file>