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28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1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9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4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F599-03C0-4EAB-887A-C5A5CE92A8BE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7A73-1498-4BAA-B6C2-1BE18175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9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DF5B-5212-408D-9ADE-5D2AC5CC7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books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BDFD-0ACE-4187-8351-73827D8E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App contains all the previous materials of certain institution.</a:t>
            </a:r>
          </a:p>
        </p:txBody>
      </p:sp>
    </p:spTree>
    <p:extLst>
      <p:ext uri="{BB962C8B-B14F-4D97-AF65-F5344CB8AC3E}">
        <p14:creationId xmlns:p14="http://schemas.microsoft.com/office/powerpoint/2010/main" val="31318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15B-D830-4F53-8316-511DF328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D2F5-2D28-495B-B8EF-7DA8A51F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that the pdf uploaded on a certain place can be accessed by all suing the swing.</a:t>
            </a:r>
          </a:p>
        </p:txBody>
      </p:sp>
    </p:spTree>
    <p:extLst>
      <p:ext uri="{BB962C8B-B14F-4D97-AF65-F5344CB8AC3E}">
        <p14:creationId xmlns:p14="http://schemas.microsoft.com/office/powerpoint/2010/main" val="125086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EDE7-C3C6-4B26-8A60-F18A4E3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C09C-8DA4-485A-B4F3-63E95D15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57401"/>
            <a:ext cx="11772900" cy="3112226"/>
          </a:xfrm>
        </p:spPr>
        <p:txBody>
          <a:bodyPr/>
          <a:lstStyle/>
          <a:p>
            <a:r>
              <a:rPr lang="en-US" sz="2800" dirty="0"/>
              <a:t>It was a app that used to open the previous year and current year or </a:t>
            </a:r>
            <a:r>
              <a:rPr lang="en-US" sz="2800" dirty="0" err="1"/>
              <a:t>sem</a:t>
            </a:r>
            <a:r>
              <a:rPr lang="en-US" sz="2800" dirty="0"/>
              <a:t> materials  in the pdf form using the </a:t>
            </a:r>
            <a:r>
              <a:rPr lang="en-US" sz="2800" dirty="0" err="1"/>
              <a:t>javaswing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7ABC-B560-43C3-A9A8-DCE65A0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E1EC-E097-4AAD-8AAD-6663ECA3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App gives us the books and materials on the basis of the </a:t>
            </a:r>
            <a:r>
              <a:rPr lang="en-US" sz="2400" dirty="0" err="1"/>
              <a:t>sem</a:t>
            </a:r>
            <a:r>
              <a:rPr lang="en-US" sz="2400" dirty="0"/>
              <a:t> and year you wish.</a:t>
            </a:r>
          </a:p>
          <a:p>
            <a:r>
              <a:rPr lang="en-US" sz="2400" dirty="0"/>
              <a:t>We can  add our Materials to this book.</a:t>
            </a:r>
          </a:p>
          <a:p>
            <a:r>
              <a:rPr lang="en-US" sz="2400" dirty="0"/>
              <a:t>It reduces the students time for searching on previous year books and materials for their studies.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9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38-A325-467D-82F1-768F11A2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18C6-4524-4D49-8E28-F2A91A50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 //swing frame</a:t>
            </a:r>
          </a:p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 //to import the abstract window tool kit package</a:t>
            </a:r>
          </a:p>
          <a:p>
            <a:r>
              <a:rPr lang="en-US" dirty="0"/>
              <a:t>import </a:t>
            </a:r>
            <a:r>
              <a:rPr lang="en-US" dirty="0" err="1"/>
              <a:t>java.io.IOException</a:t>
            </a:r>
            <a:r>
              <a:rPr lang="en-US" dirty="0"/>
              <a:t>; //to handle </a:t>
            </a:r>
            <a:r>
              <a:rPr lang="en-US" dirty="0" err="1"/>
              <a:t>IoExceptions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java.awt.event</a:t>
            </a:r>
            <a:r>
              <a:rPr lang="en-US" dirty="0"/>
              <a:t>.*; // to handle events when buttons is pressed</a:t>
            </a:r>
          </a:p>
          <a:p>
            <a:r>
              <a:rPr lang="en-US" dirty="0"/>
              <a:t>import </a:t>
            </a:r>
            <a:r>
              <a:rPr lang="en-US" dirty="0" err="1"/>
              <a:t>javax.swing.filechooser.FileNameExtensionFilter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;//for adding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3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1709-A6DD-48D4-A1A4-12A49369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Codes  and first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702CA-CC1F-42C8-B0FA-46A40289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t="16571" r="26530" b="10416"/>
          <a:stretch/>
        </p:blipFill>
        <p:spPr>
          <a:xfrm>
            <a:off x="685800" y="2057401"/>
            <a:ext cx="3682071" cy="4682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969B31-53A3-4A21-99C7-309FAEE0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4" y="2351883"/>
            <a:ext cx="3680779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DB3B-9743-4F7B-85B0-D969DD4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2B5E-A283-4C75-A996-DB766887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only works for our college code only “Anm103”  other wise it displays a content in frame 3e.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F223-4A8F-472F-8FAA-A849778A9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61" y="2878015"/>
            <a:ext cx="3299746" cy="3741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84C226-E6D6-435C-8151-182CF4EC33BB}"/>
              </a:ext>
            </a:extLst>
          </p:cNvPr>
          <p:cNvSpPr txBox="1"/>
          <p:nvPr/>
        </p:nvSpPr>
        <p:spPr>
          <a:xfrm>
            <a:off x="4231880" y="2878015"/>
            <a:ext cx="7027985" cy="1101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D44ABF-58B3-4830-9D62-E61C4BF9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14" y="2834609"/>
            <a:ext cx="3680779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5D03-B559-41A9-9A80-8E1FA25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insertion and </a:t>
            </a:r>
            <a:r>
              <a:rPr lang="en-US" b="1" dirty="0" err="1"/>
              <a:t>sem</a:t>
            </a:r>
            <a:r>
              <a:rPr lang="en-US" b="1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544D-DF4E-4647-B878-080B6C3A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8894"/>
            <a:ext cx="10820400" cy="4024125"/>
          </a:xfrm>
        </p:spPr>
        <p:txBody>
          <a:bodyPr/>
          <a:lstStyle/>
          <a:p>
            <a:r>
              <a:rPr lang="en-US" dirty="0"/>
              <a:t>File insertion and books viewing was done on the frame 4.</a:t>
            </a:r>
          </a:p>
          <a:p>
            <a:r>
              <a:rPr lang="en-US" dirty="0"/>
              <a:t>After this we can select the semester details in which we need the book for and also we can chose the next for adding our files.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F2ED8-0529-45FE-9C21-B5B683637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6" y="2970239"/>
            <a:ext cx="3680779" cy="3741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7A607-3B47-4077-B93F-D341E38F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27" y="2970239"/>
            <a:ext cx="3680779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DFA3-D43A-45A6-B7EA-FC0DC53B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Year and book choosing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B467-79C9-4A34-86D2-9785EA91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for example I choose a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sememester</a:t>
            </a:r>
            <a:r>
              <a:rPr lang="en-US" dirty="0"/>
              <a:t> To get books and </a:t>
            </a:r>
            <a:r>
              <a:rPr lang="en-US" dirty="0" err="1"/>
              <a:t>materialS</a:t>
            </a:r>
            <a:r>
              <a:rPr lang="en-US" dirty="0"/>
              <a:t> in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(as I </a:t>
            </a:r>
            <a:r>
              <a:rPr lang="en-US" dirty="0" err="1"/>
              <a:t>apploaded</a:t>
            </a:r>
            <a:r>
              <a:rPr lang="en-US" dirty="0"/>
              <a:t> 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C7957-96DA-4812-9177-7521C3BD7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9" y="2993389"/>
            <a:ext cx="3680779" cy="3741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C2EE1-A3B3-47BF-808F-4F34A6DDC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91" y="3574303"/>
            <a:ext cx="3817951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5E6D-6636-491C-86CD-64DDD435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insertion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75A5-95F0-4E90-BFE1-6EE39083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55" y="2194560"/>
            <a:ext cx="10820400" cy="4024125"/>
          </a:xfrm>
        </p:spPr>
        <p:txBody>
          <a:bodyPr/>
          <a:lstStyle/>
          <a:p>
            <a:r>
              <a:rPr lang="en-US" dirty="0"/>
              <a:t>File insertion was done on the file </a:t>
            </a:r>
            <a:r>
              <a:rPr lang="en-US" dirty="0" err="1"/>
              <a:t>instertion</a:t>
            </a:r>
            <a:r>
              <a:rPr lang="en-US" dirty="0"/>
              <a:t> frame using the import </a:t>
            </a:r>
            <a:r>
              <a:rPr lang="en-US" dirty="0" err="1"/>
              <a:t>java.io.File</a:t>
            </a:r>
            <a:r>
              <a:rPr lang="en-US" dirty="0"/>
              <a:t>; package. The file insertion can be done only for files with extension .pdf (pdf files only uploaded).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F86E9-F39E-4871-AEA8-B9526EDF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4" y="2929728"/>
            <a:ext cx="3680779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367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459</TotalTime>
  <Words>311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books collection</vt:lpstr>
      <vt:lpstr>Introduction</vt:lpstr>
      <vt:lpstr>overview</vt:lpstr>
      <vt:lpstr>Packages used </vt:lpstr>
      <vt:lpstr>Codes  and first frame</vt:lpstr>
      <vt:lpstr>Student details</vt:lpstr>
      <vt:lpstr>File insertion and sem details</vt:lpstr>
      <vt:lpstr>Year and book choosing</vt:lpstr>
      <vt:lpstr>File insertion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app</dc:title>
  <dc:creator>RAGUL</dc:creator>
  <cp:lastModifiedBy>RAGUL</cp:lastModifiedBy>
  <cp:revision>15</cp:revision>
  <dcterms:created xsi:type="dcterms:W3CDTF">2023-04-20T02:55:37Z</dcterms:created>
  <dcterms:modified xsi:type="dcterms:W3CDTF">2023-04-20T12:31:12Z</dcterms:modified>
</cp:coreProperties>
</file>