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8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7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12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069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713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02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62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032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0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9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76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40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2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99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99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09C5-D63F-464A-8EF5-CBE4CD23A997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DED3-FC2A-4D86-9125-7F19EDB3E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054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779A-BEDF-461B-B49A-E049925A7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151" y="1691640"/>
            <a:ext cx="11238684" cy="1018903"/>
          </a:xfrm>
        </p:spPr>
        <p:txBody>
          <a:bodyPr>
            <a:noAutofit/>
          </a:bodyPr>
          <a:lstStyle/>
          <a:p>
            <a:r>
              <a:rPr lang="en-US" sz="5400" dirty="0"/>
              <a:t>Energy Consumption Analysis</a:t>
            </a:r>
            <a:endParaRPr lang="en-IN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46577-596E-4988-81FF-71366B4889D8}"/>
              </a:ext>
            </a:extLst>
          </p:cNvPr>
          <p:cNvSpPr txBox="1"/>
          <p:nvPr/>
        </p:nvSpPr>
        <p:spPr>
          <a:xfrm>
            <a:off x="3344091" y="2704012"/>
            <a:ext cx="7393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 Data-Driven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C0322-3AD3-4345-824F-A3F96AEB8834}"/>
              </a:ext>
            </a:extLst>
          </p:cNvPr>
          <p:cNvSpPr txBox="1"/>
          <p:nvPr/>
        </p:nvSpPr>
        <p:spPr>
          <a:xfrm>
            <a:off x="9353006" y="5159829"/>
            <a:ext cx="1828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N. SUKUMAR</a:t>
            </a:r>
          </a:p>
          <a:p>
            <a:r>
              <a:rPr lang="en-US" sz="2000" dirty="0"/>
              <a:t>DTM2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6524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73A7-5926-48DE-A6EC-568D708C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9709-FB8D-4700-A24F-94EE49CD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energy usage and greenhouse gas emissions in Ontario's Broader Public Sector.</a:t>
            </a:r>
          </a:p>
          <a:p>
            <a:r>
              <a:rPr lang="en-US" dirty="0"/>
              <a:t>Identifying trends and assessing conservation effectiveness to achieve climate change mitigation goals.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06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73A7-5926-48DE-A6EC-568D708C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9709-FB8D-4700-A24F-94EE49CD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Consolidation and Processing: PySpark</a:t>
            </a:r>
          </a:p>
          <a:p>
            <a:r>
              <a:rPr lang="en-US" dirty="0"/>
              <a:t>Visualization: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62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73A7-5926-48DE-A6EC-568D708C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9709-FB8D-4700-A24F-94EE49CD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Data Consolidation:</a:t>
            </a:r>
          </a:p>
          <a:p>
            <a:r>
              <a:rPr lang="en-US" dirty="0"/>
              <a:t>Utilized PySpark for efficient consolidation of the dataset.</a:t>
            </a:r>
          </a:p>
          <a:p>
            <a:pPr marL="0" indent="0">
              <a:buNone/>
            </a:pPr>
            <a:r>
              <a:rPr lang="en-US" dirty="0"/>
              <a:t>2. Preprocessing:</a:t>
            </a:r>
          </a:p>
          <a:p>
            <a:r>
              <a:rPr lang="en-US" dirty="0"/>
              <a:t>Prepared the dataset for analysis, ensuring data quality and relevance.</a:t>
            </a:r>
          </a:p>
          <a:p>
            <a:pPr marL="0" indent="0">
              <a:buNone/>
            </a:pPr>
            <a:r>
              <a:rPr lang="en-US" dirty="0"/>
              <a:t>3. Visualization:</a:t>
            </a:r>
          </a:p>
          <a:p>
            <a:r>
              <a:rPr lang="en-US" dirty="0"/>
              <a:t>Loaded the processed dataset into Power BI for intuitive and insightful visualizations.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30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73A7-5926-48DE-A6EC-568D708C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EDA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9709-FB8D-4700-A24F-94EE49CD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Year 2013 Highlight:</a:t>
            </a:r>
          </a:p>
          <a:p>
            <a:r>
              <a:rPr lang="en-US" dirty="0"/>
              <a:t>Highest greenhouse gas emissions (1.2455 trillion kg).</a:t>
            </a:r>
          </a:p>
          <a:p>
            <a:pPr marL="0" indent="0">
              <a:buNone/>
            </a:pPr>
            <a:r>
              <a:rPr lang="en-US" dirty="0"/>
              <a:t>2. Trend Analysis:</a:t>
            </a:r>
          </a:p>
          <a:p>
            <a:r>
              <a:rPr lang="en-US" dirty="0"/>
              <a:t>Despite variations in energy consumption, a consistent increase in greenhouse gas emissions.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37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73A7-5926-48DE-A6EC-568D708C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Visualizations (Power BI)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9709-FB8D-4700-A24F-94EE49CD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Bar chart for 2013 greenhouse gas emissions.</a:t>
            </a:r>
          </a:p>
          <a:p>
            <a:r>
              <a:rPr lang="en-US" dirty="0"/>
              <a:t>Line chart illustrating the increasing trend of emissions.</a:t>
            </a:r>
            <a:endParaRPr lang="en-IN" dirty="0"/>
          </a:p>
          <a:p>
            <a:r>
              <a:rPr lang="en-IN" dirty="0"/>
              <a:t>Top 5 City, Sector, Subsector, Operation, Operation Type and Organization by Energy Intensity </a:t>
            </a:r>
            <a:r>
              <a:rPr lang="es-ES" dirty="0"/>
              <a:t>(eWh/HDD/sq. ft) and </a:t>
            </a:r>
            <a:r>
              <a:rPr lang="en-IN" dirty="0"/>
              <a:t>GHG Emissions(kg)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0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73A7-5926-48DE-A6EC-568D708C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Conclusion/Suggestion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9709-FB8D-4700-A24F-94EE49CD5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Conclusion:</a:t>
            </a:r>
          </a:p>
          <a:p>
            <a:r>
              <a:rPr lang="en-US" dirty="0"/>
              <a:t>Identified concerning trends in greenhouse gas emissions.</a:t>
            </a:r>
          </a:p>
          <a:p>
            <a:r>
              <a:rPr lang="en-US" dirty="0"/>
              <a:t>Highlighted the need for targeted interventions.</a:t>
            </a:r>
          </a:p>
          <a:p>
            <a:pPr marL="0" indent="0">
              <a:buNone/>
            </a:pPr>
            <a:r>
              <a:rPr lang="en-US" dirty="0"/>
              <a:t>2. Suggestions:</a:t>
            </a:r>
          </a:p>
          <a:p>
            <a:r>
              <a:rPr lang="en-US" dirty="0"/>
              <a:t>Implement strategies for reducing emissions, especially in high-emission Cities.</a:t>
            </a:r>
          </a:p>
          <a:p>
            <a:r>
              <a:rPr lang="en-US" dirty="0"/>
              <a:t>Explore sustainable practices and technologies to curb the rising trend.</a:t>
            </a:r>
          </a:p>
        </p:txBody>
      </p:sp>
    </p:spTree>
    <p:extLst>
      <p:ext uri="{BB962C8B-B14F-4D97-AF65-F5344CB8AC3E}">
        <p14:creationId xmlns:p14="http://schemas.microsoft.com/office/powerpoint/2010/main" val="3274200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</TotalTime>
  <Words>237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Energy Consumption Analysis</vt:lpstr>
      <vt:lpstr>Problem Statement</vt:lpstr>
      <vt:lpstr>Tools Used</vt:lpstr>
      <vt:lpstr>Approaches</vt:lpstr>
      <vt:lpstr> EDA Insights</vt:lpstr>
      <vt:lpstr>Visualizations (Power BI)</vt:lpstr>
      <vt:lpstr>Conclusion/Suggestion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 Analysis</dc:title>
  <dc:creator>Sukumar</dc:creator>
  <cp:lastModifiedBy>Sukumar</cp:lastModifiedBy>
  <cp:revision>2</cp:revision>
  <dcterms:created xsi:type="dcterms:W3CDTF">2024-02-03T07:26:32Z</dcterms:created>
  <dcterms:modified xsi:type="dcterms:W3CDTF">2024-02-03T07:40:00Z</dcterms:modified>
</cp:coreProperties>
</file>