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</p:sldMasterIdLst>
  <p:notesMasterIdLst>
    <p:notesMasterId r:id="rId10"/>
  </p:notesMasterIdLst>
  <p:sldIdLst>
    <p:sldId id="267" r:id="rId3"/>
    <p:sldId id="265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9144000" cy="5143500"/>
  <p:embeddedFontLst>
    <p:embeddedFont>
      <p:font typeface="Bebas Neue" panose="020B0606020202050201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HCNIJ+PublicSans-Bold" panose="020B0604020202020204"/>
      <p:regular r:id="rId16"/>
    </p:embeddedFont>
    <p:embeddedFont>
      <p:font typeface="CSBFGQ+EBGaramond-Bold" panose="020B0604020202020204"/>
      <p:regular r:id="rId17"/>
    </p:embeddedFont>
    <p:embeddedFont>
      <p:font typeface="IDNLAK+EBGaramond-Medium" panose="020B0604020202020204"/>
      <p:regular r:id="rId18"/>
    </p:embeddedFont>
    <p:embeddedFont>
      <p:font typeface="LNEEUU+EBGaramond-Regular" panose="020B0604020202020204"/>
      <p:regular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Poppins Black" panose="00000A00000000000000" pitchFamily="2" charset="0"/>
      <p:bold r:id="rId24"/>
      <p:boldItalic r:id="rId25"/>
    </p:embeddedFont>
    <p:embeddedFont>
      <p:font typeface="SJNKRS+ArialMT" panose="020B0604020202020204"/>
      <p:regular r:id="rId26"/>
    </p:embeddedFont>
    <p:embeddedFont>
      <p:font typeface="SLFRMA+PublicSans-BoldItalic" panose="020B0604020202020204"/>
      <p:regular r:id="rId27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790" y="878205"/>
            <a:ext cx="761365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5202"/>
              </p:ext>
            </p:extLst>
          </p:nvPr>
        </p:nvGraphicFramePr>
        <p:xfrm>
          <a:off x="551815" y="1709420"/>
          <a:ext cx="5022215" cy="28721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@manikandan0123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manikandan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@ragulsathya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ragul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@annamalaimani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annamalai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@manoj-66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manojkumar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830" y="-10160"/>
            <a:ext cx="9180830" cy="516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820" y="411480"/>
            <a:ext cx="8084185" cy="260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1.Framework Selection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2. Integrated Development Environment (IDE)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3.Design and Wireframing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4.Coding and Component Development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5.Testing and Quality Assurance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6.Deployment and Maintenance</a:t>
            </a: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 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820" y="3112135"/>
            <a:ext cx="8382000" cy="176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Summaryꢀofꢀyourꢀtask</a:t>
            </a: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Developing the front end of a news media application involves careful planning, selection of the right technology stack, and a strong focus on design, development, testing, deployment, and ongoing maintenance. </a:t>
            </a: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Choosing an appropriate framework and tools, along with a seamless workflow, is essential for creating a user-friendly and feature-rich news application that can deliver timely and reliable news content to its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51920" y="2244090"/>
            <a:ext cx="3362960" cy="327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https://github.com/Ragulsathya/NM-AIT-GROUP16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582</Words>
  <Application>Microsoft Office PowerPoint</Application>
  <PresentationFormat>On-screen Show (16:9)</PresentationFormat>
  <Paragraphs>101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CHCNIJ+PublicSans-Bold</vt:lpstr>
      <vt:lpstr>LNEEUU+EBGaramond-Regular</vt:lpstr>
      <vt:lpstr>SJNKRS+ArialMT</vt:lpstr>
      <vt:lpstr>IDNLAK+EBGaramond-Medium</vt:lpstr>
      <vt:lpstr>Poppins Black</vt:lpstr>
      <vt:lpstr>Arial</vt:lpstr>
      <vt:lpstr>Poppins</vt:lpstr>
      <vt:lpstr>Bebas Neue</vt:lpstr>
      <vt:lpstr>Wingdings</vt:lpstr>
      <vt:lpstr>Times New Roman</vt:lpstr>
      <vt:lpstr>SLFRMA+PublicSans-BoldItalic</vt:lpstr>
      <vt:lpstr>CSBFGQ+EBGaramond-Bold</vt:lpstr>
      <vt:lpstr>Calibri</vt:lpstr>
      <vt:lpstr>Theme Office</vt:lpstr>
      <vt:lpstr>Tips to Prepare for an Exam by Slidesgo</vt:lpstr>
      <vt:lpstr>“News Media Application ”  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Adhulya Misra</cp:lastModifiedBy>
  <cp:revision>6</cp:revision>
  <dcterms:created xsi:type="dcterms:W3CDTF">2023-10-30T05:21:36Z</dcterms:created>
  <dcterms:modified xsi:type="dcterms:W3CDTF">2023-11-27T10:51:54Z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991813B3B42740B58737B81780438C66_13</vt:lpwstr>
  </property>
  <property fmtid="{D5CDD505-2E9C-101B-9397-08002B2CF9AE}" pid="3" name="KSOProductBuildVer">
    <vt:lpwstr>1033-12.2.0.13266</vt:lpwstr>
  </property>
</Properties>
</file>