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2"/>
    <p:sldMasterId id="2147483885" r:id="rId3"/>
  </p:sldMasterIdLst>
  <p:notesMasterIdLst>
    <p:notesMasterId r:id="rId11"/>
  </p:notesMasterIdLst>
  <p:sldIdLst>
    <p:sldId id="264" r:id="rId4"/>
    <p:sldId id="266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</p:embeddedFont>
    <p:embeddedFont>
      <p:font typeface="EB Garamond ExtraBold" panose="00000900000000000000" pitchFamily="2" charset="0"/>
      <p:bold r:id="rId19"/>
      <p:boldItalic r:id="rId20"/>
    </p:embeddedFont>
    <p:embeddedFont>
      <p:font typeface="Montserrat ExtraBold" panose="00000900000000000000" pitchFamily="2" charset="0"/>
      <p:bold r:id="rId21"/>
      <p:boldItalic r:id="rId22"/>
    </p:embeddedFont>
    <p:embeddedFont>
      <p:font typeface="Poppins" panose="00000500000000000000" pitchFamily="2" charset="0"/>
      <p:regular r:id="rId23"/>
    </p:embeddedFont>
    <p:embeddedFont>
      <p:font typeface="Poppins Black" panose="00000A00000000000000" pitchFamily="2" charset="0"/>
      <p:bold r:id="rId24"/>
    </p:embeddedFont>
    <p:embeddedFont>
      <p:font typeface="Public Sans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16" y="84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0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4.xml"/><Relationship Id="rId117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139.xml"/><Relationship Id="rId42" Type="http://schemas.openxmlformats.org/officeDocument/2006/relationships/slideLayout" Target="../slideLayouts/slideLayout160.xml"/><Relationship Id="rId47" Type="http://schemas.openxmlformats.org/officeDocument/2006/relationships/slideLayout" Target="../slideLayouts/slideLayout165.xml"/><Relationship Id="rId63" Type="http://schemas.openxmlformats.org/officeDocument/2006/relationships/slideLayout" Target="../slideLayouts/slideLayout181.xml"/><Relationship Id="rId68" Type="http://schemas.openxmlformats.org/officeDocument/2006/relationships/slideLayout" Target="../slideLayouts/slideLayout186.xml"/><Relationship Id="rId84" Type="http://schemas.openxmlformats.org/officeDocument/2006/relationships/slideLayout" Target="../slideLayouts/slideLayout202.xml"/><Relationship Id="rId89" Type="http://schemas.openxmlformats.org/officeDocument/2006/relationships/slideLayout" Target="../slideLayouts/slideLayout207.xml"/><Relationship Id="rId112" Type="http://schemas.openxmlformats.org/officeDocument/2006/relationships/slideLayout" Target="../slideLayouts/slideLayout230.xml"/><Relationship Id="rId16" Type="http://schemas.openxmlformats.org/officeDocument/2006/relationships/slideLayout" Target="../slideLayouts/slideLayout134.xml"/><Relationship Id="rId107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53" Type="http://schemas.openxmlformats.org/officeDocument/2006/relationships/slideLayout" Target="../slideLayouts/slideLayout171.xml"/><Relationship Id="rId58" Type="http://schemas.openxmlformats.org/officeDocument/2006/relationships/slideLayout" Target="../slideLayouts/slideLayout176.xml"/><Relationship Id="rId74" Type="http://schemas.openxmlformats.org/officeDocument/2006/relationships/slideLayout" Target="../slideLayouts/slideLayout192.xml"/><Relationship Id="rId79" Type="http://schemas.openxmlformats.org/officeDocument/2006/relationships/slideLayout" Target="../slideLayouts/slideLayout197.xml"/><Relationship Id="rId102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123.xml"/><Relationship Id="rId90" Type="http://schemas.openxmlformats.org/officeDocument/2006/relationships/slideLayout" Target="../slideLayouts/slideLayout208.xml"/><Relationship Id="rId95" Type="http://schemas.openxmlformats.org/officeDocument/2006/relationships/slideLayout" Target="../slideLayouts/slideLayout213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43" Type="http://schemas.openxmlformats.org/officeDocument/2006/relationships/slideLayout" Target="../slideLayouts/slideLayout161.xml"/><Relationship Id="rId48" Type="http://schemas.openxmlformats.org/officeDocument/2006/relationships/slideLayout" Target="../slideLayouts/slideLayout166.xml"/><Relationship Id="rId64" Type="http://schemas.openxmlformats.org/officeDocument/2006/relationships/slideLayout" Target="../slideLayouts/slideLayout182.xml"/><Relationship Id="rId69" Type="http://schemas.openxmlformats.org/officeDocument/2006/relationships/slideLayout" Target="../slideLayouts/slideLayout187.xml"/><Relationship Id="rId113" Type="http://schemas.openxmlformats.org/officeDocument/2006/relationships/slideLayout" Target="../slideLayouts/slideLayout231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8.xml"/><Relationship Id="rId85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59" Type="http://schemas.openxmlformats.org/officeDocument/2006/relationships/slideLayout" Target="../slideLayouts/slideLayout177.xml"/><Relationship Id="rId103" Type="http://schemas.openxmlformats.org/officeDocument/2006/relationships/slideLayout" Target="../slideLayouts/slideLayout221.xml"/><Relationship Id="rId108" Type="http://schemas.openxmlformats.org/officeDocument/2006/relationships/slideLayout" Target="../slideLayouts/slideLayout226.xml"/><Relationship Id="rId54" Type="http://schemas.openxmlformats.org/officeDocument/2006/relationships/slideLayout" Target="../slideLayouts/slideLayout172.xml"/><Relationship Id="rId70" Type="http://schemas.openxmlformats.org/officeDocument/2006/relationships/slideLayout" Target="../slideLayouts/slideLayout188.xml"/><Relationship Id="rId75" Type="http://schemas.openxmlformats.org/officeDocument/2006/relationships/slideLayout" Target="../slideLayouts/slideLayout193.xml"/><Relationship Id="rId91" Type="http://schemas.openxmlformats.org/officeDocument/2006/relationships/slideLayout" Target="../slideLayouts/slideLayout209.xml"/><Relationship Id="rId96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49" Type="http://schemas.openxmlformats.org/officeDocument/2006/relationships/slideLayout" Target="../slideLayouts/slideLayout167.xml"/><Relationship Id="rId114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9.xml"/><Relationship Id="rId44" Type="http://schemas.openxmlformats.org/officeDocument/2006/relationships/slideLayout" Target="../slideLayouts/slideLayout162.xml"/><Relationship Id="rId52" Type="http://schemas.openxmlformats.org/officeDocument/2006/relationships/slideLayout" Target="../slideLayouts/slideLayout170.xml"/><Relationship Id="rId60" Type="http://schemas.openxmlformats.org/officeDocument/2006/relationships/slideLayout" Target="../slideLayouts/slideLayout178.xml"/><Relationship Id="rId65" Type="http://schemas.openxmlformats.org/officeDocument/2006/relationships/slideLayout" Target="../slideLayouts/slideLayout183.xml"/><Relationship Id="rId73" Type="http://schemas.openxmlformats.org/officeDocument/2006/relationships/slideLayout" Target="../slideLayouts/slideLayout191.xml"/><Relationship Id="rId78" Type="http://schemas.openxmlformats.org/officeDocument/2006/relationships/slideLayout" Target="../slideLayouts/slideLayout196.xml"/><Relationship Id="rId81" Type="http://schemas.openxmlformats.org/officeDocument/2006/relationships/slideLayout" Target="../slideLayouts/slideLayout199.xml"/><Relationship Id="rId86" Type="http://schemas.openxmlformats.org/officeDocument/2006/relationships/slideLayout" Target="../slideLayouts/slideLayout204.xml"/><Relationship Id="rId94" Type="http://schemas.openxmlformats.org/officeDocument/2006/relationships/slideLayout" Target="../slideLayouts/slideLayout212.xml"/><Relationship Id="rId99" Type="http://schemas.openxmlformats.org/officeDocument/2006/relationships/slideLayout" Target="../slideLayouts/slideLayout217.xml"/><Relationship Id="rId101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9" Type="http://schemas.openxmlformats.org/officeDocument/2006/relationships/slideLayout" Target="../slideLayouts/slideLayout157.xml"/><Relationship Id="rId109" Type="http://schemas.openxmlformats.org/officeDocument/2006/relationships/slideLayout" Target="../slideLayouts/slideLayout227.xml"/><Relationship Id="rId34" Type="http://schemas.openxmlformats.org/officeDocument/2006/relationships/slideLayout" Target="../slideLayouts/slideLayout152.xml"/><Relationship Id="rId50" Type="http://schemas.openxmlformats.org/officeDocument/2006/relationships/slideLayout" Target="../slideLayouts/slideLayout168.xml"/><Relationship Id="rId55" Type="http://schemas.openxmlformats.org/officeDocument/2006/relationships/slideLayout" Target="../slideLayouts/slideLayout173.xml"/><Relationship Id="rId76" Type="http://schemas.openxmlformats.org/officeDocument/2006/relationships/slideLayout" Target="../slideLayouts/slideLayout194.xml"/><Relationship Id="rId97" Type="http://schemas.openxmlformats.org/officeDocument/2006/relationships/slideLayout" Target="../slideLayouts/slideLayout215.xml"/><Relationship Id="rId104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25.xml"/><Relationship Id="rId71" Type="http://schemas.openxmlformats.org/officeDocument/2006/relationships/slideLayout" Target="../slideLayouts/slideLayout189.xml"/><Relationship Id="rId92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7.xml"/><Relationship Id="rId24" Type="http://schemas.openxmlformats.org/officeDocument/2006/relationships/slideLayout" Target="../slideLayouts/slideLayout142.xml"/><Relationship Id="rId40" Type="http://schemas.openxmlformats.org/officeDocument/2006/relationships/slideLayout" Target="../slideLayouts/slideLayout158.xml"/><Relationship Id="rId45" Type="http://schemas.openxmlformats.org/officeDocument/2006/relationships/slideLayout" Target="../slideLayouts/slideLayout163.xml"/><Relationship Id="rId66" Type="http://schemas.openxmlformats.org/officeDocument/2006/relationships/slideLayout" Target="../slideLayouts/slideLayout184.xml"/><Relationship Id="rId87" Type="http://schemas.openxmlformats.org/officeDocument/2006/relationships/slideLayout" Target="../slideLayouts/slideLayout205.xml"/><Relationship Id="rId110" Type="http://schemas.openxmlformats.org/officeDocument/2006/relationships/slideLayout" Target="../slideLayouts/slideLayout228.xml"/><Relationship Id="rId115" Type="http://schemas.openxmlformats.org/officeDocument/2006/relationships/slideLayout" Target="../slideLayouts/slideLayout233.xml"/><Relationship Id="rId61" Type="http://schemas.openxmlformats.org/officeDocument/2006/relationships/slideLayout" Target="../slideLayouts/slideLayout179.xml"/><Relationship Id="rId82" Type="http://schemas.openxmlformats.org/officeDocument/2006/relationships/slideLayout" Target="../slideLayouts/slideLayout200.xml"/><Relationship Id="rId1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Relationship Id="rId56" Type="http://schemas.openxmlformats.org/officeDocument/2006/relationships/slideLayout" Target="../slideLayouts/slideLayout174.xml"/><Relationship Id="rId77" Type="http://schemas.openxmlformats.org/officeDocument/2006/relationships/slideLayout" Target="../slideLayouts/slideLayout195.xml"/><Relationship Id="rId100" Type="http://schemas.openxmlformats.org/officeDocument/2006/relationships/slideLayout" Target="../slideLayouts/slideLayout218.xml"/><Relationship Id="rId105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126.xml"/><Relationship Id="rId51" Type="http://schemas.openxmlformats.org/officeDocument/2006/relationships/slideLayout" Target="../slideLayouts/slideLayout169.xml"/><Relationship Id="rId72" Type="http://schemas.openxmlformats.org/officeDocument/2006/relationships/slideLayout" Target="../slideLayouts/slideLayout190.xml"/><Relationship Id="rId93" Type="http://schemas.openxmlformats.org/officeDocument/2006/relationships/slideLayout" Target="../slideLayouts/slideLayout211.xml"/><Relationship Id="rId9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43.xml"/><Relationship Id="rId46" Type="http://schemas.openxmlformats.org/officeDocument/2006/relationships/slideLayout" Target="../slideLayouts/slideLayout164.xml"/><Relationship Id="rId67" Type="http://schemas.openxmlformats.org/officeDocument/2006/relationships/slideLayout" Target="../slideLayouts/slideLayout185.xml"/><Relationship Id="rId116" Type="http://schemas.openxmlformats.org/officeDocument/2006/relationships/slideLayout" Target="../slideLayouts/slideLayout234.xml"/><Relationship Id="rId20" Type="http://schemas.openxmlformats.org/officeDocument/2006/relationships/slideLayout" Target="../slideLayouts/slideLayout138.xml"/><Relationship Id="rId41" Type="http://schemas.openxmlformats.org/officeDocument/2006/relationships/slideLayout" Target="../slideLayouts/slideLayout159.xml"/><Relationship Id="rId62" Type="http://schemas.openxmlformats.org/officeDocument/2006/relationships/slideLayout" Target="../slideLayouts/slideLayout180.xml"/><Relationship Id="rId83" Type="http://schemas.openxmlformats.org/officeDocument/2006/relationships/slideLayout" Target="../slideLayouts/slideLayout201.xml"/><Relationship Id="rId88" Type="http://schemas.openxmlformats.org/officeDocument/2006/relationships/slideLayout" Target="../slideLayouts/slideLayout206.xml"/><Relationship Id="rId111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54.xml"/><Relationship Id="rId57" Type="http://schemas.openxmlformats.org/officeDocument/2006/relationships/slideLayout" Target="../slideLayouts/slideLayout175.xml"/><Relationship Id="rId106" Type="http://schemas.openxmlformats.org/officeDocument/2006/relationships/slideLayout" Target="../slideLayouts/slideLayout2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“News Media 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4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“ </a:t>
            </a:r>
            <a:r>
              <a:rPr lang="en-US" altLang="en-GB" sz="1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News Media Application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26953"/>
              </p:ext>
            </p:extLst>
          </p:nvPr>
        </p:nvGraphicFramePr>
        <p:xfrm>
          <a:off x="551543" y="1686377"/>
          <a:ext cx="5021943" cy="29864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@manikandan0123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manikandan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@ragulsathya</a:t>
                      </a:r>
                    </a:p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ragul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@annamalaimani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Annamalai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@manoj-66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manojkumar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-384175" y="175958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446405" y="237490"/>
            <a:ext cx="8601710" cy="479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Project Analysis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Technology Stack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Technology Stack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Development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Data Integration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Testing and Optimization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Deployment and Scalability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User Engagement and Feedback Loop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Creating a dynamic frontend for a news media application involves careful planning, selection of the appropriate technology stack, dynamic UI design, coding, real-time data integration, testing, and deployment on scalable infrastructure.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The goal is to offer users a captivating and seamless experience, with real-time news updates and interactive features that keep them engaged and informed.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Regular feedback collection and continuous improvement are key to maintaining the dynamic frontend's relevance and functionality.</a:t>
            </a:r>
            <a:endParaRPr lang="en-US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3526155" y="2237740"/>
            <a:ext cx="387286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sz="12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https://github.com/Ragulsathya/NM-AIT-GROUP16</a:t>
            </a:r>
            <a:endParaRPr lang="en-US" sz="1200" b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389</Words>
  <Application>Microsoft Office PowerPoint</Application>
  <PresentationFormat>On-screen Show (16:9)</PresentationFormat>
  <Paragraphs>83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Noto Sans Symbols</vt:lpstr>
      <vt:lpstr>Montserrat ExtraBold</vt:lpstr>
      <vt:lpstr>Bebas Neue</vt:lpstr>
      <vt:lpstr>EB Garamond</vt:lpstr>
      <vt:lpstr>Times New Roman</vt:lpstr>
      <vt:lpstr>Calibri</vt:lpstr>
      <vt:lpstr>Public Sans</vt:lpstr>
      <vt:lpstr>Poppins</vt:lpstr>
      <vt:lpstr>Wingdings</vt:lpstr>
      <vt:lpstr>Arial</vt:lpstr>
      <vt:lpstr>EB Garamond ExtraBold</vt:lpstr>
      <vt:lpstr>Poppins Black</vt:lpstr>
      <vt:lpstr>Simple Light</vt:lpstr>
      <vt:lpstr>Simple Light</vt:lpstr>
      <vt:lpstr>Tips to Prepare for an Exam by Slidesgo</vt:lpstr>
      <vt:lpstr>“News Media Application ”  Task - 4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- 4</dc:title>
  <dc:creator>Dr Manish Sharma</dc:creator>
  <cp:lastModifiedBy>Adhulya Misra</cp:lastModifiedBy>
  <cp:revision>6</cp:revision>
  <dcterms:created xsi:type="dcterms:W3CDTF">2023-10-30T12:28:00Z</dcterms:created>
  <dcterms:modified xsi:type="dcterms:W3CDTF">2023-11-27T10:57:48Z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CB1866F244204D178732A64650874D5F_13</vt:lpwstr>
  </property>
  <property fmtid="{D5CDD505-2E9C-101B-9397-08002B2CF9AE}" pid="3" name="KSOProductBuildVer">
    <vt:lpwstr>1033-12.2.0.13266</vt:lpwstr>
  </property>
</Properties>
</file>