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66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Poppins" panose="00000500000000000000" pitchFamily="2" charset="0"/>
      <p:regular r:id="rId23"/>
    </p:embeddedFont>
    <p:embeddedFont>
      <p:font typeface="Poppins Black" panose="00000A00000000000000" pitchFamily="2" charset="0"/>
      <p:bold r:id="rId24"/>
    </p:embeddedFont>
    <p:embeddedFont>
      <p:font typeface="Public San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16" y="84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“News Media 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“ </a:t>
            </a:r>
            <a:r>
              <a:rPr lang="en-US" altLang="en-GB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News Media Application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79294"/>
              </p:ext>
            </p:extLst>
          </p:nvPr>
        </p:nvGraphicFramePr>
        <p:xfrm>
          <a:off x="551543" y="1686377"/>
          <a:ext cx="5021943" cy="29864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@manikandan0123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manikandan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  <a:sym typeface="Arial" panose="020B0604020202020204"/>
                        </a:rPr>
                        <a:t>@ragulsathya</a:t>
                      </a: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ragul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@annamalaimani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Annamalai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@manoj-66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manojkumar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445135" y="150495"/>
            <a:ext cx="8648065" cy="47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Infrastructure Selection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Domain and DNS Setup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Server Provisioning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Data Migration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Application Deployment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Load Balancing and Scalability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 Measures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Monitoring and Maintenance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Hosting a news media application involves selecting the right infrastructure, configuring DNS settings, provisioning servers, migrating data, deploying the application, ensuring scalability and security, and setting up monitoring and maintenance procedures.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provide a reliable and secure environment for delivering news content to users while maintaining optimal performance and availability.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Continuous monitoring and proactive maintenance are essential to address any issues and ensure the seamless operation of the hosted news application.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518535" y="2237105"/>
            <a:ext cx="387096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https://github.com/Ragulsathya/NM-AIT-GROUP16</a:t>
            </a:r>
            <a:endParaRPr lang="en-US" sz="1200" b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383</Words>
  <Application>Microsoft Office PowerPoint</Application>
  <PresentationFormat>On-screen Show (16:9)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EB Garamond ExtraBold</vt:lpstr>
      <vt:lpstr>EB Garamond</vt:lpstr>
      <vt:lpstr>Public Sans</vt:lpstr>
      <vt:lpstr>Arial</vt:lpstr>
      <vt:lpstr>Noto Sans Symbols</vt:lpstr>
      <vt:lpstr>Wingdings</vt:lpstr>
      <vt:lpstr>Times New Roman</vt:lpstr>
      <vt:lpstr>Poppins Black</vt:lpstr>
      <vt:lpstr>Calibri</vt:lpstr>
      <vt:lpstr>Poppins</vt:lpstr>
      <vt:lpstr>Bebas Neue</vt:lpstr>
      <vt:lpstr>Simple Light</vt:lpstr>
      <vt:lpstr>Simple Light</vt:lpstr>
      <vt:lpstr>Tips to Prepare for an Exam by Slidesgo</vt:lpstr>
      <vt:lpstr>“News Media Application ”  Task - 5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- 5</dc:title>
  <dc:creator>Dr Manish Sharma</dc:creator>
  <cp:lastModifiedBy>Adhulya Misra</cp:lastModifiedBy>
  <cp:revision>6</cp:revision>
  <dcterms:created xsi:type="dcterms:W3CDTF">2023-10-30T12:47:00Z</dcterms:created>
  <dcterms:modified xsi:type="dcterms:W3CDTF">2023-11-27T10:59:46Z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389A5474F21E40A5835F31DF1F72A3C4_13</vt:lpwstr>
  </property>
  <property fmtid="{D5CDD505-2E9C-101B-9397-08002B2CF9AE}" pid="3" name="KSOProductBuildVer">
    <vt:lpwstr>1033-12.2.0.13266</vt:lpwstr>
  </property>
</Properties>
</file>