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tx1"/>
          </a:fgClr>
          <a:bgClr>
            <a:schemeClr val="tx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2B0CE-958A-7491-AD99-9F54FEF2AA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4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Online Food Delivery Application</a:t>
            </a:r>
          </a:p>
        </p:txBody>
      </p:sp>
      <p:sp useBgFill="1">
        <p:nvSpPr>
          <p:cNvPr id="3" name="Subtitle 2">
            <a:extLst>
              <a:ext uri="{FF2B5EF4-FFF2-40B4-BE49-F238E27FC236}">
                <a16:creationId xmlns:a16="http://schemas.microsoft.com/office/drawing/2014/main" id="{F20A57C5-3737-179F-6C42-5E48E40E1A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75954" y="1857978"/>
            <a:ext cx="6987645" cy="1388534"/>
          </a:xfrm>
        </p:spPr>
        <p:txBody>
          <a:bodyPr>
            <a:normAutofit/>
          </a:bodyPr>
          <a:lstStyle/>
          <a:p>
            <a:r>
              <a:rPr lang="en-IN" sz="3200" dirty="0">
                <a:solidFill>
                  <a:schemeClr val="bg1"/>
                </a:solidFill>
              </a:rPr>
              <a:t>Real</a:t>
            </a:r>
            <a:r>
              <a:rPr lang="en-IN" sz="3200" dirty="0"/>
              <a:t> </a:t>
            </a:r>
            <a:r>
              <a:rPr lang="en-IN" sz="3200" dirty="0">
                <a:solidFill>
                  <a:schemeClr val="bg1"/>
                </a:solidFill>
              </a:rPr>
              <a:t>Life</a:t>
            </a:r>
            <a:r>
              <a:rPr lang="en-IN" sz="3200" dirty="0"/>
              <a:t> </a:t>
            </a:r>
            <a:r>
              <a:rPr lang="en-IN" sz="3200" dirty="0">
                <a:solidFill>
                  <a:schemeClr val="bg1"/>
                </a:solidFill>
              </a:rPr>
              <a:t>Lab</a:t>
            </a:r>
            <a:r>
              <a:rPr lang="en-IN" sz="3200" dirty="0"/>
              <a:t> </a:t>
            </a:r>
            <a:r>
              <a:rPr lang="en-IN" sz="3200" dirty="0">
                <a:solidFill>
                  <a:schemeClr val="bg1"/>
                </a:solidFill>
              </a:rPr>
              <a:t>Project</a:t>
            </a:r>
          </a:p>
        </p:txBody>
      </p:sp>
    </p:spTree>
    <p:extLst>
      <p:ext uri="{BB962C8B-B14F-4D97-AF65-F5344CB8AC3E}">
        <p14:creationId xmlns:p14="http://schemas.microsoft.com/office/powerpoint/2010/main" val="1441551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tx1"/>
          </a:fgClr>
          <a:bgClr>
            <a:schemeClr val="tx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C7D1E-9BD9-DCCD-B1D9-B392607F2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4994" y="2756647"/>
            <a:ext cx="10018713" cy="1752599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rgbClr val="C586C0"/>
                </a:solidFill>
                <a:latin typeface="Consolas" panose="020B0609020204030204" pitchFamily="49" charset="0"/>
              </a:rPr>
              <a:t>Food Class</a:t>
            </a:r>
            <a:br>
              <a:rPr lang="en-US" sz="3200" dirty="0">
                <a:solidFill>
                  <a:srgbClr val="C586C0"/>
                </a:solidFill>
                <a:latin typeface="Consolas" panose="020B0609020204030204" pitchFamily="49" charset="0"/>
              </a:rPr>
            </a:br>
            <a:br>
              <a:rPr lang="en-US" sz="3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</a:br>
            <a:r>
              <a:rPr lang="en-US" sz="3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Food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constructor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3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3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3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3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description</a:t>
            </a:r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3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3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price</a:t>
            </a:r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3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3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offer</a:t>
            </a:r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3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</a:t>
            </a:r>
            <a:r>
              <a:rPr lang="en-US" sz="3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3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3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fid</a:t>
            </a:r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3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){}</a:t>
            </a:r>
            <a:b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986950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tx1"/>
          </a:fgClr>
          <a:bgClr>
            <a:schemeClr val="tx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C7D1E-9BD9-DCCD-B1D9-B392607F2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4994" y="2756647"/>
            <a:ext cx="10018713" cy="1752599"/>
          </a:xfrm>
        </p:spPr>
        <p:txBody>
          <a:bodyPr>
            <a:noAutofit/>
          </a:bodyPr>
          <a:lstStyle/>
          <a:p>
            <a:r>
              <a:rPr lang="en-IN" sz="2400" b="0" dirty="0">
                <a:solidFill>
                  <a:srgbClr val="D4D4D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Food Service Class</a:t>
            </a:r>
            <a:br>
              <a:rPr lang="en-IN" sz="2400" b="0" dirty="0">
                <a:solidFill>
                  <a:srgbClr val="D4D4D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2400" b="0" dirty="0">
                <a:solidFill>
                  <a:srgbClr val="D4D4D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IN" sz="2400" b="0" dirty="0" err="1">
                <a:solidFill>
                  <a:srgbClr val="9CDCF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baseUrl</a:t>
            </a:r>
            <a:r>
              <a:rPr lang="en-IN" sz="2400" b="0" dirty="0" err="1">
                <a:solidFill>
                  <a:srgbClr val="D4D4D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n-IN" sz="2400" b="0" dirty="0" err="1">
                <a:solidFill>
                  <a:srgbClr val="4EC9B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string</a:t>
            </a:r>
            <a:r>
              <a:rPr lang="en-IN" sz="2400" b="0" dirty="0">
                <a:solidFill>
                  <a:srgbClr val="D4D4D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=</a:t>
            </a:r>
            <a:r>
              <a:rPr lang="en-IN" sz="2400" b="0" dirty="0">
                <a:solidFill>
                  <a:srgbClr val="CE917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"http://localhost:9090/food"</a:t>
            </a:r>
            <a:br>
              <a:rPr lang="en-IN" sz="2400" b="0" dirty="0">
                <a:solidFill>
                  <a:srgbClr val="D4D4D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2400" b="0" dirty="0">
                <a:solidFill>
                  <a:srgbClr val="D4D4D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 </a:t>
            </a:r>
            <a:r>
              <a:rPr lang="en-IN" sz="2400" b="0" dirty="0">
                <a:solidFill>
                  <a:srgbClr val="569CD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constructor</a:t>
            </a:r>
            <a:r>
              <a:rPr lang="en-IN" sz="2400" b="0" dirty="0">
                <a:solidFill>
                  <a:srgbClr val="D4D4D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IN" sz="2400" b="0" dirty="0">
                <a:solidFill>
                  <a:srgbClr val="569CD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public</a:t>
            </a:r>
            <a:r>
              <a:rPr lang="en-IN" sz="2400" b="0" dirty="0">
                <a:solidFill>
                  <a:srgbClr val="D4D4D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2400" b="0" dirty="0">
                <a:solidFill>
                  <a:srgbClr val="9CDCF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http</a:t>
            </a:r>
            <a:r>
              <a:rPr lang="en-IN" sz="2400" b="0" dirty="0">
                <a:solidFill>
                  <a:srgbClr val="D4D4D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n-IN" sz="2400" b="0" dirty="0">
                <a:solidFill>
                  <a:srgbClr val="4EC9B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HttpClient</a:t>
            </a:r>
            <a:r>
              <a:rPr lang="en-IN" sz="2400" b="0" dirty="0">
                <a:solidFill>
                  <a:srgbClr val="D4D4D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 { }</a:t>
            </a:r>
            <a:br>
              <a:rPr lang="en-IN" sz="2400" b="0" dirty="0">
                <a:solidFill>
                  <a:srgbClr val="D4D4D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IN" sz="2400" b="0" dirty="0">
                <a:solidFill>
                  <a:srgbClr val="D4D4D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2400" b="0" dirty="0">
                <a:solidFill>
                  <a:srgbClr val="D4D4D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 </a:t>
            </a:r>
            <a:r>
              <a:rPr lang="en-IN" sz="2400" b="0" dirty="0" err="1">
                <a:solidFill>
                  <a:srgbClr val="DCDCAA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storeFood</a:t>
            </a:r>
            <a:r>
              <a:rPr lang="en-IN" sz="2400" b="0" dirty="0">
                <a:solidFill>
                  <a:srgbClr val="D4D4D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IN" sz="2400" b="0" dirty="0" err="1">
                <a:solidFill>
                  <a:srgbClr val="9CDCF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food</a:t>
            </a:r>
            <a:r>
              <a:rPr lang="en-IN" sz="2400" b="0" dirty="0" err="1">
                <a:solidFill>
                  <a:srgbClr val="D4D4D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n-IN" sz="2400" b="0" dirty="0" err="1">
                <a:solidFill>
                  <a:srgbClr val="4EC9B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any</a:t>
            </a:r>
            <a:r>
              <a:rPr lang="en-IN" sz="2400" b="0" dirty="0">
                <a:solidFill>
                  <a:srgbClr val="D4D4D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):</a:t>
            </a:r>
            <a:r>
              <a:rPr lang="en-IN" sz="2400" b="0" dirty="0">
                <a:solidFill>
                  <a:srgbClr val="4EC9B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Observable</a:t>
            </a:r>
            <a:r>
              <a:rPr lang="en-IN" sz="2400" b="0" dirty="0">
                <a:solidFill>
                  <a:srgbClr val="D4D4D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n-IN" sz="2400" b="0" dirty="0">
                <a:solidFill>
                  <a:srgbClr val="4EC9B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string</a:t>
            </a:r>
            <a:r>
              <a:rPr lang="en-IN" sz="2400" b="0" dirty="0">
                <a:solidFill>
                  <a:srgbClr val="D4D4D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&gt; {</a:t>
            </a:r>
            <a:br>
              <a:rPr lang="en-IN" sz="2400" b="0" dirty="0">
                <a:solidFill>
                  <a:srgbClr val="D4D4D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2400" b="0" dirty="0">
                <a:solidFill>
                  <a:srgbClr val="D4D4D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   </a:t>
            </a:r>
            <a:r>
              <a:rPr lang="en-IN" sz="2400" b="0" dirty="0">
                <a:solidFill>
                  <a:srgbClr val="C586C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return</a:t>
            </a:r>
            <a:r>
              <a:rPr lang="en-IN" sz="2400" b="0" dirty="0">
                <a:solidFill>
                  <a:srgbClr val="D4D4D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2400" b="0" dirty="0" err="1">
                <a:solidFill>
                  <a:srgbClr val="569CD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this</a:t>
            </a:r>
            <a:r>
              <a:rPr lang="en-IN" sz="2400" b="0" dirty="0" err="1">
                <a:solidFill>
                  <a:srgbClr val="D4D4D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lang="en-IN" sz="2400" b="0" dirty="0" err="1">
                <a:solidFill>
                  <a:srgbClr val="9CDCF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http</a:t>
            </a:r>
            <a:r>
              <a:rPr lang="en-IN" sz="2400" b="0" dirty="0" err="1">
                <a:solidFill>
                  <a:srgbClr val="D4D4D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lang="en-IN" sz="2400" b="0" dirty="0" err="1">
                <a:solidFill>
                  <a:srgbClr val="DCDCAA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post</a:t>
            </a:r>
            <a:r>
              <a:rPr lang="en-IN" sz="2400" b="0" dirty="0">
                <a:solidFill>
                  <a:srgbClr val="D4D4D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IN" sz="2400" b="0" dirty="0" err="1">
                <a:solidFill>
                  <a:srgbClr val="569CD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this</a:t>
            </a:r>
            <a:r>
              <a:rPr lang="en-IN" sz="2400" b="0" dirty="0" err="1">
                <a:solidFill>
                  <a:srgbClr val="D4D4D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lang="en-IN" sz="2400" b="0" dirty="0" err="1">
                <a:solidFill>
                  <a:srgbClr val="9CDCF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baseUrl</a:t>
            </a:r>
            <a:r>
              <a:rPr lang="en-IN" sz="2400" b="0" dirty="0">
                <a:solidFill>
                  <a:srgbClr val="D4D4D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+</a:t>
            </a:r>
            <a:r>
              <a:rPr lang="en-IN" sz="2400" b="0" dirty="0">
                <a:solidFill>
                  <a:srgbClr val="CE917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"/</a:t>
            </a:r>
            <a:r>
              <a:rPr lang="en-IN" sz="2400" b="0" dirty="0" err="1">
                <a:solidFill>
                  <a:srgbClr val="CE917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storeFood</a:t>
            </a:r>
            <a:r>
              <a:rPr lang="en-IN" sz="2400" b="0" dirty="0">
                <a:solidFill>
                  <a:srgbClr val="CE917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  <a:r>
              <a:rPr lang="en-IN" sz="2400" b="0" dirty="0">
                <a:solidFill>
                  <a:srgbClr val="D4D4D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en-IN" sz="2400" b="0" dirty="0">
                <a:solidFill>
                  <a:srgbClr val="9CDCF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food</a:t>
            </a:r>
            <a:r>
              <a:rPr lang="en-IN" sz="2400" b="0" dirty="0">
                <a:solidFill>
                  <a:srgbClr val="D4D4D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,{</a:t>
            </a:r>
            <a:r>
              <a:rPr lang="en-IN" sz="2400" b="0" dirty="0" err="1">
                <a:solidFill>
                  <a:srgbClr val="9CDCF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responseType</a:t>
            </a:r>
            <a:r>
              <a:rPr lang="en-IN" sz="2400" b="0" dirty="0">
                <a:solidFill>
                  <a:srgbClr val="9CDCF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n-IN" sz="2400" b="0" dirty="0">
                <a:solidFill>
                  <a:srgbClr val="CE917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"text"</a:t>
            </a:r>
            <a:r>
              <a:rPr lang="en-IN" sz="2400" b="0" dirty="0">
                <a:solidFill>
                  <a:srgbClr val="D4D4D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});</a:t>
            </a:r>
            <a:br>
              <a:rPr lang="en-IN" sz="2400" b="0" dirty="0">
                <a:solidFill>
                  <a:srgbClr val="D4D4D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2400" b="0" dirty="0">
                <a:solidFill>
                  <a:srgbClr val="D4D4D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 }</a:t>
            </a:r>
            <a:br>
              <a:rPr lang="en-IN" sz="2400" b="0" dirty="0">
                <a:solidFill>
                  <a:srgbClr val="D4D4D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2400" b="0" dirty="0">
                <a:solidFill>
                  <a:srgbClr val="D4D4D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 </a:t>
            </a:r>
            <a:r>
              <a:rPr lang="en-IN" sz="2400" b="0" dirty="0" err="1">
                <a:solidFill>
                  <a:srgbClr val="DCDCAA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updateFood</a:t>
            </a:r>
            <a:r>
              <a:rPr lang="en-IN" sz="2400" b="0" dirty="0">
                <a:solidFill>
                  <a:srgbClr val="D4D4D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IN" sz="2400" b="0" dirty="0" err="1">
                <a:solidFill>
                  <a:srgbClr val="9CDCF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food</a:t>
            </a:r>
            <a:r>
              <a:rPr lang="en-IN" sz="2400" b="0" dirty="0" err="1">
                <a:solidFill>
                  <a:srgbClr val="D4D4D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n-IN" sz="2400" b="0" dirty="0" err="1">
                <a:solidFill>
                  <a:srgbClr val="4EC9B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any</a:t>
            </a:r>
            <a:r>
              <a:rPr lang="en-IN" sz="2400" b="0" dirty="0">
                <a:solidFill>
                  <a:srgbClr val="D4D4D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):</a:t>
            </a:r>
            <a:r>
              <a:rPr lang="en-IN" sz="2400" b="0" dirty="0">
                <a:solidFill>
                  <a:srgbClr val="4EC9B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Observable</a:t>
            </a:r>
            <a:r>
              <a:rPr lang="en-IN" sz="2400" b="0" dirty="0">
                <a:solidFill>
                  <a:srgbClr val="D4D4D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n-IN" sz="2400" b="0" dirty="0">
                <a:solidFill>
                  <a:srgbClr val="4EC9B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string</a:t>
            </a:r>
            <a:r>
              <a:rPr lang="en-IN" sz="2400" b="0" dirty="0">
                <a:solidFill>
                  <a:srgbClr val="D4D4D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&gt; {</a:t>
            </a:r>
            <a:br>
              <a:rPr lang="en-IN" sz="2400" b="0" dirty="0">
                <a:solidFill>
                  <a:srgbClr val="D4D4D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2400" b="0" dirty="0">
                <a:solidFill>
                  <a:srgbClr val="D4D4D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   </a:t>
            </a:r>
            <a:r>
              <a:rPr lang="en-IN" sz="2400" b="0" dirty="0">
                <a:solidFill>
                  <a:srgbClr val="C586C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return</a:t>
            </a:r>
            <a:r>
              <a:rPr lang="en-IN" sz="2400" b="0" dirty="0">
                <a:solidFill>
                  <a:srgbClr val="D4D4D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2400" b="0" dirty="0" err="1">
                <a:solidFill>
                  <a:srgbClr val="569CD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this</a:t>
            </a:r>
            <a:r>
              <a:rPr lang="en-IN" sz="2400" b="0" dirty="0" err="1">
                <a:solidFill>
                  <a:srgbClr val="D4D4D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lang="en-IN" sz="2400" b="0" dirty="0" err="1">
                <a:solidFill>
                  <a:srgbClr val="9CDCF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http</a:t>
            </a:r>
            <a:r>
              <a:rPr lang="en-IN" sz="2400" b="0" dirty="0" err="1">
                <a:solidFill>
                  <a:srgbClr val="D4D4D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lang="en-IN" sz="2400" b="0" dirty="0" err="1">
                <a:solidFill>
                  <a:srgbClr val="DCDCAA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patch</a:t>
            </a:r>
            <a:r>
              <a:rPr lang="en-IN" sz="2400" b="0" dirty="0">
                <a:solidFill>
                  <a:srgbClr val="D4D4D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IN" sz="2400" b="0" dirty="0" err="1">
                <a:solidFill>
                  <a:srgbClr val="569CD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this</a:t>
            </a:r>
            <a:r>
              <a:rPr lang="en-IN" sz="2400" b="0" dirty="0" err="1">
                <a:solidFill>
                  <a:srgbClr val="D4D4D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lang="en-IN" sz="2400" b="0" dirty="0" err="1">
                <a:solidFill>
                  <a:srgbClr val="9CDCF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baseUrl</a:t>
            </a:r>
            <a:r>
              <a:rPr lang="en-IN" sz="2400" b="0" dirty="0">
                <a:solidFill>
                  <a:srgbClr val="D4D4D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+</a:t>
            </a:r>
            <a:r>
              <a:rPr lang="en-IN" sz="2400" b="0" dirty="0">
                <a:solidFill>
                  <a:srgbClr val="CE917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"/</a:t>
            </a:r>
            <a:r>
              <a:rPr lang="en-IN" sz="2400" b="0" dirty="0" err="1">
                <a:solidFill>
                  <a:srgbClr val="CE917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updateFood</a:t>
            </a:r>
            <a:r>
              <a:rPr lang="en-IN" sz="2400" b="0" dirty="0">
                <a:solidFill>
                  <a:srgbClr val="CE917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  <a:r>
              <a:rPr lang="en-IN" sz="2400" b="0" dirty="0">
                <a:solidFill>
                  <a:srgbClr val="D4D4D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en-IN" sz="2400" b="0" dirty="0">
                <a:solidFill>
                  <a:srgbClr val="9CDCF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food</a:t>
            </a:r>
            <a:r>
              <a:rPr lang="en-IN" sz="2400" b="0" dirty="0">
                <a:solidFill>
                  <a:srgbClr val="D4D4D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,{</a:t>
            </a:r>
            <a:r>
              <a:rPr lang="en-IN" sz="2400" b="0" dirty="0" err="1">
                <a:solidFill>
                  <a:srgbClr val="9CDCF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responseType</a:t>
            </a:r>
            <a:r>
              <a:rPr lang="en-IN" sz="2400" b="0" dirty="0">
                <a:solidFill>
                  <a:srgbClr val="9CDCF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n-IN" sz="2400" b="0" dirty="0">
                <a:solidFill>
                  <a:srgbClr val="CE917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"text"</a:t>
            </a:r>
            <a:r>
              <a:rPr lang="en-IN" sz="2400" b="0" dirty="0">
                <a:solidFill>
                  <a:srgbClr val="D4D4D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});</a:t>
            </a:r>
            <a:br>
              <a:rPr lang="en-IN" sz="2400" b="0" dirty="0">
                <a:solidFill>
                  <a:srgbClr val="D4D4D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2400" b="0" dirty="0">
                <a:solidFill>
                  <a:srgbClr val="D4D4D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 }</a:t>
            </a:r>
            <a:br>
              <a:rPr lang="en-IN" sz="2400" b="0" dirty="0">
                <a:solidFill>
                  <a:srgbClr val="D4D4D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IN" sz="2400" b="0" dirty="0">
                <a:solidFill>
                  <a:srgbClr val="D4D4D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2400" b="0" dirty="0">
                <a:solidFill>
                  <a:srgbClr val="D4D4D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 </a:t>
            </a:r>
            <a:r>
              <a:rPr lang="en-IN" sz="2400" b="0" dirty="0" err="1">
                <a:solidFill>
                  <a:srgbClr val="DCDCAA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findAllFood</a:t>
            </a:r>
            <a:r>
              <a:rPr lang="en-IN" sz="2400" b="0" dirty="0">
                <a:solidFill>
                  <a:srgbClr val="D4D4D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():</a:t>
            </a:r>
            <a:r>
              <a:rPr lang="en-IN" sz="2400" b="0" dirty="0">
                <a:solidFill>
                  <a:srgbClr val="4EC9B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Observable</a:t>
            </a:r>
            <a:r>
              <a:rPr lang="en-IN" sz="2400" b="0" dirty="0">
                <a:solidFill>
                  <a:srgbClr val="D4D4D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n-IN" sz="2400" b="0" dirty="0">
                <a:solidFill>
                  <a:srgbClr val="4EC9B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Food</a:t>
            </a:r>
            <a:r>
              <a:rPr lang="en-IN" sz="2400" b="0" dirty="0">
                <a:solidFill>
                  <a:srgbClr val="D4D4D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[]&gt; {</a:t>
            </a:r>
            <a:br>
              <a:rPr lang="en-IN" sz="2400" b="0" dirty="0">
                <a:solidFill>
                  <a:srgbClr val="D4D4D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2400" b="0" dirty="0">
                <a:solidFill>
                  <a:srgbClr val="D4D4D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   </a:t>
            </a:r>
            <a:r>
              <a:rPr lang="en-IN" sz="2400" b="0" dirty="0">
                <a:solidFill>
                  <a:srgbClr val="C586C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return</a:t>
            </a:r>
            <a:r>
              <a:rPr lang="en-IN" sz="2400" b="0" dirty="0">
                <a:solidFill>
                  <a:srgbClr val="D4D4D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2400" b="0" dirty="0" err="1">
                <a:solidFill>
                  <a:srgbClr val="569CD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this</a:t>
            </a:r>
            <a:r>
              <a:rPr lang="en-IN" sz="2400" b="0" dirty="0" err="1">
                <a:solidFill>
                  <a:srgbClr val="D4D4D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lang="en-IN" sz="2400" b="0" dirty="0" err="1">
                <a:solidFill>
                  <a:srgbClr val="9CDCF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http</a:t>
            </a:r>
            <a:r>
              <a:rPr lang="en-IN" sz="2400" b="0" dirty="0" err="1">
                <a:solidFill>
                  <a:srgbClr val="D4D4D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lang="en-IN" sz="2400" b="0" dirty="0" err="1">
                <a:solidFill>
                  <a:srgbClr val="DCDCAA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get</a:t>
            </a:r>
            <a:r>
              <a:rPr lang="en-IN" sz="2400" b="0" dirty="0">
                <a:solidFill>
                  <a:srgbClr val="D4D4D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n-IN" sz="2400" b="0" dirty="0">
                <a:solidFill>
                  <a:srgbClr val="4EC9B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Food</a:t>
            </a:r>
            <a:r>
              <a:rPr lang="en-IN" sz="2400" b="0" dirty="0">
                <a:solidFill>
                  <a:srgbClr val="D4D4D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[]&gt;(</a:t>
            </a:r>
            <a:r>
              <a:rPr lang="en-IN" sz="2400" b="0" dirty="0" err="1">
                <a:solidFill>
                  <a:srgbClr val="569CD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this</a:t>
            </a:r>
            <a:r>
              <a:rPr lang="en-IN" sz="2400" b="0" dirty="0" err="1">
                <a:solidFill>
                  <a:srgbClr val="D4D4D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lang="en-IN" sz="2400" b="0" dirty="0" err="1">
                <a:solidFill>
                  <a:srgbClr val="9CDCF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baseUrl</a:t>
            </a:r>
            <a:r>
              <a:rPr lang="en-IN" sz="2400" b="0" dirty="0">
                <a:solidFill>
                  <a:srgbClr val="D4D4D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+</a:t>
            </a:r>
            <a:r>
              <a:rPr lang="en-IN" sz="2400" b="0" dirty="0">
                <a:solidFill>
                  <a:srgbClr val="CE917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"/</a:t>
            </a:r>
            <a:r>
              <a:rPr lang="en-IN" sz="2400" b="0" dirty="0" err="1">
                <a:solidFill>
                  <a:srgbClr val="CE917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findAllFood</a:t>
            </a:r>
            <a:r>
              <a:rPr lang="en-IN" sz="2400" b="0" dirty="0">
                <a:solidFill>
                  <a:srgbClr val="CE917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  <a:r>
              <a:rPr lang="en-IN" sz="2400" b="0" dirty="0">
                <a:solidFill>
                  <a:srgbClr val="D4D4D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  <a:br>
              <a:rPr lang="en-IN" sz="2400" b="0" dirty="0">
                <a:solidFill>
                  <a:srgbClr val="D4D4D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2400" b="0" dirty="0">
                <a:solidFill>
                  <a:srgbClr val="D4D4D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 }</a:t>
            </a:r>
            <a:br>
              <a:rPr lang="en-IN" sz="2400" b="0" dirty="0">
                <a:solidFill>
                  <a:srgbClr val="D4D4D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9300240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tx1"/>
          </a:fgClr>
          <a:bgClr>
            <a:schemeClr val="tx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C7D1E-9BD9-DCCD-B1D9-B392607F2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4994" y="2756647"/>
            <a:ext cx="10018713" cy="1752599"/>
          </a:xfrm>
        </p:spPr>
        <p:txBody>
          <a:bodyPr>
            <a:noAutofit/>
          </a:bodyPr>
          <a:lstStyle/>
          <a:p>
            <a:r>
              <a:rPr lang="en-IN" sz="2400" b="0" dirty="0">
                <a:solidFill>
                  <a:srgbClr val="D4D4D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IN" sz="2400" b="0" dirty="0" err="1">
                <a:solidFill>
                  <a:srgbClr val="DCDCAA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findFoodByName</a:t>
            </a:r>
            <a:r>
              <a:rPr lang="en-IN" sz="2400" b="0" dirty="0">
                <a:solidFill>
                  <a:srgbClr val="D4D4D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IN" sz="2400" b="0" dirty="0" err="1">
                <a:solidFill>
                  <a:srgbClr val="9CDCF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name</a:t>
            </a:r>
            <a:r>
              <a:rPr lang="en-IN" sz="2400" b="0" dirty="0" err="1">
                <a:solidFill>
                  <a:srgbClr val="D4D4D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n-IN" sz="2400" b="0" dirty="0" err="1">
                <a:solidFill>
                  <a:srgbClr val="4EC9B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string</a:t>
            </a:r>
            <a:r>
              <a:rPr lang="en-IN" sz="2400" b="0" dirty="0">
                <a:solidFill>
                  <a:srgbClr val="D4D4D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):</a:t>
            </a:r>
            <a:r>
              <a:rPr lang="en-IN" sz="2400" b="0" dirty="0">
                <a:solidFill>
                  <a:srgbClr val="4EC9B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Observable</a:t>
            </a:r>
            <a:r>
              <a:rPr lang="en-IN" sz="2400" b="0" dirty="0">
                <a:solidFill>
                  <a:srgbClr val="D4D4D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n-IN" sz="2400" b="0" dirty="0">
                <a:solidFill>
                  <a:srgbClr val="4EC9B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Food</a:t>
            </a:r>
            <a:r>
              <a:rPr lang="en-IN" sz="2400" b="0" dirty="0">
                <a:solidFill>
                  <a:srgbClr val="D4D4D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[]&gt; {</a:t>
            </a:r>
            <a:br>
              <a:rPr lang="en-IN" sz="2400" b="0" dirty="0">
                <a:solidFill>
                  <a:srgbClr val="D4D4D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2400" b="0" dirty="0">
                <a:solidFill>
                  <a:srgbClr val="D4D4D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   </a:t>
            </a:r>
            <a:r>
              <a:rPr lang="en-IN" sz="2400" b="0" dirty="0">
                <a:solidFill>
                  <a:srgbClr val="C586C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return</a:t>
            </a:r>
            <a:r>
              <a:rPr lang="en-IN" sz="2400" b="0" dirty="0">
                <a:solidFill>
                  <a:srgbClr val="D4D4D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2400" b="0" dirty="0" err="1">
                <a:solidFill>
                  <a:srgbClr val="569CD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this</a:t>
            </a:r>
            <a:r>
              <a:rPr lang="en-IN" sz="2400" b="0" dirty="0" err="1">
                <a:solidFill>
                  <a:srgbClr val="D4D4D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lang="en-IN" sz="2400" b="0" dirty="0" err="1">
                <a:solidFill>
                  <a:srgbClr val="9CDCF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http</a:t>
            </a:r>
            <a:r>
              <a:rPr lang="en-IN" sz="2400" b="0" dirty="0" err="1">
                <a:solidFill>
                  <a:srgbClr val="D4D4D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lang="en-IN" sz="2400" b="0" dirty="0" err="1">
                <a:solidFill>
                  <a:srgbClr val="DCDCAA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get</a:t>
            </a:r>
            <a:r>
              <a:rPr lang="en-IN" sz="2400" b="0" dirty="0">
                <a:solidFill>
                  <a:srgbClr val="D4D4D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n-IN" sz="2400" b="0" dirty="0">
                <a:solidFill>
                  <a:srgbClr val="4EC9B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Food</a:t>
            </a:r>
            <a:r>
              <a:rPr lang="en-IN" sz="2400" b="0" dirty="0">
                <a:solidFill>
                  <a:srgbClr val="D4D4D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[]&gt;(</a:t>
            </a:r>
            <a:r>
              <a:rPr lang="en-IN" sz="2400" b="0" dirty="0" err="1">
                <a:solidFill>
                  <a:srgbClr val="569CD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this</a:t>
            </a:r>
            <a:r>
              <a:rPr lang="en-IN" sz="2400" b="0" dirty="0" err="1">
                <a:solidFill>
                  <a:srgbClr val="D4D4D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lang="en-IN" sz="2400" b="0" dirty="0" err="1">
                <a:solidFill>
                  <a:srgbClr val="9CDCF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baseUrl</a:t>
            </a:r>
            <a:r>
              <a:rPr lang="en-IN" sz="2400" b="0" dirty="0">
                <a:solidFill>
                  <a:srgbClr val="D4D4D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+</a:t>
            </a:r>
            <a:r>
              <a:rPr lang="en-IN" sz="2400" b="0" dirty="0">
                <a:solidFill>
                  <a:srgbClr val="CE917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"/</a:t>
            </a:r>
            <a:r>
              <a:rPr lang="en-IN" sz="2400" b="0" dirty="0" err="1">
                <a:solidFill>
                  <a:srgbClr val="CE917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findFoodByName</a:t>
            </a:r>
            <a:r>
              <a:rPr lang="en-IN" sz="2400" b="0" dirty="0">
                <a:solidFill>
                  <a:srgbClr val="CE917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/"</a:t>
            </a:r>
            <a:r>
              <a:rPr lang="en-IN" sz="2400" b="0" dirty="0">
                <a:solidFill>
                  <a:srgbClr val="D4D4D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+</a:t>
            </a:r>
            <a:r>
              <a:rPr lang="en-IN" sz="2400" b="0" dirty="0">
                <a:solidFill>
                  <a:srgbClr val="9CDCF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name</a:t>
            </a:r>
            <a:r>
              <a:rPr lang="en-IN" sz="2400" b="0" dirty="0">
                <a:solidFill>
                  <a:srgbClr val="D4D4D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  <a:br>
              <a:rPr lang="en-IN" sz="2400" b="0" dirty="0">
                <a:solidFill>
                  <a:srgbClr val="D4D4D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2400" b="0" dirty="0">
                <a:solidFill>
                  <a:srgbClr val="D4D4D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 }</a:t>
            </a:r>
            <a:br>
              <a:rPr lang="en-IN" sz="2400" b="0" dirty="0">
                <a:solidFill>
                  <a:srgbClr val="D4D4D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2400" b="0" dirty="0">
                <a:solidFill>
                  <a:srgbClr val="D4D4D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IN" sz="2400" b="0" dirty="0" err="1">
                <a:solidFill>
                  <a:srgbClr val="DCDCAA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findFoodByCuisine</a:t>
            </a:r>
            <a:r>
              <a:rPr lang="en-IN" sz="2400" b="0" dirty="0">
                <a:solidFill>
                  <a:srgbClr val="D4D4D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IN" sz="2400" b="0" dirty="0" err="1">
                <a:solidFill>
                  <a:srgbClr val="9CDCF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fid</a:t>
            </a:r>
            <a:r>
              <a:rPr lang="en-IN" sz="2400" b="0" dirty="0" err="1">
                <a:solidFill>
                  <a:srgbClr val="D4D4D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n-IN" sz="2400" b="0" dirty="0" err="1">
                <a:solidFill>
                  <a:srgbClr val="4EC9B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number</a:t>
            </a:r>
            <a:r>
              <a:rPr lang="en-IN" sz="2400" b="0" dirty="0">
                <a:solidFill>
                  <a:srgbClr val="D4D4D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):</a:t>
            </a:r>
            <a:r>
              <a:rPr lang="en-IN" sz="2400" b="0" dirty="0">
                <a:solidFill>
                  <a:srgbClr val="4EC9B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Observable</a:t>
            </a:r>
            <a:r>
              <a:rPr lang="en-IN" sz="2400" b="0" dirty="0">
                <a:solidFill>
                  <a:srgbClr val="D4D4D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n-IN" sz="2400" b="0" dirty="0">
                <a:solidFill>
                  <a:srgbClr val="4EC9B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Food</a:t>
            </a:r>
            <a:r>
              <a:rPr lang="en-IN" sz="2400" b="0" dirty="0">
                <a:solidFill>
                  <a:srgbClr val="D4D4D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[]&gt; {</a:t>
            </a:r>
            <a:br>
              <a:rPr lang="en-IN" sz="2400" b="0" dirty="0">
                <a:solidFill>
                  <a:srgbClr val="D4D4D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2400" b="0" dirty="0">
                <a:solidFill>
                  <a:srgbClr val="D4D4D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    </a:t>
            </a:r>
            <a:r>
              <a:rPr lang="en-IN" sz="2400" b="0" dirty="0">
                <a:solidFill>
                  <a:srgbClr val="C586C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return</a:t>
            </a:r>
            <a:r>
              <a:rPr lang="en-IN" sz="2400" b="0" dirty="0">
                <a:solidFill>
                  <a:srgbClr val="D4D4D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2400" b="0" dirty="0" err="1">
                <a:solidFill>
                  <a:srgbClr val="569CD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this</a:t>
            </a:r>
            <a:r>
              <a:rPr lang="en-IN" sz="2400" b="0" dirty="0" err="1">
                <a:solidFill>
                  <a:srgbClr val="D4D4D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lang="en-IN" sz="2400" b="0" dirty="0" err="1">
                <a:solidFill>
                  <a:srgbClr val="9CDCF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http</a:t>
            </a:r>
            <a:r>
              <a:rPr lang="en-IN" sz="2400" b="0" dirty="0" err="1">
                <a:solidFill>
                  <a:srgbClr val="D4D4D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lang="en-IN" sz="2400" b="0" dirty="0" err="1">
                <a:solidFill>
                  <a:srgbClr val="DCDCAA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get</a:t>
            </a:r>
            <a:r>
              <a:rPr lang="en-IN" sz="2400" b="0" dirty="0">
                <a:solidFill>
                  <a:srgbClr val="D4D4D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n-IN" sz="2400" b="0" dirty="0">
                <a:solidFill>
                  <a:srgbClr val="4EC9B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Food</a:t>
            </a:r>
            <a:r>
              <a:rPr lang="en-IN" sz="2400" b="0" dirty="0">
                <a:solidFill>
                  <a:srgbClr val="D4D4D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[]&gt;(</a:t>
            </a:r>
            <a:r>
              <a:rPr lang="en-IN" sz="2400" b="0" dirty="0" err="1">
                <a:solidFill>
                  <a:srgbClr val="569CD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this</a:t>
            </a:r>
            <a:r>
              <a:rPr lang="en-IN" sz="2400" b="0" dirty="0" err="1">
                <a:solidFill>
                  <a:srgbClr val="D4D4D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lang="en-IN" sz="2400" b="0" dirty="0" err="1">
                <a:solidFill>
                  <a:srgbClr val="9CDCF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baseUrl</a:t>
            </a:r>
            <a:r>
              <a:rPr lang="en-IN" sz="2400" b="0" dirty="0">
                <a:solidFill>
                  <a:srgbClr val="D4D4D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+</a:t>
            </a:r>
            <a:r>
              <a:rPr lang="en-IN" sz="2400" b="0" dirty="0">
                <a:solidFill>
                  <a:srgbClr val="CE917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"/</a:t>
            </a:r>
            <a:r>
              <a:rPr lang="en-IN" sz="2400" b="0" dirty="0" err="1">
                <a:solidFill>
                  <a:srgbClr val="CE917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findFoodByCuisine</a:t>
            </a:r>
            <a:r>
              <a:rPr lang="en-IN" sz="2400" b="0" dirty="0">
                <a:solidFill>
                  <a:srgbClr val="CE917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/"</a:t>
            </a:r>
            <a:r>
              <a:rPr lang="en-IN" sz="2400" b="0" dirty="0">
                <a:solidFill>
                  <a:srgbClr val="D4D4D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+</a:t>
            </a:r>
            <a:r>
              <a:rPr lang="en-IN" sz="2400" b="0" dirty="0">
                <a:solidFill>
                  <a:srgbClr val="9CDCF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fid</a:t>
            </a:r>
            <a:r>
              <a:rPr lang="en-IN" sz="2400" b="0" dirty="0">
                <a:solidFill>
                  <a:srgbClr val="D4D4D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  <a:br>
              <a:rPr lang="en-IN" sz="2400" b="0" dirty="0">
                <a:solidFill>
                  <a:srgbClr val="D4D4D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2400" b="0" dirty="0">
                <a:solidFill>
                  <a:srgbClr val="D4D4D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  }</a:t>
            </a:r>
            <a:br>
              <a:rPr lang="en-IN" sz="2400" b="0" dirty="0">
                <a:solidFill>
                  <a:srgbClr val="D4D4D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2400" b="0" dirty="0">
                <a:solidFill>
                  <a:srgbClr val="D4D4D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 </a:t>
            </a:r>
            <a:r>
              <a:rPr lang="en-IN" sz="2400" b="0" dirty="0" err="1">
                <a:solidFill>
                  <a:srgbClr val="DCDCAA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findAllProductById</a:t>
            </a:r>
            <a:r>
              <a:rPr lang="en-IN" sz="2400" b="0" dirty="0">
                <a:solidFill>
                  <a:srgbClr val="D4D4D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IN" sz="2400" b="0" dirty="0" err="1">
                <a:solidFill>
                  <a:srgbClr val="9CDCF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pid</a:t>
            </a:r>
            <a:r>
              <a:rPr lang="en-IN" sz="2400" b="0" dirty="0" err="1">
                <a:solidFill>
                  <a:srgbClr val="D4D4D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n-IN" sz="2400" b="0" dirty="0" err="1">
                <a:solidFill>
                  <a:srgbClr val="4EC9B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number</a:t>
            </a:r>
            <a:r>
              <a:rPr lang="en-IN" sz="2400" b="0" dirty="0">
                <a:solidFill>
                  <a:srgbClr val="D4D4D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):</a:t>
            </a:r>
            <a:r>
              <a:rPr lang="en-IN" sz="2400" b="0" dirty="0">
                <a:solidFill>
                  <a:srgbClr val="4EC9B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Observable</a:t>
            </a:r>
            <a:r>
              <a:rPr lang="en-IN" sz="2400" b="0" dirty="0">
                <a:solidFill>
                  <a:srgbClr val="D4D4D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n-IN" sz="2400" b="0" dirty="0">
                <a:solidFill>
                  <a:srgbClr val="4EC9B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string</a:t>
            </a:r>
            <a:r>
              <a:rPr lang="en-IN" sz="2400" b="0" dirty="0">
                <a:solidFill>
                  <a:srgbClr val="D4D4D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&gt; {</a:t>
            </a:r>
            <a:br>
              <a:rPr lang="en-IN" sz="2400" b="0" dirty="0">
                <a:solidFill>
                  <a:srgbClr val="D4D4D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2400" b="0" dirty="0">
                <a:solidFill>
                  <a:srgbClr val="D4D4D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   </a:t>
            </a:r>
            <a:r>
              <a:rPr lang="en-IN" sz="2400" b="0" dirty="0">
                <a:solidFill>
                  <a:srgbClr val="C586C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return</a:t>
            </a:r>
            <a:r>
              <a:rPr lang="en-IN" sz="2400" b="0" dirty="0">
                <a:solidFill>
                  <a:srgbClr val="D4D4D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2400" b="0" dirty="0" err="1">
                <a:solidFill>
                  <a:srgbClr val="569CD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this</a:t>
            </a:r>
            <a:r>
              <a:rPr lang="en-IN" sz="2400" b="0" dirty="0" err="1">
                <a:solidFill>
                  <a:srgbClr val="D4D4D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lang="en-IN" sz="2400" b="0" dirty="0" err="1">
                <a:solidFill>
                  <a:srgbClr val="9CDCF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http</a:t>
            </a:r>
            <a:r>
              <a:rPr lang="en-IN" sz="2400" b="0" dirty="0" err="1">
                <a:solidFill>
                  <a:srgbClr val="D4D4D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lang="en-IN" sz="2400" b="0" dirty="0" err="1">
                <a:solidFill>
                  <a:srgbClr val="DCDCAA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get</a:t>
            </a:r>
            <a:r>
              <a:rPr lang="en-IN" sz="2400" b="0" dirty="0">
                <a:solidFill>
                  <a:srgbClr val="D4D4D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IN" sz="2400" b="0" dirty="0" err="1">
                <a:solidFill>
                  <a:srgbClr val="569CD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this</a:t>
            </a:r>
            <a:r>
              <a:rPr lang="en-IN" sz="2400" b="0" dirty="0" err="1">
                <a:solidFill>
                  <a:srgbClr val="D4D4D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lang="en-IN" sz="2400" b="0" dirty="0" err="1">
                <a:solidFill>
                  <a:srgbClr val="9CDCF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baseUrl</a:t>
            </a:r>
            <a:r>
              <a:rPr lang="en-IN" sz="2400" b="0" dirty="0">
                <a:solidFill>
                  <a:srgbClr val="D4D4D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+</a:t>
            </a:r>
            <a:r>
              <a:rPr lang="en-IN" sz="2400" b="0" dirty="0">
                <a:solidFill>
                  <a:srgbClr val="CE917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"/</a:t>
            </a:r>
            <a:r>
              <a:rPr lang="en-IN" sz="2400" b="0" dirty="0" err="1">
                <a:solidFill>
                  <a:srgbClr val="CE917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findAllProduct</a:t>
            </a:r>
            <a:r>
              <a:rPr lang="en-IN" sz="2400" b="0" dirty="0">
                <a:solidFill>
                  <a:srgbClr val="CE917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/"</a:t>
            </a:r>
            <a:r>
              <a:rPr lang="en-IN" sz="2400" b="0" dirty="0">
                <a:solidFill>
                  <a:srgbClr val="D4D4D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+</a:t>
            </a:r>
            <a:r>
              <a:rPr lang="en-IN" sz="2400" b="0" dirty="0" err="1">
                <a:solidFill>
                  <a:srgbClr val="9CDCF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pid</a:t>
            </a:r>
            <a:r>
              <a:rPr lang="en-IN" sz="2400" b="0" dirty="0">
                <a:solidFill>
                  <a:srgbClr val="D4D4D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,{</a:t>
            </a:r>
            <a:r>
              <a:rPr lang="en-IN" sz="2400" b="0" dirty="0" err="1">
                <a:solidFill>
                  <a:srgbClr val="9CDCF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responseType</a:t>
            </a:r>
            <a:r>
              <a:rPr lang="en-IN" sz="2400" b="0" dirty="0">
                <a:solidFill>
                  <a:srgbClr val="9CDCF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n-IN" sz="2400" b="0" dirty="0">
                <a:solidFill>
                  <a:srgbClr val="CE917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"text"</a:t>
            </a:r>
            <a:r>
              <a:rPr lang="en-IN" sz="2400" b="0" dirty="0">
                <a:solidFill>
                  <a:srgbClr val="D4D4D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});</a:t>
            </a:r>
            <a:br>
              <a:rPr lang="en-IN" sz="2400" b="0" dirty="0">
                <a:solidFill>
                  <a:srgbClr val="D4D4D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2400" b="0" dirty="0">
                <a:solidFill>
                  <a:srgbClr val="D4D4D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 }</a:t>
            </a:r>
            <a:br>
              <a:rPr lang="en-IN" sz="2400" b="0" dirty="0">
                <a:solidFill>
                  <a:srgbClr val="D4D4D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2400" b="0" dirty="0">
                <a:solidFill>
                  <a:srgbClr val="D4D4D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 </a:t>
            </a:r>
            <a:r>
              <a:rPr lang="en-IN" sz="2400" b="0" dirty="0" err="1">
                <a:solidFill>
                  <a:srgbClr val="DCDCAA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deleteFood</a:t>
            </a:r>
            <a:r>
              <a:rPr lang="en-IN" sz="2400" b="0" dirty="0">
                <a:solidFill>
                  <a:srgbClr val="D4D4D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IN" sz="2400" b="0" dirty="0" err="1">
                <a:solidFill>
                  <a:srgbClr val="9CDCF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id</a:t>
            </a:r>
            <a:r>
              <a:rPr lang="en-IN" sz="2400" b="0" dirty="0" err="1">
                <a:solidFill>
                  <a:srgbClr val="D4D4D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n-IN" sz="2400" b="0" dirty="0" err="1">
                <a:solidFill>
                  <a:srgbClr val="4EC9B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number</a:t>
            </a:r>
            <a:r>
              <a:rPr lang="en-IN" sz="2400" b="0" dirty="0">
                <a:solidFill>
                  <a:srgbClr val="D4D4D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):</a:t>
            </a:r>
            <a:r>
              <a:rPr lang="en-IN" sz="2400" b="0" dirty="0">
                <a:solidFill>
                  <a:srgbClr val="4EC9B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Observable</a:t>
            </a:r>
            <a:r>
              <a:rPr lang="en-IN" sz="2400" b="0" dirty="0">
                <a:solidFill>
                  <a:srgbClr val="D4D4D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n-IN" sz="2400" b="0" dirty="0">
                <a:solidFill>
                  <a:srgbClr val="4EC9B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string</a:t>
            </a:r>
            <a:r>
              <a:rPr lang="en-IN" sz="2400" b="0" dirty="0">
                <a:solidFill>
                  <a:srgbClr val="D4D4D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&gt; {</a:t>
            </a:r>
            <a:br>
              <a:rPr lang="en-IN" sz="2400" b="0" dirty="0">
                <a:solidFill>
                  <a:srgbClr val="D4D4D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2400" b="0" dirty="0">
                <a:solidFill>
                  <a:srgbClr val="D4D4D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   </a:t>
            </a:r>
            <a:r>
              <a:rPr lang="en-IN" sz="2400" b="0" dirty="0">
                <a:solidFill>
                  <a:srgbClr val="C586C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return</a:t>
            </a:r>
            <a:r>
              <a:rPr lang="en-IN" sz="2400" b="0" dirty="0">
                <a:solidFill>
                  <a:srgbClr val="D4D4D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2400" b="0" dirty="0" err="1">
                <a:solidFill>
                  <a:srgbClr val="569CD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this</a:t>
            </a:r>
            <a:r>
              <a:rPr lang="en-IN" sz="2400" b="0" dirty="0" err="1">
                <a:solidFill>
                  <a:srgbClr val="D4D4D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lang="en-IN" sz="2400" b="0" dirty="0" err="1">
                <a:solidFill>
                  <a:srgbClr val="9CDCF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http</a:t>
            </a:r>
            <a:r>
              <a:rPr lang="en-IN" sz="2400" b="0" dirty="0" err="1">
                <a:solidFill>
                  <a:srgbClr val="D4D4D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lang="en-IN" sz="2400" b="0" dirty="0" err="1">
                <a:solidFill>
                  <a:srgbClr val="DCDCAA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delete</a:t>
            </a:r>
            <a:r>
              <a:rPr lang="en-IN" sz="2400" b="0" dirty="0">
                <a:solidFill>
                  <a:srgbClr val="D4D4D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IN" sz="2400" b="0" dirty="0" err="1">
                <a:solidFill>
                  <a:srgbClr val="569CD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this</a:t>
            </a:r>
            <a:r>
              <a:rPr lang="en-IN" sz="2400" b="0" dirty="0" err="1">
                <a:solidFill>
                  <a:srgbClr val="D4D4D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lang="en-IN" sz="2400" b="0" dirty="0" err="1">
                <a:solidFill>
                  <a:srgbClr val="9CDCF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baseUrl</a:t>
            </a:r>
            <a:r>
              <a:rPr lang="en-IN" sz="2400" b="0" dirty="0">
                <a:solidFill>
                  <a:srgbClr val="D4D4D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+</a:t>
            </a:r>
            <a:r>
              <a:rPr lang="en-IN" sz="2400" b="0" dirty="0">
                <a:solidFill>
                  <a:srgbClr val="CE917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"/</a:t>
            </a:r>
            <a:r>
              <a:rPr lang="en-IN" sz="2400" b="0" dirty="0" err="1">
                <a:solidFill>
                  <a:srgbClr val="CE917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deleteFood</a:t>
            </a:r>
            <a:r>
              <a:rPr lang="en-IN" sz="2400" b="0" dirty="0">
                <a:solidFill>
                  <a:srgbClr val="CE917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/"</a:t>
            </a:r>
            <a:r>
              <a:rPr lang="en-IN" sz="2400" b="0" dirty="0">
                <a:solidFill>
                  <a:srgbClr val="D4D4D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+</a:t>
            </a:r>
            <a:r>
              <a:rPr lang="en-IN" sz="2400" b="0" dirty="0">
                <a:solidFill>
                  <a:srgbClr val="9CDCF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id</a:t>
            </a:r>
            <a:r>
              <a:rPr lang="en-IN" sz="2400" b="0" dirty="0">
                <a:solidFill>
                  <a:srgbClr val="D4D4D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,{</a:t>
            </a:r>
            <a:r>
              <a:rPr lang="en-IN" sz="2400" b="0" dirty="0" err="1">
                <a:solidFill>
                  <a:srgbClr val="9CDCF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responseType</a:t>
            </a:r>
            <a:r>
              <a:rPr lang="en-IN" sz="2400" b="0" dirty="0">
                <a:solidFill>
                  <a:srgbClr val="9CDCF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n-IN" sz="2400" b="0" dirty="0">
                <a:solidFill>
                  <a:srgbClr val="CE917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"text"</a:t>
            </a:r>
            <a:r>
              <a:rPr lang="en-IN" sz="2400" b="0" dirty="0">
                <a:solidFill>
                  <a:srgbClr val="D4D4D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});</a:t>
            </a:r>
            <a:b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  <a:br>
              <a:rPr lang="en-IN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b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774520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tx1"/>
          </a:fgClr>
          <a:bgClr>
            <a:schemeClr val="tx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C7D1E-9BD9-DCCD-B1D9-B392607F2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4994" y="2756647"/>
            <a:ext cx="10018713" cy="1752599"/>
          </a:xfrm>
        </p:spPr>
        <p:txBody>
          <a:bodyPr>
            <a:noAutofit/>
          </a:bodyPr>
          <a:lstStyle/>
          <a:p>
            <a:r>
              <a:rPr lang="en-IN" sz="2400" b="0" dirty="0">
                <a:solidFill>
                  <a:srgbClr val="D4D4D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IN" sz="3200" dirty="0">
                <a:solidFill>
                  <a:srgbClr val="D4D4D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Cuisine Class</a:t>
            </a:r>
            <a:br>
              <a:rPr lang="en-IN" sz="3200" dirty="0">
                <a:solidFill>
                  <a:srgbClr val="D4D4D4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IN" sz="3200" dirty="0">
                <a:solidFill>
                  <a:srgbClr val="D4D4D4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Cuisines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constructor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3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3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3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){}</a:t>
            </a:r>
            <a:b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b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7583723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tx1"/>
          </a:fgClr>
          <a:bgClr>
            <a:schemeClr val="tx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C7D1E-9BD9-DCCD-B1D9-B392607F2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4994" y="2756647"/>
            <a:ext cx="10018713" cy="1752599"/>
          </a:xfrm>
        </p:spPr>
        <p:txBody>
          <a:bodyPr>
            <a:noAutofit/>
          </a:bodyPr>
          <a:lstStyle/>
          <a:p>
            <a:r>
              <a:rPr lang="en-IN" sz="2400" b="0" dirty="0">
                <a:solidFill>
                  <a:srgbClr val="D4D4D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IN" sz="2400" b="0" dirty="0" err="1">
                <a:solidFill>
                  <a:srgbClr val="9CDCF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baseUrl</a:t>
            </a:r>
            <a:r>
              <a:rPr lang="en-IN" sz="2400" b="0" dirty="0" err="1">
                <a:solidFill>
                  <a:srgbClr val="D4D4D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n-IN" sz="2400" b="0" dirty="0" err="1">
                <a:solidFill>
                  <a:srgbClr val="4EC9B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string</a:t>
            </a:r>
            <a:r>
              <a:rPr lang="en-IN" sz="2400" b="0" dirty="0">
                <a:solidFill>
                  <a:srgbClr val="D4D4D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=</a:t>
            </a:r>
            <a:r>
              <a:rPr lang="en-IN" sz="2400" b="0" dirty="0">
                <a:solidFill>
                  <a:srgbClr val="CE917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"http://localhost:9090/cuisines"</a:t>
            </a:r>
            <a:br>
              <a:rPr lang="en-IN" sz="2400" b="0" dirty="0">
                <a:solidFill>
                  <a:srgbClr val="D4D4D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2400" b="0" dirty="0">
                <a:solidFill>
                  <a:srgbClr val="D4D4D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 </a:t>
            </a:r>
            <a:r>
              <a:rPr lang="en-IN" sz="2400" b="0" dirty="0">
                <a:solidFill>
                  <a:srgbClr val="569CD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constructor</a:t>
            </a:r>
            <a:r>
              <a:rPr lang="en-IN" sz="2400" b="0" dirty="0">
                <a:solidFill>
                  <a:srgbClr val="D4D4D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IN" sz="2400" b="0" dirty="0">
                <a:solidFill>
                  <a:srgbClr val="569CD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public</a:t>
            </a:r>
            <a:r>
              <a:rPr lang="en-IN" sz="2400" b="0" dirty="0">
                <a:solidFill>
                  <a:srgbClr val="D4D4D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2400" b="0" dirty="0">
                <a:solidFill>
                  <a:srgbClr val="9CDCF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http</a:t>
            </a:r>
            <a:r>
              <a:rPr lang="en-IN" sz="2400" b="0" dirty="0">
                <a:solidFill>
                  <a:srgbClr val="D4D4D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n-IN" sz="2400" b="0" dirty="0">
                <a:solidFill>
                  <a:srgbClr val="4EC9B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HttpClient</a:t>
            </a:r>
            <a:r>
              <a:rPr lang="en-IN" sz="2400" b="0" dirty="0">
                <a:solidFill>
                  <a:srgbClr val="D4D4D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 { }</a:t>
            </a:r>
            <a:br>
              <a:rPr lang="en-IN" sz="2400" b="0" dirty="0">
                <a:solidFill>
                  <a:srgbClr val="D4D4D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IN" sz="2400" b="0" dirty="0">
                <a:solidFill>
                  <a:srgbClr val="D4D4D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2400" b="0" dirty="0">
                <a:solidFill>
                  <a:srgbClr val="D4D4D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 </a:t>
            </a:r>
            <a:r>
              <a:rPr lang="en-IN" sz="2400" b="0" dirty="0" err="1">
                <a:solidFill>
                  <a:srgbClr val="DCDCAA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storeCuisines</a:t>
            </a:r>
            <a:r>
              <a:rPr lang="en-IN" sz="2400" b="0" dirty="0">
                <a:solidFill>
                  <a:srgbClr val="D4D4D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IN" sz="2400" b="0" dirty="0" err="1">
                <a:solidFill>
                  <a:srgbClr val="9CDCF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cuisines</a:t>
            </a:r>
            <a:r>
              <a:rPr lang="en-IN" sz="2400" b="0" dirty="0" err="1">
                <a:solidFill>
                  <a:srgbClr val="D4D4D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n-IN" sz="2400" b="0" dirty="0" err="1">
                <a:solidFill>
                  <a:srgbClr val="4EC9B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any</a:t>
            </a:r>
            <a:r>
              <a:rPr lang="en-IN" sz="2400" b="0" dirty="0">
                <a:solidFill>
                  <a:srgbClr val="D4D4D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):</a:t>
            </a:r>
            <a:r>
              <a:rPr lang="en-IN" sz="2400" b="0" dirty="0">
                <a:solidFill>
                  <a:srgbClr val="4EC9B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Observable</a:t>
            </a:r>
            <a:r>
              <a:rPr lang="en-IN" sz="2400" b="0" dirty="0">
                <a:solidFill>
                  <a:srgbClr val="D4D4D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n-IN" sz="2400" b="0" dirty="0">
                <a:solidFill>
                  <a:srgbClr val="4EC9B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string</a:t>
            </a:r>
            <a:r>
              <a:rPr lang="en-IN" sz="2400" b="0" dirty="0">
                <a:solidFill>
                  <a:srgbClr val="D4D4D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&gt; {</a:t>
            </a:r>
            <a:br>
              <a:rPr lang="en-IN" sz="2400" b="0" dirty="0">
                <a:solidFill>
                  <a:srgbClr val="D4D4D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2400" b="0" dirty="0">
                <a:solidFill>
                  <a:srgbClr val="D4D4D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   </a:t>
            </a:r>
            <a:r>
              <a:rPr lang="en-IN" sz="2400" b="0" dirty="0">
                <a:solidFill>
                  <a:srgbClr val="C586C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return</a:t>
            </a:r>
            <a:r>
              <a:rPr lang="en-IN" sz="2400" b="0" dirty="0">
                <a:solidFill>
                  <a:srgbClr val="D4D4D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2400" b="0" dirty="0" err="1">
                <a:solidFill>
                  <a:srgbClr val="569CD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this</a:t>
            </a:r>
            <a:r>
              <a:rPr lang="en-IN" sz="2400" b="0" dirty="0" err="1">
                <a:solidFill>
                  <a:srgbClr val="D4D4D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lang="en-IN" sz="2400" b="0" dirty="0" err="1">
                <a:solidFill>
                  <a:srgbClr val="9CDCF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http</a:t>
            </a:r>
            <a:r>
              <a:rPr lang="en-IN" sz="2400" b="0" dirty="0" err="1">
                <a:solidFill>
                  <a:srgbClr val="D4D4D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lang="en-IN" sz="2400" b="0" dirty="0" err="1">
                <a:solidFill>
                  <a:srgbClr val="DCDCAA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post</a:t>
            </a:r>
            <a:r>
              <a:rPr lang="en-IN" sz="2400" b="0" dirty="0">
                <a:solidFill>
                  <a:srgbClr val="D4D4D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IN" sz="2400" b="0" dirty="0" err="1">
                <a:solidFill>
                  <a:srgbClr val="569CD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this</a:t>
            </a:r>
            <a:r>
              <a:rPr lang="en-IN" sz="2400" b="0" dirty="0" err="1">
                <a:solidFill>
                  <a:srgbClr val="D4D4D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lang="en-IN" sz="2400" b="0" dirty="0" err="1">
                <a:solidFill>
                  <a:srgbClr val="9CDCF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baseUrl</a:t>
            </a:r>
            <a:r>
              <a:rPr lang="en-IN" sz="2400" b="0" dirty="0">
                <a:solidFill>
                  <a:srgbClr val="D4D4D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+</a:t>
            </a:r>
            <a:r>
              <a:rPr lang="en-IN" sz="2400" b="0" dirty="0">
                <a:solidFill>
                  <a:srgbClr val="CE917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"/</a:t>
            </a:r>
            <a:r>
              <a:rPr lang="en-IN" sz="2400" b="0" dirty="0" err="1">
                <a:solidFill>
                  <a:srgbClr val="CE917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storeCuisines</a:t>
            </a:r>
            <a:r>
              <a:rPr lang="en-IN" sz="2400" b="0" dirty="0">
                <a:solidFill>
                  <a:srgbClr val="CE917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  <a:r>
              <a:rPr lang="en-IN" sz="2400" b="0" dirty="0">
                <a:solidFill>
                  <a:srgbClr val="D4D4D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en-IN" sz="2400" b="0" dirty="0">
                <a:solidFill>
                  <a:srgbClr val="9CDCF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cuisines</a:t>
            </a:r>
            <a:r>
              <a:rPr lang="en-IN" sz="2400" b="0" dirty="0">
                <a:solidFill>
                  <a:srgbClr val="D4D4D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,{</a:t>
            </a:r>
            <a:r>
              <a:rPr lang="en-IN" sz="2400" b="0" dirty="0" err="1">
                <a:solidFill>
                  <a:srgbClr val="9CDCF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responseType</a:t>
            </a:r>
            <a:r>
              <a:rPr lang="en-IN" sz="2400" b="0" dirty="0">
                <a:solidFill>
                  <a:srgbClr val="9CDCF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n-IN" sz="2400" b="0" dirty="0">
                <a:solidFill>
                  <a:srgbClr val="CE917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"text"</a:t>
            </a:r>
            <a:r>
              <a:rPr lang="en-IN" sz="2400" b="0" dirty="0">
                <a:solidFill>
                  <a:srgbClr val="D4D4D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});</a:t>
            </a:r>
            <a:br>
              <a:rPr lang="en-IN" sz="2400" b="0" dirty="0">
                <a:solidFill>
                  <a:srgbClr val="D4D4D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2400" b="0" dirty="0">
                <a:solidFill>
                  <a:srgbClr val="D4D4D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 }</a:t>
            </a:r>
            <a:br>
              <a:rPr lang="en-IN" sz="2400" b="0" dirty="0">
                <a:solidFill>
                  <a:srgbClr val="D4D4D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2400" b="0" dirty="0">
                <a:solidFill>
                  <a:srgbClr val="D4D4D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 </a:t>
            </a:r>
            <a:r>
              <a:rPr lang="en-IN" sz="2400" b="0" dirty="0" err="1">
                <a:solidFill>
                  <a:srgbClr val="DCDCAA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deleteCuisinesById</a:t>
            </a:r>
            <a:r>
              <a:rPr lang="en-IN" sz="2400" b="0" dirty="0">
                <a:solidFill>
                  <a:srgbClr val="D4D4D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IN" sz="2400" b="0" dirty="0" err="1">
                <a:solidFill>
                  <a:srgbClr val="9CDCF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id</a:t>
            </a:r>
            <a:r>
              <a:rPr lang="en-IN" sz="2400" b="0" dirty="0" err="1">
                <a:solidFill>
                  <a:srgbClr val="D4D4D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n-IN" sz="2400" b="0" dirty="0" err="1">
                <a:solidFill>
                  <a:srgbClr val="4EC9B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number</a:t>
            </a:r>
            <a:r>
              <a:rPr lang="en-IN" sz="2400" b="0" dirty="0">
                <a:solidFill>
                  <a:srgbClr val="D4D4D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):</a:t>
            </a:r>
            <a:r>
              <a:rPr lang="en-IN" sz="2400" b="0" dirty="0">
                <a:solidFill>
                  <a:srgbClr val="4EC9B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Observable</a:t>
            </a:r>
            <a:r>
              <a:rPr lang="en-IN" sz="2400" b="0" dirty="0">
                <a:solidFill>
                  <a:srgbClr val="D4D4D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n-IN" sz="2400" b="0" dirty="0">
                <a:solidFill>
                  <a:srgbClr val="4EC9B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string</a:t>
            </a:r>
            <a:r>
              <a:rPr lang="en-IN" sz="2400" b="0" dirty="0">
                <a:solidFill>
                  <a:srgbClr val="D4D4D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&gt; {</a:t>
            </a:r>
            <a:br>
              <a:rPr lang="en-IN" sz="2400" b="0" dirty="0">
                <a:solidFill>
                  <a:srgbClr val="D4D4D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2400" b="0" dirty="0">
                <a:solidFill>
                  <a:srgbClr val="D4D4D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   </a:t>
            </a:r>
            <a:r>
              <a:rPr lang="en-IN" sz="2400" b="0" dirty="0">
                <a:solidFill>
                  <a:srgbClr val="C586C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return</a:t>
            </a:r>
            <a:r>
              <a:rPr lang="en-IN" sz="2400" b="0" dirty="0">
                <a:solidFill>
                  <a:srgbClr val="D4D4D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2400" b="0" dirty="0" err="1">
                <a:solidFill>
                  <a:srgbClr val="569CD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this</a:t>
            </a:r>
            <a:r>
              <a:rPr lang="en-IN" sz="2400" b="0" dirty="0" err="1">
                <a:solidFill>
                  <a:srgbClr val="D4D4D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lang="en-IN" sz="2400" b="0" dirty="0" err="1">
                <a:solidFill>
                  <a:srgbClr val="9CDCF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http</a:t>
            </a:r>
            <a:r>
              <a:rPr lang="en-IN" sz="2400" b="0" dirty="0" err="1">
                <a:solidFill>
                  <a:srgbClr val="D4D4D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lang="en-IN" sz="2400" b="0" dirty="0" err="1">
                <a:solidFill>
                  <a:srgbClr val="DCDCAA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delete</a:t>
            </a:r>
            <a:r>
              <a:rPr lang="en-IN" sz="2400" b="0" dirty="0">
                <a:solidFill>
                  <a:srgbClr val="D4D4D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IN" sz="2400" b="0" dirty="0" err="1">
                <a:solidFill>
                  <a:srgbClr val="569CD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this</a:t>
            </a:r>
            <a:r>
              <a:rPr lang="en-IN" sz="2400" b="0" dirty="0" err="1">
                <a:solidFill>
                  <a:srgbClr val="D4D4D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lang="en-IN" sz="2400" b="0" dirty="0" err="1">
                <a:solidFill>
                  <a:srgbClr val="9CDCF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baseUrl</a:t>
            </a:r>
            <a:r>
              <a:rPr lang="en-IN" sz="2400" b="0" dirty="0">
                <a:solidFill>
                  <a:srgbClr val="D4D4D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+</a:t>
            </a:r>
            <a:r>
              <a:rPr lang="en-IN" sz="2400" b="0" dirty="0">
                <a:solidFill>
                  <a:srgbClr val="CE917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"/</a:t>
            </a:r>
            <a:r>
              <a:rPr lang="en-IN" sz="2400" b="0" dirty="0" err="1">
                <a:solidFill>
                  <a:srgbClr val="CE917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deleteCuisine</a:t>
            </a:r>
            <a:r>
              <a:rPr lang="en-IN" sz="2400" b="0" dirty="0">
                <a:solidFill>
                  <a:srgbClr val="CE917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/"</a:t>
            </a:r>
            <a:r>
              <a:rPr lang="en-IN" sz="2400" b="0" dirty="0">
                <a:solidFill>
                  <a:srgbClr val="D4D4D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+</a:t>
            </a:r>
            <a:r>
              <a:rPr lang="en-IN" sz="2400" b="0" dirty="0">
                <a:solidFill>
                  <a:srgbClr val="9CDCF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id</a:t>
            </a:r>
            <a:r>
              <a:rPr lang="en-IN" sz="2400" b="0" dirty="0">
                <a:solidFill>
                  <a:srgbClr val="D4D4D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,{</a:t>
            </a:r>
            <a:r>
              <a:rPr lang="en-IN" sz="2400" b="0" dirty="0" err="1">
                <a:solidFill>
                  <a:srgbClr val="9CDCF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responseType</a:t>
            </a:r>
            <a:r>
              <a:rPr lang="en-IN" sz="2400" b="0" dirty="0">
                <a:solidFill>
                  <a:srgbClr val="9CDCF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n-IN" sz="2400" b="0" dirty="0">
                <a:solidFill>
                  <a:srgbClr val="CE917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"text"</a:t>
            </a:r>
            <a:r>
              <a:rPr lang="en-IN" sz="2400" b="0" dirty="0">
                <a:solidFill>
                  <a:srgbClr val="D4D4D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});</a:t>
            </a:r>
            <a:br>
              <a:rPr lang="en-IN" sz="2400" b="0" dirty="0">
                <a:solidFill>
                  <a:srgbClr val="D4D4D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2400" b="0" dirty="0">
                <a:solidFill>
                  <a:srgbClr val="D4D4D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 }</a:t>
            </a:r>
            <a:br>
              <a:rPr lang="en-IN" sz="2400" b="0" dirty="0">
                <a:solidFill>
                  <a:srgbClr val="D4D4D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2400" b="0" dirty="0">
                <a:solidFill>
                  <a:srgbClr val="D4D4D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 </a:t>
            </a:r>
            <a:r>
              <a:rPr lang="en-IN" sz="2400" b="0" dirty="0" err="1">
                <a:solidFill>
                  <a:srgbClr val="DCDCAA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findAllCuisines</a:t>
            </a:r>
            <a:r>
              <a:rPr lang="en-IN" sz="2400" b="0" dirty="0">
                <a:solidFill>
                  <a:srgbClr val="D4D4D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():</a:t>
            </a:r>
            <a:r>
              <a:rPr lang="en-IN" sz="2400" b="0" dirty="0">
                <a:solidFill>
                  <a:srgbClr val="4EC9B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Observable</a:t>
            </a:r>
            <a:r>
              <a:rPr lang="en-IN" sz="2400" b="0" dirty="0">
                <a:solidFill>
                  <a:srgbClr val="D4D4D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n-IN" sz="2400" b="0" dirty="0">
                <a:solidFill>
                  <a:srgbClr val="4EC9B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Cuisines</a:t>
            </a:r>
            <a:r>
              <a:rPr lang="en-IN" sz="2400" b="0" dirty="0">
                <a:solidFill>
                  <a:srgbClr val="D4D4D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[]&gt; {</a:t>
            </a:r>
            <a:br>
              <a:rPr lang="en-IN" sz="2400" b="0" dirty="0">
                <a:solidFill>
                  <a:srgbClr val="D4D4D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2400" b="0" dirty="0">
                <a:solidFill>
                  <a:srgbClr val="D4D4D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   </a:t>
            </a:r>
            <a:r>
              <a:rPr lang="en-IN" sz="2400" b="0" dirty="0">
                <a:solidFill>
                  <a:srgbClr val="C586C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return</a:t>
            </a:r>
            <a:r>
              <a:rPr lang="en-IN" sz="2400" b="0" dirty="0">
                <a:solidFill>
                  <a:srgbClr val="D4D4D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2400" b="0" dirty="0" err="1">
                <a:solidFill>
                  <a:srgbClr val="569CD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this</a:t>
            </a:r>
            <a:r>
              <a:rPr lang="en-IN" sz="2400" b="0" dirty="0" err="1">
                <a:solidFill>
                  <a:srgbClr val="D4D4D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lang="en-IN" sz="2400" b="0" dirty="0" err="1">
                <a:solidFill>
                  <a:srgbClr val="9CDCF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http</a:t>
            </a:r>
            <a:r>
              <a:rPr lang="en-IN" sz="2400" b="0" dirty="0" err="1">
                <a:solidFill>
                  <a:srgbClr val="D4D4D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lang="en-IN" sz="2400" b="0" dirty="0" err="1">
                <a:solidFill>
                  <a:srgbClr val="DCDCAA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get</a:t>
            </a:r>
            <a:r>
              <a:rPr lang="en-IN" sz="2400" b="0" dirty="0">
                <a:solidFill>
                  <a:srgbClr val="D4D4D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n-IN" sz="2400" b="0" dirty="0">
                <a:solidFill>
                  <a:srgbClr val="4EC9B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Cuisines</a:t>
            </a:r>
            <a:r>
              <a:rPr lang="en-IN" sz="2400" b="0" dirty="0">
                <a:solidFill>
                  <a:srgbClr val="D4D4D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[]&gt;(</a:t>
            </a:r>
            <a:r>
              <a:rPr lang="en-IN" sz="2400" b="0" dirty="0" err="1">
                <a:solidFill>
                  <a:srgbClr val="569CD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this</a:t>
            </a:r>
            <a:r>
              <a:rPr lang="en-IN" sz="2400" b="0" dirty="0" err="1">
                <a:solidFill>
                  <a:srgbClr val="D4D4D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lang="en-IN" sz="2400" b="0" dirty="0" err="1">
                <a:solidFill>
                  <a:srgbClr val="9CDCF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baseUrl</a:t>
            </a:r>
            <a:r>
              <a:rPr lang="en-IN" sz="2400" b="0" dirty="0">
                <a:solidFill>
                  <a:srgbClr val="D4D4D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+</a:t>
            </a:r>
            <a:r>
              <a:rPr lang="en-IN" sz="2400" b="0" dirty="0">
                <a:solidFill>
                  <a:srgbClr val="CE917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"/</a:t>
            </a:r>
            <a:r>
              <a:rPr lang="en-IN" sz="2400" b="0" dirty="0" err="1">
                <a:solidFill>
                  <a:srgbClr val="CE917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findAllCuisines</a:t>
            </a:r>
            <a:r>
              <a:rPr lang="en-IN" sz="2400" b="0" dirty="0">
                <a:solidFill>
                  <a:srgbClr val="CE917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  <a:r>
              <a:rPr lang="en-IN" sz="2400" b="0" dirty="0">
                <a:solidFill>
                  <a:srgbClr val="D4D4D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  <a:br>
              <a:rPr lang="en-IN" sz="2400" b="0" dirty="0">
                <a:solidFill>
                  <a:srgbClr val="D4D4D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2400" b="0" dirty="0">
                <a:solidFill>
                  <a:srgbClr val="D4D4D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 }</a:t>
            </a:r>
            <a:br>
              <a:rPr lang="en-IN" sz="2400" b="0" dirty="0">
                <a:solidFill>
                  <a:srgbClr val="D4D4D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044459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18</TotalTime>
  <Words>497</Words>
  <Application>Microsoft Office PowerPoint</Application>
  <PresentationFormat>Widescreen</PresentationFormat>
  <Paragraphs>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Consolas</vt:lpstr>
      <vt:lpstr>Corbel</vt:lpstr>
      <vt:lpstr>Parallax</vt:lpstr>
      <vt:lpstr>Online Food Delivery Application</vt:lpstr>
      <vt:lpstr>Food Class  export class Food {     constructor(public id:number,public name:string,public description:string,public price:number,public offer:number,        public url:string, public fid:number){} } </vt:lpstr>
      <vt:lpstr>Food Service Class  baseUrl:string ="http://localhost:9090/food"   constructor(public http:HttpClient) { }    storeFood(food:any):Observable&lt;string&gt; {     return this.http.post(this.baseUrl+"/storeFood",food,{responseType:"text"});   }   updateFood(food:any):Observable&lt;string&gt; {     return this.http.patch(this.baseUrl+"/updateFood",food,{responseType:"text"});   }    findAllFood():Observable&lt;Food[]&gt; {     return this.http.get&lt;Food[]&gt;(this.baseUrl+"/findAllFood");   }  </vt:lpstr>
      <vt:lpstr> findFoodByName(name:string):Observable&lt;Food[]&gt; {     return this.http.get&lt;Food[]&gt;(this.baseUrl+"/findFoodByName/"+name);   }  findFoodByCuisine(fid:number):Observable&lt;Food[]&gt; {      return this.http.get&lt;Food[]&gt;(this.baseUrl+"/findFoodByCuisine/"+fid);    }   findAllProductById(pid:number):Observable&lt;string&gt; {     return this.http.get(this.baseUrl+"/findAllProduct/"+pid,{responseType:"text"});   }   deleteFood(id:number):Observable&lt;string&gt; {     return this.http.delete(this.baseUrl+"/deleteFood/"+id,{responseType:"text"});   }  </vt:lpstr>
      <vt:lpstr> Cuisine Class  export class Cuisines {     constructor(public id:number,public name:string){} }  </vt:lpstr>
      <vt:lpstr> baseUrl:string ="http://localhost:9090/cuisines"   constructor(public http:HttpClient) { }    storeCuisines(cuisines:any):Observable&lt;string&gt; {     return this.http.post(this.baseUrl+"/storeCuisines",cuisines,{responseType:"text"});   }   deleteCuisinesById(id:number):Observable&lt;string&gt; {     return this.http.delete(this.baseUrl+"/deleteCuisine/"+id,{responseType:"text"});   }   findAllCuisines():Observable&lt;Cuisines[]&gt; {     return this.http.get&lt;Cuisines[]&gt;(this.baseUrl+"/findAllCuisines");   }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Food Delivery Application</dc:title>
  <dc:creator>Ragul V S</dc:creator>
  <cp:lastModifiedBy>Ragul V S</cp:lastModifiedBy>
  <cp:revision>1</cp:revision>
  <dcterms:created xsi:type="dcterms:W3CDTF">2022-10-19T10:50:06Z</dcterms:created>
  <dcterms:modified xsi:type="dcterms:W3CDTF">2022-10-19T11:08:13Z</dcterms:modified>
</cp:coreProperties>
</file>