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3" r:id="rId5"/>
    <p:sldId id="259" r:id="rId6"/>
    <p:sldId id="263" r:id="rId7"/>
    <p:sldId id="260" r:id="rId8"/>
    <p:sldId id="264" r:id="rId9"/>
    <p:sldId id="261" r:id="rId10"/>
    <p:sldId id="262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2CF98-688A-439A-9426-9A36CF48B3C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F471B-2E2D-4A9D-B682-01B2A711E91B}">
      <dgm:prSet phldrT="[Text]"/>
      <dgm:spPr/>
      <dgm:t>
        <a:bodyPr/>
        <a:lstStyle/>
        <a:p>
          <a:r>
            <a:rPr lang="en-US" dirty="0" smtClean="0"/>
            <a:t>Wear helmet</a:t>
          </a:r>
          <a:endParaRPr lang="en-US" dirty="0"/>
        </a:p>
      </dgm:t>
    </dgm:pt>
    <dgm:pt modelId="{ED4C8A83-5CF1-4AD9-9764-3BF8C6C436B6}" type="parTrans" cxnId="{A4FDBE38-88E9-48A6-8BE6-B5D5A3BBC54C}">
      <dgm:prSet/>
      <dgm:spPr/>
      <dgm:t>
        <a:bodyPr/>
        <a:lstStyle/>
        <a:p>
          <a:endParaRPr lang="en-US"/>
        </a:p>
      </dgm:t>
    </dgm:pt>
    <dgm:pt modelId="{32AE84CB-83E9-4435-AF9C-56B5498C5F39}" type="sibTrans" cxnId="{A4FDBE38-88E9-48A6-8BE6-B5D5A3BBC54C}">
      <dgm:prSet/>
      <dgm:spPr/>
      <dgm:t>
        <a:bodyPr/>
        <a:lstStyle/>
        <a:p>
          <a:endParaRPr lang="en-US"/>
        </a:p>
      </dgm:t>
    </dgm:pt>
    <dgm:pt modelId="{5617C36D-7F67-40BF-B10D-F39A4E0AA6D9}">
      <dgm:prSet phldrT="[Text]"/>
      <dgm:spPr/>
      <dgm:t>
        <a:bodyPr/>
        <a:lstStyle/>
        <a:p>
          <a:r>
            <a:rPr lang="en-US" dirty="0" smtClean="0"/>
            <a:t>Co2 sensor detect co2 level</a:t>
          </a:r>
          <a:endParaRPr lang="en-US" dirty="0"/>
        </a:p>
      </dgm:t>
    </dgm:pt>
    <dgm:pt modelId="{FCDA1D0F-AEEC-40FD-B599-F0414C7671FA}" type="parTrans" cxnId="{A69E8D21-DE3D-441E-8AD7-65876A6ECA4A}">
      <dgm:prSet/>
      <dgm:spPr/>
      <dgm:t>
        <a:bodyPr/>
        <a:lstStyle/>
        <a:p>
          <a:endParaRPr lang="en-US"/>
        </a:p>
      </dgm:t>
    </dgm:pt>
    <dgm:pt modelId="{441FFA27-3115-4D9D-87CC-29ACD097A8B7}" type="sibTrans" cxnId="{A69E8D21-DE3D-441E-8AD7-65876A6ECA4A}">
      <dgm:prSet/>
      <dgm:spPr/>
      <dgm:t>
        <a:bodyPr/>
        <a:lstStyle/>
        <a:p>
          <a:endParaRPr lang="en-US"/>
        </a:p>
      </dgm:t>
    </dgm:pt>
    <dgm:pt modelId="{1C500272-7790-4706-9399-3F9E450548AF}">
      <dgm:prSet phldrT="[Text]"/>
      <dgm:spPr/>
      <dgm:t>
        <a:bodyPr/>
        <a:lstStyle/>
        <a:p>
          <a:r>
            <a:rPr lang="en-US" dirty="0" smtClean="0"/>
            <a:t>Ride will start</a:t>
          </a:r>
          <a:endParaRPr lang="en-US" dirty="0"/>
        </a:p>
      </dgm:t>
    </dgm:pt>
    <dgm:pt modelId="{41BE29ED-E10D-4C9A-A01D-750F6F2A77B4}" type="parTrans" cxnId="{DD3D9364-4A47-4780-A557-E160FC00578A}">
      <dgm:prSet/>
      <dgm:spPr/>
      <dgm:t>
        <a:bodyPr/>
        <a:lstStyle/>
        <a:p>
          <a:endParaRPr lang="en-US"/>
        </a:p>
      </dgm:t>
    </dgm:pt>
    <dgm:pt modelId="{2CE6EFBD-DA79-4977-8232-1AE118A0E01F}" type="sibTrans" cxnId="{DD3D9364-4A47-4780-A557-E160FC00578A}">
      <dgm:prSet/>
      <dgm:spPr/>
      <dgm:t>
        <a:bodyPr/>
        <a:lstStyle/>
        <a:p>
          <a:endParaRPr lang="en-US"/>
        </a:p>
      </dgm:t>
    </dgm:pt>
    <dgm:pt modelId="{4C981CAF-C8FA-436C-B49E-92E001A33951}">
      <dgm:prSet phldrT="[Text]"/>
      <dgm:spPr/>
      <dgm:t>
        <a:bodyPr/>
        <a:lstStyle/>
        <a:p>
          <a:r>
            <a:rPr lang="en-US" dirty="0" smtClean="0"/>
            <a:t>Transmitter generate wave form </a:t>
          </a:r>
          <a:endParaRPr lang="en-US" dirty="0"/>
        </a:p>
      </dgm:t>
    </dgm:pt>
    <dgm:pt modelId="{D0DE5273-9364-4FF8-BA8C-02D6E38FD22A}" type="parTrans" cxnId="{3683E283-4E14-4C84-8988-C537C4512477}">
      <dgm:prSet/>
      <dgm:spPr/>
    </dgm:pt>
    <dgm:pt modelId="{926731B7-2D91-4390-BB1F-70BCCF3ACEDF}" type="sibTrans" cxnId="{3683E283-4E14-4C84-8988-C537C4512477}">
      <dgm:prSet/>
      <dgm:spPr/>
    </dgm:pt>
    <dgm:pt modelId="{8937FB38-441D-426F-9F6B-EB678329A13F}">
      <dgm:prSet phldrT="[Text]"/>
      <dgm:spPr/>
      <dgm:t>
        <a:bodyPr/>
        <a:lstStyle/>
        <a:p>
          <a:r>
            <a:rPr lang="en-US" dirty="0" smtClean="0"/>
            <a:t>Receiver received the wave form </a:t>
          </a:r>
          <a:endParaRPr lang="en-US" dirty="0"/>
        </a:p>
      </dgm:t>
    </dgm:pt>
    <dgm:pt modelId="{3E97E9DB-936E-4E29-81DF-FE10A46226DB}" type="parTrans" cxnId="{35331179-9C86-4068-AD5A-E16846F29778}">
      <dgm:prSet/>
      <dgm:spPr/>
    </dgm:pt>
    <dgm:pt modelId="{62C9B115-BB99-4500-9D2F-86464F1BBF20}" type="sibTrans" cxnId="{35331179-9C86-4068-AD5A-E16846F29778}">
      <dgm:prSet/>
      <dgm:spPr/>
    </dgm:pt>
    <dgm:pt modelId="{ED8F9CBE-BF15-4594-BA90-8C0B73F598FA}">
      <dgm:prSet phldrT="[Text]"/>
      <dgm:spPr/>
      <dgm:t>
        <a:bodyPr/>
        <a:lstStyle/>
        <a:p>
          <a:r>
            <a:rPr lang="en-US" dirty="0" err="1" smtClean="0"/>
            <a:t>Keylatch</a:t>
          </a:r>
          <a:r>
            <a:rPr lang="en-US" dirty="0" smtClean="0"/>
            <a:t> will open </a:t>
          </a:r>
          <a:endParaRPr lang="en-US" dirty="0"/>
        </a:p>
      </dgm:t>
    </dgm:pt>
    <dgm:pt modelId="{91771259-5FA8-4661-838F-678C401ADDBC}" type="parTrans" cxnId="{E0EDE3FD-AC8F-4DB5-9246-468AC02CF358}">
      <dgm:prSet/>
      <dgm:spPr/>
    </dgm:pt>
    <dgm:pt modelId="{EDDD5F1E-7AA9-43FE-B799-38419CCF1C0E}" type="sibTrans" cxnId="{E0EDE3FD-AC8F-4DB5-9246-468AC02CF358}">
      <dgm:prSet/>
      <dgm:spPr/>
    </dgm:pt>
    <dgm:pt modelId="{88F5F162-69D3-4F83-B545-B0C04F0C7593}" type="pres">
      <dgm:prSet presAssocID="{A152CF98-688A-439A-9426-9A36CF48B3C4}" presName="Name0" presStyleCnt="0">
        <dgm:presLayoutVars>
          <dgm:dir/>
          <dgm:resizeHandles/>
        </dgm:presLayoutVars>
      </dgm:prSet>
      <dgm:spPr/>
    </dgm:pt>
    <dgm:pt modelId="{ECDD0C67-A883-4F63-8B9D-E5A26BC3CC16}" type="pres">
      <dgm:prSet presAssocID="{1E2F471B-2E2D-4A9D-B682-01B2A711E91B}" presName="compNode" presStyleCnt="0"/>
      <dgm:spPr/>
    </dgm:pt>
    <dgm:pt modelId="{ECF29F2D-C9FD-4ED7-81B3-E8DE755593E5}" type="pres">
      <dgm:prSet presAssocID="{1E2F471B-2E2D-4A9D-B682-01B2A711E91B}" presName="dummyConnPt" presStyleCnt="0"/>
      <dgm:spPr/>
    </dgm:pt>
    <dgm:pt modelId="{7E17E4C9-25B5-40D3-981E-3FB712018943}" type="pres">
      <dgm:prSet presAssocID="{1E2F471B-2E2D-4A9D-B682-01B2A711E91B}" presName="node" presStyleLbl="node1" presStyleIdx="0" presStyleCnt="6">
        <dgm:presLayoutVars>
          <dgm:bulletEnabled val="1"/>
        </dgm:presLayoutVars>
      </dgm:prSet>
      <dgm:spPr/>
    </dgm:pt>
    <dgm:pt modelId="{33EBD995-8E62-4327-BC4A-E4D6AF7AB013}" type="pres">
      <dgm:prSet presAssocID="{32AE84CB-83E9-4435-AF9C-56B5498C5F39}" presName="sibTrans" presStyleLbl="bgSibTrans2D1" presStyleIdx="0" presStyleCnt="5"/>
      <dgm:spPr/>
    </dgm:pt>
    <dgm:pt modelId="{23E3E998-16F5-4E1C-B4A5-C335037168C4}" type="pres">
      <dgm:prSet presAssocID="{5617C36D-7F67-40BF-B10D-F39A4E0AA6D9}" presName="compNode" presStyleCnt="0"/>
      <dgm:spPr/>
    </dgm:pt>
    <dgm:pt modelId="{E3D0B1E8-F9AC-4963-9A6A-6F42625EFBB2}" type="pres">
      <dgm:prSet presAssocID="{5617C36D-7F67-40BF-B10D-F39A4E0AA6D9}" presName="dummyConnPt" presStyleCnt="0"/>
      <dgm:spPr/>
    </dgm:pt>
    <dgm:pt modelId="{B53D518D-78DC-421E-B73A-F242A6FFF87E}" type="pres">
      <dgm:prSet presAssocID="{5617C36D-7F67-40BF-B10D-F39A4E0AA6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6EFCC-1515-4124-8F7F-D72D755892AE}" type="pres">
      <dgm:prSet presAssocID="{441FFA27-3115-4D9D-87CC-29ACD097A8B7}" presName="sibTrans" presStyleLbl="bgSibTrans2D1" presStyleIdx="1" presStyleCnt="5"/>
      <dgm:spPr/>
    </dgm:pt>
    <dgm:pt modelId="{3E48D2B6-7975-47C3-939D-4ACD032CE374}" type="pres">
      <dgm:prSet presAssocID="{4C981CAF-C8FA-436C-B49E-92E001A33951}" presName="compNode" presStyleCnt="0"/>
      <dgm:spPr/>
    </dgm:pt>
    <dgm:pt modelId="{5353A09C-81E8-4D32-A123-B275A5D9A94A}" type="pres">
      <dgm:prSet presAssocID="{4C981CAF-C8FA-436C-B49E-92E001A33951}" presName="dummyConnPt" presStyleCnt="0"/>
      <dgm:spPr/>
    </dgm:pt>
    <dgm:pt modelId="{4692DC5C-F7BD-43CB-AB36-B746DC0C7C94}" type="pres">
      <dgm:prSet presAssocID="{4C981CAF-C8FA-436C-B49E-92E001A33951}" presName="node" presStyleLbl="node1" presStyleIdx="2" presStyleCnt="6">
        <dgm:presLayoutVars>
          <dgm:bulletEnabled val="1"/>
        </dgm:presLayoutVars>
      </dgm:prSet>
      <dgm:spPr/>
    </dgm:pt>
    <dgm:pt modelId="{79A40A9B-E1F2-464B-B06D-6FE827303E62}" type="pres">
      <dgm:prSet presAssocID="{926731B7-2D91-4390-BB1F-70BCCF3ACEDF}" presName="sibTrans" presStyleLbl="bgSibTrans2D1" presStyleIdx="2" presStyleCnt="5"/>
      <dgm:spPr/>
    </dgm:pt>
    <dgm:pt modelId="{1A20ED63-9F7D-4704-8C29-B76569BC9E4C}" type="pres">
      <dgm:prSet presAssocID="{8937FB38-441D-426F-9F6B-EB678329A13F}" presName="compNode" presStyleCnt="0"/>
      <dgm:spPr/>
    </dgm:pt>
    <dgm:pt modelId="{902C0FA3-54ED-4A48-B956-0BAF11E7BBC0}" type="pres">
      <dgm:prSet presAssocID="{8937FB38-441D-426F-9F6B-EB678329A13F}" presName="dummyConnPt" presStyleCnt="0"/>
      <dgm:spPr/>
    </dgm:pt>
    <dgm:pt modelId="{5F7C2CAD-EA71-42C7-A36A-0F06B8D85DA4}" type="pres">
      <dgm:prSet presAssocID="{8937FB38-441D-426F-9F6B-EB678329A13F}" presName="node" presStyleLbl="node1" presStyleIdx="3" presStyleCnt="6">
        <dgm:presLayoutVars>
          <dgm:bulletEnabled val="1"/>
        </dgm:presLayoutVars>
      </dgm:prSet>
      <dgm:spPr/>
    </dgm:pt>
    <dgm:pt modelId="{4311042A-CC28-47FD-A6C0-BD15C8636D80}" type="pres">
      <dgm:prSet presAssocID="{62C9B115-BB99-4500-9D2F-86464F1BBF20}" presName="sibTrans" presStyleLbl="bgSibTrans2D1" presStyleIdx="3" presStyleCnt="5"/>
      <dgm:spPr/>
    </dgm:pt>
    <dgm:pt modelId="{B1D45F93-FA02-461B-AF94-A9BAC3109023}" type="pres">
      <dgm:prSet presAssocID="{ED8F9CBE-BF15-4594-BA90-8C0B73F598FA}" presName="compNode" presStyleCnt="0"/>
      <dgm:spPr/>
    </dgm:pt>
    <dgm:pt modelId="{AEB13A1F-7B2C-4606-8FC1-BF0335E6F6B6}" type="pres">
      <dgm:prSet presAssocID="{ED8F9CBE-BF15-4594-BA90-8C0B73F598FA}" presName="dummyConnPt" presStyleCnt="0"/>
      <dgm:spPr/>
    </dgm:pt>
    <dgm:pt modelId="{0320DB37-A46A-4F25-994D-B8E9E541B650}" type="pres">
      <dgm:prSet presAssocID="{ED8F9CBE-BF15-4594-BA90-8C0B73F598FA}" presName="node" presStyleLbl="node1" presStyleIdx="4" presStyleCnt="6">
        <dgm:presLayoutVars>
          <dgm:bulletEnabled val="1"/>
        </dgm:presLayoutVars>
      </dgm:prSet>
      <dgm:spPr/>
    </dgm:pt>
    <dgm:pt modelId="{F09D6DC0-32B1-40E4-8EFC-CBB52ED68DEC}" type="pres">
      <dgm:prSet presAssocID="{EDDD5F1E-7AA9-43FE-B799-38419CCF1C0E}" presName="sibTrans" presStyleLbl="bgSibTrans2D1" presStyleIdx="4" presStyleCnt="5"/>
      <dgm:spPr/>
    </dgm:pt>
    <dgm:pt modelId="{4F830A7D-6534-46F8-8EC2-519851D2D71D}" type="pres">
      <dgm:prSet presAssocID="{1C500272-7790-4706-9399-3F9E450548AF}" presName="compNode" presStyleCnt="0"/>
      <dgm:spPr/>
    </dgm:pt>
    <dgm:pt modelId="{119CCD7C-EA9D-4431-8FB7-8667C17E2F9E}" type="pres">
      <dgm:prSet presAssocID="{1C500272-7790-4706-9399-3F9E450548AF}" presName="dummyConnPt" presStyleCnt="0"/>
      <dgm:spPr/>
    </dgm:pt>
    <dgm:pt modelId="{71E0E7C9-DC53-440C-9499-73517EE3FE94}" type="pres">
      <dgm:prSet presAssocID="{1C500272-7790-4706-9399-3F9E45054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3683E283-4E14-4C84-8988-C537C4512477}" srcId="{A152CF98-688A-439A-9426-9A36CF48B3C4}" destId="{4C981CAF-C8FA-436C-B49E-92E001A33951}" srcOrd="2" destOrd="0" parTransId="{D0DE5273-9364-4FF8-BA8C-02D6E38FD22A}" sibTransId="{926731B7-2D91-4390-BB1F-70BCCF3ACEDF}"/>
    <dgm:cxn modelId="{A69E8D21-DE3D-441E-8AD7-65876A6ECA4A}" srcId="{A152CF98-688A-439A-9426-9A36CF48B3C4}" destId="{5617C36D-7F67-40BF-B10D-F39A4E0AA6D9}" srcOrd="1" destOrd="0" parTransId="{FCDA1D0F-AEEC-40FD-B599-F0414C7671FA}" sibTransId="{441FFA27-3115-4D9D-87CC-29ACD097A8B7}"/>
    <dgm:cxn modelId="{35331179-9C86-4068-AD5A-E16846F29778}" srcId="{A152CF98-688A-439A-9426-9A36CF48B3C4}" destId="{8937FB38-441D-426F-9F6B-EB678329A13F}" srcOrd="3" destOrd="0" parTransId="{3E97E9DB-936E-4E29-81DF-FE10A46226DB}" sibTransId="{62C9B115-BB99-4500-9D2F-86464F1BBF20}"/>
    <dgm:cxn modelId="{8843E64C-FFB1-4C2B-A4B3-C1E0893D96B5}" type="presOf" srcId="{ED8F9CBE-BF15-4594-BA90-8C0B73F598FA}" destId="{0320DB37-A46A-4F25-994D-B8E9E541B650}" srcOrd="0" destOrd="0" presId="urn:microsoft.com/office/officeart/2005/8/layout/bProcess4"/>
    <dgm:cxn modelId="{DD3D9364-4A47-4780-A557-E160FC00578A}" srcId="{A152CF98-688A-439A-9426-9A36CF48B3C4}" destId="{1C500272-7790-4706-9399-3F9E450548AF}" srcOrd="5" destOrd="0" parTransId="{41BE29ED-E10D-4C9A-A01D-750F6F2A77B4}" sibTransId="{2CE6EFBD-DA79-4977-8232-1AE118A0E01F}"/>
    <dgm:cxn modelId="{35DD4E82-4016-40A4-A8E3-7FE1150D71E4}" type="presOf" srcId="{32AE84CB-83E9-4435-AF9C-56B5498C5F39}" destId="{33EBD995-8E62-4327-BC4A-E4D6AF7AB013}" srcOrd="0" destOrd="0" presId="urn:microsoft.com/office/officeart/2005/8/layout/bProcess4"/>
    <dgm:cxn modelId="{6D07BBED-0A2A-45FD-AE99-E9CF3B9990F1}" type="presOf" srcId="{4C981CAF-C8FA-436C-B49E-92E001A33951}" destId="{4692DC5C-F7BD-43CB-AB36-B746DC0C7C94}" srcOrd="0" destOrd="0" presId="urn:microsoft.com/office/officeart/2005/8/layout/bProcess4"/>
    <dgm:cxn modelId="{53B8AD46-A0FE-45C8-9A7B-7AA13A93E369}" type="presOf" srcId="{EDDD5F1E-7AA9-43FE-B799-38419CCF1C0E}" destId="{F09D6DC0-32B1-40E4-8EFC-CBB52ED68DEC}" srcOrd="0" destOrd="0" presId="urn:microsoft.com/office/officeart/2005/8/layout/bProcess4"/>
    <dgm:cxn modelId="{88B3DA55-4E46-4882-9D52-359E84BD1243}" type="presOf" srcId="{441FFA27-3115-4D9D-87CC-29ACD097A8B7}" destId="{4AB6EFCC-1515-4124-8F7F-D72D755892AE}" srcOrd="0" destOrd="0" presId="urn:microsoft.com/office/officeart/2005/8/layout/bProcess4"/>
    <dgm:cxn modelId="{7C5CBEAA-ED87-47DB-9CA6-143278ECD4C8}" type="presOf" srcId="{1C500272-7790-4706-9399-3F9E450548AF}" destId="{71E0E7C9-DC53-440C-9499-73517EE3FE94}" srcOrd="0" destOrd="0" presId="urn:microsoft.com/office/officeart/2005/8/layout/bProcess4"/>
    <dgm:cxn modelId="{459D7F86-50D9-46A6-80F0-5FB9266BFC98}" type="presOf" srcId="{926731B7-2D91-4390-BB1F-70BCCF3ACEDF}" destId="{79A40A9B-E1F2-464B-B06D-6FE827303E62}" srcOrd="0" destOrd="0" presId="urn:microsoft.com/office/officeart/2005/8/layout/bProcess4"/>
    <dgm:cxn modelId="{D637B25B-2026-4386-AE91-03E198E1EA30}" type="presOf" srcId="{5617C36D-7F67-40BF-B10D-F39A4E0AA6D9}" destId="{B53D518D-78DC-421E-B73A-F242A6FFF87E}" srcOrd="0" destOrd="0" presId="urn:microsoft.com/office/officeart/2005/8/layout/bProcess4"/>
    <dgm:cxn modelId="{21D35DF5-206D-45A1-94A6-B4B77A1CFA07}" type="presOf" srcId="{62C9B115-BB99-4500-9D2F-86464F1BBF20}" destId="{4311042A-CC28-47FD-A6C0-BD15C8636D80}" srcOrd="0" destOrd="0" presId="urn:microsoft.com/office/officeart/2005/8/layout/bProcess4"/>
    <dgm:cxn modelId="{DE3601A0-84FE-4D67-89DF-D9F6C9C464F3}" type="presOf" srcId="{8937FB38-441D-426F-9F6B-EB678329A13F}" destId="{5F7C2CAD-EA71-42C7-A36A-0F06B8D85DA4}" srcOrd="0" destOrd="0" presId="urn:microsoft.com/office/officeart/2005/8/layout/bProcess4"/>
    <dgm:cxn modelId="{83355DC2-8509-4269-9C1F-E3C91B0BAA2B}" type="presOf" srcId="{1E2F471B-2E2D-4A9D-B682-01B2A711E91B}" destId="{7E17E4C9-25B5-40D3-981E-3FB712018943}" srcOrd="0" destOrd="0" presId="urn:microsoft.com/office/officeart/2005/8/layout/bProcess4"/>
    <dgm:cxn modelId="{A4FDBE38-88E9-48A6-8BE6-B5D5A3BBC54C}" srcId="{A152CF98-688A-439A-9426-9A36CF48B3C4}" destId="{1E2F471B-2E2D-4A9D-B682-01B2A711E91B}" srcOrd="0" destOrd="0" parTransId="{ED4C8A83-5CF1-4AD9-9764-3BF8C6C436B6}" sibTransId="{32AE84CB-83E9-4435-AF9C-56B5498C5F39}"/>
    <dgm:cxn modelId="{E0EDE3FD-AC8F-4DB5-9246-468AC02CF358}" srcId="{A152CF98-688A-439A-9426-9A36CF48B3C4}" destId="{ED8F9CBE-BF15-4594-BA90-8C0B73F598FA}" srcOrd="4" destOrd="0" parTransId="{91771259-5FA8-4661-838F-678C401ADDBC}" sibTransId="{EDDD5F1E-7AA9-43FE-B799-38419CCF1C0E}"/>
    <dgm:cxn modelId="{6B3B88C7-EF38-41BC-A71E-106316E40B11}" type="presOf" srcId="{A152CF98-688A-439A-9426-9A36CF48B3C4}" destId="{88F5F162-69D3-4F83-B545-B0C04F0C7593}" srcOrd="0" destOrd="0" presId="urn:microsoft.com/office/officeart/2005/8/layout/bProcess4"/>
    <dgm:cxn modelId="{CFDB97AE-C28C-4D1D-93A3-369CC9FEE771}" type="presParOf" srcId="{88F5F162-69D3-4F83-B545-B0C04F0C7593}" destId="{ECDD0C67-A883-4F63-8B9D-E5A26BC3CC16}" srcOrd="0" destOrd="0" presId="urn:microsoft.com/office/officeart/2005/8/layout/bProcess4"/>
    <dgm:cxn modelId="{417BC472-7DE1-4045-A69F-4F1D705FF00A}" type="presParOf" srcId="{ECDD0C67-A883-4F63-8B9D-E5A26BC3CC16}" destId="{ECF29F2D-C9FD-4ED7-81B3-E8DE755593E5}" srcOrd="0" destOrd="0" presId="urn:microsoft.com/office/officeart/2005/8/layout/bProcess4"/>
    <dgm:cxn modelId="{E09C0D43-631A-4111-BED6-F0FF86F4CB10}" type="presParOf" srcId="{ECDD0C67-A883-4F63-8B9D-E5A26BC3CC16}" destId="{7E17E4C9-25B5-40D3-981E-3FB712018943}" srcOrd="1" destOrd="0" presId="urn:microsoft.com/office/officeart/2005/8/layout/bProcess4"/>
    <dgm:cxn modelId="{4243119C-29D0-43C5-89C5-C258FA935AFA}" type="presParOf" srcId="{88F5F162-69D3-4F83-B545-B0C04F0C7593}" destId="{33EBD995-8E62-4327-BC4A-E4D6AF7AB013}" srcOrd="1" destOrd="0" presId="urn:microsoft.com/office/officeart/2005/8/layout/bProcess4"/>
    <dgm:cxn modelId="{B85F3BA9-9178-4302-A8C5-8EDA56C0826D}" type="presParOf" srcId="{88F5F162-69D3-4F83-B545-B0C04F0C7593}" destId="{23E3E998-16F5-4E1C-B4A5-C335037168C4}" srcOrd="2" destOrd="0" presId="urn:microsoft.com/office/officeart/2005/8/layout/bProcess4"/>
    <dgm:cxn modelId="{B0F34104-C902-4294-8709-B1F19D35753A}" type="presParOf" srcId="{23E3E998-16F5-4E1C-B4A5-C335037168C4}" destId="{E3D0B1E8-F9AC-4963-9A6A-6F42625EFBB2}" srcOrd="0" destOrd="0" presId="urn:microsoft.com/office/officeart/2005/8/layout/bProcess4"/>
    <dgm:cxn modelId="{7294902B-898B-4D33-AEF0-A37A432C44F0}" type="presParOf" srcId="{23E3E998-16F5-4E1C-B4A5-C335037168C4}" destId="{B53D518D-78DC-421E-B73A-F242A6FFF87E}" srcOrd="1" destOrd="0" presId="urn:microsoft.com/office/officeart/2005/8/layout/bProcess4"/>
    <dgm:cxn modelId="{CB5D281D-B9E4-4302-9E68-C6FEE8ED8CEA}" type="presParOf" srcId="{88F5F162-69D3-4F83-B545-B0C04F0C7593}" destId="{4AB6EFCC-1515-4124-8F7F-D72D755892AE}" srcOrd="3" destOrd="0" presId="urn:microsoft.com/office/officeart/2005/8/layout/bProcess4"/>
    <dgm:cxn modelId="{73B9A9C8-89BD-479B-A35C-08803E59A62B}" type="presParOf" srcId="{88F5F162-69D3-4F83-B545-B0C04F0C7593}" destId="{3E48D2B6-7975-47C3-939D-4ACD032CE374}" srcOrd="4" destOrd="0" presId="urn:microsoft.com/office/officeart/2005/8/layout/bProcess4"/>
    <dgm:cxn modelId="{E22DCE3D-2B7A-4736-81C3-ECAD90E78DEA}" type="presParOf" srcId="{3E48D2B6-7975-47C3-939D-4ACD032CE374}" destId="{5353A09C-81E8-4D32-A123-B275A5D9A94A}" srcOrd="0" destOrd="0" presId="urn:microsoft.com/office/officeart/2005/8/layout/bProcess4"/>
    <dgm:cxn modelId="{64B8E4DC-C838-4120-BB92-C7DAF46831ED}" type="presParOf" srcId="{3E48D2B6-7975-47C3-939D-4ACD032CE374}" destId="{4692DC5C-F7BD-43CB-AB36-B746DC0C7C94}" srcOrd="1" destOrd="0" presId="urn:microsoft.com/office/officeart/2005/8/layout/bProcess4"/>
    <dgm:cxn modelId="{CCF9402B-B2D4-4B95-96FA-72A26B0D78CA}" type="presParOf" srcId="{88F5F162-69D3-4F83-B545-B0C04F0C7593}" destId="{79A40A9B-E1F2-464B-B06D-6FE827303E62}" srcOrd="5" destOrd="0" presId="urn:microsoft.com/office/officeart/2005/8/layout/bProcess4"/>
    <dgm:cxn modelId="{165C51F0-D120-4643-8972-6CA08987BF76}" type="presParOf" srcId="{88F5F162-69D3-4F83-B545-B0C04F0C7593}" destId="{1A20ED63-9F7D-4704-8C29-B76569BC9E4C}" srcOrd="6" destOrd="0" presId="urn:microsoft.com/office/officeart/2005/8/layout/bProcess4"/>
    <dgm:cxn modelId="{B2B805FB-72F2-4606-B47F-DA0448DEA241}" type="presParOf" srcId="{1A20ED63-9F7D-4704-8C29-B76569BC9E4C}" destId="{902C0FA3-54ED-4A48-B956-0BAF11E7BBC0}" srcOrd="0" destOrd="0" presId="urn:microsoft.com/office/officeart/2005/8/layout/bProcess4"/>
    <dgm:cxn modelId="{F650320C-2B2D-4894-95A9-C87BD16F2703}" type="presParOf" srcId="{1A20ED63-9F7D-4704-8C29-B76569BC9E4C}" destId="{5F7C2CAD-EA71-42C7-A36A-0F06B8D85DA4}" srcOrd="1" destOrd="0" presId="urn:microsoft.com/office/officeart/2005/8/layout/bProcess4"/>
    <dgm:cxn modelId="{1218540E-8751-4695-A7FC-44F59BDAD393}" type="presParOf" srcId="{88F5F162-69D3-4F83-B545-B0C04F0C7593}" destId="{4311042A-CC28-47FD-A6C0-BD15C8636D80}" srcOrd="7" destOrd="0" presId="urn:microsoft.com/office/officeart/2005/8/layout/bProcess4"/>
    <dgm:cxn modelId="{CD766C44-90BA-408C-BF54-788855639A04}" type="presParOf" srcId="{88F5F162-69D3-4F83-B545-B0C04F0C7593}" destId="{B1D45F93-FA02-461B-AF94-A9BAC3109023}" srcOrd="8" destOrd="0" presId="urn:microsoft.com/office/officeart/2005/8/layout/bProcess4"/>
    <dgm:cxn modelId="{CD86CDE9-CCE7-4ECC-B8D0-05AA5D572E47}" type="presParOf" srcId="{B1D45F93-FA02-461B-AF94-A9BAC3109023}" destId="{AEB13A1F-7B2C-4606-8FC1-BF0335E6F6B6}" srcOrd="0" destOrd="0" presId="urn:microsoft.com/office/officeart/2005/8/layout/bProcess4"/>
    <dgm:cxn modelId="{F6444461-2C06-4B31-92B2-999EE3175FE2}" type="presParOf" srcId="{B1D45F93-FA02-461B-AF94-A9BAC3109023}" destId="{0320DB37-A46A-4F25-994D-B8E9E541B650}" srcOrd="1" destOrd="0" presId="urn:microsoft.com/office/officeart/2005/8/layout/bProcess4"/>
    <dgm:cxn modelId="{3617AF35-46ED-4373-BE0C-FD0774135456}" type="presParOf" srcId="{88F5F162-69D3-4F83-B545-B0C04F0C7593}" destId="{F09D6DC0-32B1-40E4-8EFC-CBB52ED68DEC}" srcOrd="9" destOrd="0" presId="urn:microsoft.com/office/officeart/2005/8/layout/bProcess4"/>
    <dgm:cxn modelId="{12A7516C-4F3C-458A-93D7-16267717D4DF}" type="presParOf" srcId="{88F5F162-69D3-4F83-B545-B0C04F0C7593}" destId="{4F830A7D-6534-46F8-8EC2-519851D2D71D}" srcOrd="10" destOrd="0" presId="urn:microsoft.com/office/officeart/2005/8/layout/bProcess4"/>
    <dgm:cxn modelId="{EA4C1912-FCC9-47F0-87C9-786443FF7CB4}" type="presParOf" srcId="{4F830A7D-6534-46F8-8EC2-519851D2D71D}" destId="{119CCD7C-EA9D-4431-8FB7-8667C17E2F9E}" srcOrd="0" destOrd="0" presId="urn:microsoft.com/office/officeart/2005/8/layout/bProcess4"/>
    <dgm:cxn modelId="{EFDB9289-3018-4AA5-9812-84FED626312A}" type="presParOf" srcId="{4F830A7D-6534-46F8-8EC2-519851D2D71D}" destId="{71E0E7C9-DC53-440C-9499-73517EE3FE94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AE6A64-A6A7-4368-9065-024E17AE04B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95FDB20-B022-4E28-943B-AC7CD0B3B2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8288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ooper Black" pitchFamily="18" charset="0"/>
              </a:rPr>
              <a:t>WELCOME </a:t>
            </a:r>
            <a:endParaRPr lang="en-US" sz="9600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haroni" pitchFamily="2" charset="-79"/>
                <a:cs typeface="Aharoni" pitchFamily="2" charset="-79"/>
              </a:rPr>
              <a:t>Servo motor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Allows </a:t>
            </a:r>
            <a:r>
              <a:rPr lang="en-US" sz="3600" dirty="0" smtClean="0"/>
              <a:t>for precise control of angular </a:t>
            </a:r>
            <a:r>
              <a:rPr lang="en-US" sz="3600" dirty="0" smtClean="0"/>
              <a:t>position</a:t>
            </a:r>
          </a:p>
          <a:p>
            <a:r>
              <a:rPr lang="en-US" sz="3600" dirty="0" smtClean="0"/>
              <a:t>Controlled by arduino</a:t>
            </a:r>
          </a:p>
          <a:p>
            <a:r>
              <a:rPr lang="en-US" sz="3600" dirty="0" smtClean="0"/>
              <a:t>Used in key latch</a:t>
            </a:r>
            <a:endParaRPr lang="en-US" sz="3600" dirty="0"/>
          </a:p>
        </p:txBody>
      </p:sp>
      <p:pic>
        <p:nvPicPr>
          <p:cNvPr id="4" name="Picture 3" descr="sg90-9g-servo-motor-250x25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429000"/>
            <a:ext cx="3276600" cy="2962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r>
              <a:rPr lang="en-US" dirty="0" smtClean="0"/>
              <a:t> [ESP8266]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Used for program output </a:t>
            </a:r>
            <a:endParaRPr lang="en-US" dirty="0"/>
          </a:p>
        </p:txBody>
      </p:sp>
      <p:pic>
        <p:nvPicPr>
          <p:cNvPr id="4" name="Picture 3" descr="esp8266_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37480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lgerian" pitchFamily="82" charset="0"/>
              </a:rPr>
              <a:t>Motivation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Compulsory helmet</a:t>
            </a:r>
          </a:p>
          <a:p>
            <a:r>
              <a:rPr lang="en-US" sz="5400" dirty="0" smtClean="0"/>
              <a:t>Avoid accident</a:t>
            </a:r>
          </a:p>
          <a:p>
            <a:r>
              <a:rPr lang="en-US" sz="5400" dirty="0" smtClean="0"/>
              <a:t>Develop the technology </a:t>
            </a:r>
            <a:endParaRPr lang="en-US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3976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 pitchFamily="34" charset="0"/>
              </a:rPr>
              <a:t>flowchart</a:t>
            </a:r>
            <a:endParaRPr lang="en-US" sz="4800" dirty="0">
              <a:latin typeface="Arial Black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Bauhaus 93" pitchFamily="82" charset="0"/>
              </a:rPr>
              <a:t>Future scope </a:t>
            </a:r>
            <a:endParaRPr lang="en-US" sz="8000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future we are going to fix face detection sensor </a:t>
            </a:r>
          </a:p>
          <a:p>
            <a:r>
              <a:rPr lang="en-US" dirty="0" smtClean="0"/>
              <a:t>In that helmet, detect the face and start ignition for engine and also develop the danger </a:t>
            </a:r>
            <a:r>
              <a:rPr lang="en-US" dirty="0" err="1" smtClean="0"/>
              <a:t>alram</a:t>
            </a:r>
            <a:r>
              <a:rPr lang="en-US" dirty="0" smtClean="0"/>
              <a:t> </a:t>
            </a:r>
            <a:r>
              <a:rPr lang="en-US" dirty="0" smtClean="0"/>
              <a:t>and security alert……….</a:t>
            </a:r>
          </a:p>
          <a:p>
            <a:r>
              <a:rPr lang="en-US" dirty="0" smtClean="0"/>
              <a:t>Its is very </a:t>
            </a:r>
            <a:r>
              <a:rPr lang="en-US" dirty="0" err="1" smtClean="0"/>
              <a:t>usefull</a:t>
            </a:r>
            <a:r>
              <a:rPr lang="en-US" dirty="0" smtClean="0"/>
              <a:t> to our life while driving </a:t>
            </a:r>
          </a:p>
          <a:p>
            <a:r>
              <a:rPr lang="en-US" dirty="0" smtClean="0"/>
              <a:t>Our main motive is to all should wear helmet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 smtClean="0">
                <a:latin typeface="Algerian" pitchFamily="82" charset="0"/>
              </a:rPr>
              <a:t>Conclution</a:t>
            </a:r>
            <a:r>
              <a:rPr lang="en-US" sz="8000" dirty="0" smtClean="0">
                <a:latin typeface="Algerian" pitchFamily="82" charset="0"/>
              </a:rPr>
              <a:t> </a:t>
            </a:r>
            <a:endParaRPr lang="en-US" sz="8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designed Smart helmet ensures the safety of the rider by making it necessary to wear </a:t>
            </a:r>
            <a:r>
              <a:rPr lang="en-US" b="1" dirty="0" smtClean="0"/>
              <a:t>helmet</a:t>
            </a:r>
          </a:p>
          <a:p>
            <a:r>
              <a:rPr lang="en-US" dirty="0" smtClean="0"/>
              <a:t>The system also helps in efficient handling of the aftermath of </a:t>
            </a:r>
            <a:r>
              <a:rPr lang="en-US" dirty="0" smtClean="0"/>
              <a:t>accidents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WEAR HELMET * * 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Algerian" pitchFamily="82" charset="0"/>
              </a:rPr>
              <a:t>TEAM MEMBERS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Member 1: 	</a:t>
            </a:r>
            <a:r>
              <a:rPr lang="en-US" dirty="0" err="1" smtClean="0"/>
              <a:t>Gowtham.G</a:t>
            </a:r>
            <a:r>
              <a:rPr lang="en-US" dirty="0" smtClean="0"/>
              <a:t> ,</a:t>
            </a:r>
          </a:p>
          <a:p>
            <a:r>
              <a:rPr lang="en-US" dirty="0" smtClean="0"/>
              <a:t>Member 2:	</a:t>
            </a:r>
            <a:r>
              <a:rPr lang="en-US" dirty="0" err="1" smtClean="0"/>
              <a:t>Dhayanethi.V</a:t>
            </a:r>
            <a:r>
              <a:rPr lang="en-US" dirty="0" smtClean="0"/>
              <a:t>,</a:t>
            </a:r>
          </a:p>
          <a:p>
            <a:r>
              <a:rPr lang="en-US" dirty="0" smtClean="0"/>
              <a:t>Member 3:	</a:t>
            </a:r>
            <a:r>
              <a:rPr lang="en-US" dirty="0" err="1" smtClean="0"/>
              <a:t>Gunanithi.R</a:t>
            </a:r>
            <a:r>
              <a:rPr lang="en-US" dirty="0" smtClean="0"/>
              <a:t>,</a:t>
            </a:r>
          </a:p>
          <a:p>
            <a:r>
              <a:rPr lang="en-US" dirty="0" smtClean="0"/>
              <a:t>Member 4:	</a:t>
            </a:r>
            <a:r>
              <a:rPr lang="en-US" dirty="0" err="1" smtClean="0"/>
              <a:t>Ragunath.K</a:t>
            </a:r>
            <a:r>
              <a:rPr lang="en-US" dirty="0" smtClean="0"/>
              <a:t>,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sz="4000" dirty="0" smtClean="0">
                <a:latin typeface="Bauhaus 93" pitchFamily="82" charset="0"/>
              </a:rPr>
              <a:t>                                       Guide</a:t>
            </a:r>
            <a:endParaRPr lang="en-US" sz="4000" dirty="0">
              <a:latin typeface="Bauhaus 93" pitchFamily="82" charset="0"/>
            </a:endParaRPr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r>
              <a:rPr lang="en-US" dirty="0" err="1" smtClean="0"/>
              <a:t>Mr.K.Sivanantham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ECE Department .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>Smart </a:t>
            </a:r>
            <a:r>
              <a:rPr lang="en-US" sz="9600" dirty="0" err="1" smtClean="0">
                <a:latin typeface="Andalus" pitchFamily="18" charset="-78"/>
                <a:cs typeface="Andalus" pitchFamily="18" charset="-78"/>
              </a:rPr>
              <a:t>Helmat</a:t>
            </a:r>
            <a:endParaRPr lang="en-US" sz="96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Content Placeholder 3" descr="stryker_slider_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921" y="1600200"/>
            <a:ext cx="5610158" cy="47085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latin typeface="Bernard MT Condensed" pitchFamily="18" charset="0"/>
              </a:rPr>
              <a:t>Introduction </a:t>
            </a:r>
            <a:endParaRPr lang="en-US" sz="8800" dirty="0"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main objective of this system is to design a helmet that provides safety to bike </a:t>
            </a:r>
            <a:r>
              <a:rPr lang="en-US" sz="3200" dirty="0" smtClean="0"/>
              <a:t>riders.</a:t>
            </a:r>
          </a:p>
          <a:p>
            <a:r>
              <a:rPr lang="en-US" sz="3200" dirty="0" smtClean="0"/>
              <a:t>We are developing a smart helmet using the internet of things (</a:t>
            </a:r>
            <a:r>
              <a:rPr lang="en-US" sz="3200" dirty="0" err="1" smtClean="0"/>
              <a:t>IoT</a:t>
            </a:r>
            <a:r>
              <a:rPr lang="en-US" sz="3200" dirty="0" smtClean="0"/>
              <a:t>) </a:t>
            </a:r>
            <a:r>
              <a:rPr lang="en-US" sz="3200" dirty="0" smtClean="0"/>
              <a:t>technology</a:t>
            </a:r>
          </a:p>
          <a:p>
            <a:r>
              <a:rPr lang="en-US" sz="3200" dirty="0" smtClean="0"/>
              <a:t>The system detects whether the rider is wearing a helmet or not if he wears then only the vehicle will start.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Bernard MT Condensed" pitchFamily="18" charset="0"/>
              </a:rPr>
              <a:t>Components using </a:t>
            </a:r>
            <a:endParaRPr lang="en-US" sz="7200" dirty="0"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Co2 Gas sensor</a:t>
            </a:r>
          </a:p>
          <a:p>
            <a:r>
              <a:rPr lang="en-US" sz="4800" dirty="0" smtClean="0"/>
              <a:t>Transmitter</a:t>
            </a:r>
          </a:p>
          <a:p>
            <a:r>
              <a:rPr lang="en-US" sz="4800" dirty="0" smtClean="0"/>
              <a:t>Receiver</a:t>
            </a:r>
          </a:p>
          <a:p>
            <a:r>
              <a:rPr lang="en-US" sz="4800" dirty="0" smtClean="0"/>
              <a:t>Servo motor </a:t>
            </a:r>
          </a:p>
          <a:p>
            <a:r>
              <a:rPr lang="en-US" sz="4800" dirty="0" smtClean="0"/>
              <a:t>Nodemcu [ESP8266]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Co2 Gas sensor</a:t>
            </a:r>
            <a:endParaRPr lang="en-US" sz="3600" dirty="0"/>
          </a:p>
        </p:txBody>
      </p:sp>
      <p:pic>
        <p:nvPicPr>
          <p:cNvPr id="5" name="Picture Placeholder 4" descr="CO2_Carbon_Dioxide_Gas_Sensor-250x250-500x5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444" t="13831" r="19445" b="12558"/>
          <a:stretch>
            <a:fillRect/>
          </a:stretch>
        </p:blipFill>
        <p:spPr>
          <a:xfrm>
            <a:off x="2895600" y="2133600"/>
            <a:ext cx="3352800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Co2 Gas </a:t>
            </a:r>
            <a:r>
              <a:rPr lang="en-US" sz="4400" dirty="0" smtClean="0"/>
              <a:t>sensor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To detect co2 level</a:t>
            </a:r>
          </a:p>
          <a:p>
            <a:r>
              <a:rPr lang="en-US" sz="5400" dirty="0" smtClean="0"/>
              <a:t>Inhale 0.03%</a:t>
            </a:r>
          </a:p>
          <a:p>
            <a:pPr>
              <a:buNone/>
            </a:pPr>
            <a:r>
              <a:rPr lang="en-US" sz="5400" dirty="0" smtClean="0"/>
              <a:t>     Exhale </a:t>
            </a:r>
            <a:r>
              <a:rPr lang="en-US" sz="5400" dirty="0" smtClean="0"/>
              <a:t>4%</a:t>
            </a:r>
            <a:endParaRPr lang="en-US" sz="5400" dirty="0" smtClean="0"/>
          </a:p>
          <a:p>
            <a:r>
              <a:rPr lang="en-US" sz="5400" dirty="0" smtClean="0"/>
              <a:t>Detect co2 level inside Helmet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31888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auhaus 93" pitchFamily="82" charset="0"/>
              </a:rPr>
              <a:t>Transmitter and Receiver</a:t>
            </a:r>
            <a:endParaRPr lang="en-US" sz="3600" dirty="0">
              <a:latin typeface="Bauhaus 93" pitchFamily="82" charset="0"/>
            </a:endParaRPr>
          </a:p>
        </p:txBody>
      </p:sp>
      <p:pic>
        <p:nvPicPr>
          <p:cNvPr id="5" name="Picture Placeholder 4" descr="RF-Transmitter-Receiver-Module-315MHz-Wireless-Link-Kit-For-Arduin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889" b="13889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Transmitter and Receiver 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Electricity flowing into </a:t>
            </a:r>
            <a:r>
              <a:rPr lang="en-US" sz="4400" dirty="0" err="1" smtClean="0"/>
              <a:t>Transister</a:t>
            </a:r>
            <a:endParaRPr lang="en-US" sz="4400" dirty="0" smtClean="0"/>
          </a:p>
          <a:p>
            <a:r>
              <a:rPr lang="en-US" sz="4400" dirty="0" smtClean="0"/>
              <a:t>Produce and transmit wave form</a:t>
            </a:r>
          </a:p>
          <a:p>
            <a:r>
              <a:rPr lang="en-US" sz="4400" dirty="0" smtClean="0"/>
              <a:t>Wave form Received by Receiver</a:t>
            </a:r>
            <a:endParaRPr lang="en-US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</TotalTime>
  <Words>264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WELCOME </vt:lpstr>
      <vt:lpstr>TEAM MEMBERS</vt:lpstr>
      <vt:lpstr>Smart Helmat</vt:lpstr>
      <vt:lpstr>Introduction </vt:lpstr>
      <vt:lpstr>Components using </vt:lpstr>
      <vt:lpstr>Co2 Gas sensor</vt:lpstr>
      <vt:lpstr>Co2 Gas sensor</vt:lpstr>
      <vt:lpstr>Transmitter and Receiver</vt:lpstr>
      <vt:lpstr>Transmitter and Receiver </vt:lpstr>
      <vt:lpstr>Servo motor</vt:lpstr>
      <vt:lpstr>NodeMCU [ESP8266]</vt:lpstr>
      <vt:lpstr>Motivation</vt:lpstr>
      <vt:lpstr>flowchart</vt:lpstr>
      <vt:lpstr>Future scope </vt:lpstr>
      <vt:lpstr>Conclution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GOWTH</dc:creator>
  <cp:lastModifiedBy>GOWTH</cp:lastModifiedBy>
  <cp:revision>11</cp:revision>
  <dcterms:created xsi:type="dcterms:W3CDTF">2022-03-09T15:44:25Z</dcterms:created>
  <dcterms:modified xsi:type="dcterms:W3CDTF">2022-03-09T17:34:31Z</dcterms:modified>
</cp:coreProperties>
</file>