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69" d="100"/>
          <a:sy n="69" d="100"/>
        </p:scale>
        <p:origin x="-74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xmlns=""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xmlns=""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xmlns=""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xmlns=""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xmlns=""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xmlns=""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xmlns=""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xmlns=""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xmlns=""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xmlns=""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xmlns=""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xmlns=""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xmlns=""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xmlns=""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xmlns=""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xmlns=""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xmlns=""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xmlns=""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xmlns=""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xmlns=""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xmlns=""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xmlns=""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xmlns=""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xmlns=""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xmlns=""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xmlns=""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xmlns=""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xmlns=""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xmlns=""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xmlns=""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xmlns=""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xmlns=""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xmlns=""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xmlns=""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xmlns=""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xmlns=""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xmlns=""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xmlns=""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xmlns=""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xmlns=""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xmlns=""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xmlns=""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xmlns=""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xmlns=""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xmlns=""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xmlns=""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xmlns=""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xmlns=""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xmlns=""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xmlns=""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xmlns=""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xmlns=""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xmlns=""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xmlns=""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xmlns=""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xmlns=""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xmlns=""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xmlns=""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xmlns=""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xmlns=""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xmlns=""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xmlns=""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xmlns=""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xmlns=""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xmlns=""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xmlns=""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xmlns=""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xmlns=""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xmlns=""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xmlns=""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xmlns=""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xmlns=""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xmlns=""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xmlns=""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xmlns=""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xmlns=""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xmlns=""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xmlns=""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xmlns=""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xmlns=""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xmlns=""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xmlns=""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xmlns=""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xmlns=""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xmlns=""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xmlns=""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xmlns=""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xmlns=""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xmlns=""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xmlns=""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xmlns=""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xmlns=""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xmlns=""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xmlns=""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xmlns=""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xmlns=""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xmlns=""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xmlns=""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xmlns=""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xmlns=""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xmlns=""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xmlns=""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xmlns=""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xmlns=""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xmlns=""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xmlns=""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xmlns=""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xmlns=""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xmlns=""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xmlns=""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xmlns=""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xmlns=""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xmlns=""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xmlns=""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xmlns=""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xmlns=""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xmlns=""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xmlns=""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xmlns=""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xmlns=""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xmlns=""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xmlns=""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xmlns=""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xmlns=""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xmlns=""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xmlns=""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xmlns=""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xmlns=""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xmlns=""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xmlns=""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xmlns=""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xmlns=""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xmlns=""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xmlns=""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xmlns=""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xmlns=""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xmlns=""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xmlns=""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xmlns=""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xmlns=""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xmlns=""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xmlns="" id="{0847219B-2843-00E2-EE30-884E220C10B5}"/>
              </a:ext>
            </a:extLst>
          </p:cNvPr>
          <p:cNvSpPr>
            <a:spLocks noGrp="1"/>
          </p:cNvSpPr>
          <p:nvPr>
            <p:ph type="body" sz="quarter" idx="22"/>
          </p:nvPr>
        </p:nvSpPr>
        <p:spPr/>
        <p:txBody>
          <a:bodyPr/>
          <a:lstStyle/>
          <a:p>
            <a:pPr>
              <a:lnSpc>
                <a:spcPct val="150000"/>
              </a:lnSpc>
            </a:pPr>
            <a:r>
              <a:rPr lang="en-US" sz="2000" dirty="0" err="1" smtClean="0"/>
              <a:t>Ragupriyan</a:t>
            </a:r>
            <a:r>
              <a:rPr lang="en-US" sz="2000" dirty="0" smtClean="0"/>
              <a:t> P</a:t>
            </a:r>
            <a:endParaRPr lang="en-US" sz="2000" dirty="0"/>
          </a:p>
          <a:p>
            <a:pPr>
              <a:lnSpc>
                <a:spcPct val="150000"/>
              </a:lnSpc>
            </a:pPr>
            <a:r>
              <a:rPr lang="en-US" sz="2000" smtClean="0"/>
              <a:t>720921104077</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xmlns=""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xmlns=""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xmlns=""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xmlns=""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xmlns=""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xmlns=""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xmlns=""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xmlns=""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xmlns=""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xmlns=""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xmlns=""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xmlns=""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xmlns=""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xmlns=""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xmlns=""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xmlns=""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xmlns=""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xmlns=""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xmlns=""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xmlns=""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xmlns=""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xmlns=""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xmlns=""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xmlns=""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xmlns=""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r>
              <a:rPr lang="en-US" dirty="0"/>
              <a:t/>
            </a:r>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EF64662-CC57-4897-90B9-1BAC0C42BA0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574</Words>
  <Application>Microsoft Office PowerPoint</Application>
  <PresentationFormat>Custom</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2024-04-06T04:04:48Z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