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Pushpalatha P</a:t>
            </a:r>
            <a:r>
              <a:rPr b="1" lang="en-US" sz="2000">
                <a:solidFill>
                  <a:srgbClr val="1482AB"/>
                </a:solidFill>
                <a:latin typeface="Arial"/>
                <a:ea typeface="Arial"/>
                <a:cs typeface="Arial"/>
                <a:sym typeface="Arial"/>
              </a:rPr>
              <a:t>–III CSE- Vetri Vinayaha College of Engineering and Technology</a:t>
            </a:r>
            <a:endParaRPr/>
          </a:p>
        </p:txBody>
      </p:sp>
      <p:sp>
        <p:nvSpPr>
          <p:cNvPr id="120" name="Google Shape;120;p13"/>
          <p:cNvSpPr txBox="1"/>
          <p:nvPr>
            <p:ph idx="11" type="ftr"/>
          </p:nvPr>
        </p:nvSpPr>
        <p:spPr>
          <a:xfrm flipH="1" rot="10800000">
            <a:off x="636600" y="6169768"/>
            <a:ext cx="9367500" cy="68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