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6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task management system with features like adding tasks, marking as completed with tick button, showing pending percentage and filtering by using html, css and js coding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0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3639" y="286268"/>
            <a:ext cx="9994006" cy="707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border-radius: 4px;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#task-list 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20px;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.task 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justify-content: space-between;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align-items: center;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#f9f9f9;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5px;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10px;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border-radius: 4px;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#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task.completed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line-through;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#e0ffe0;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#pending-percentage 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16px;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2693" y="405429"/>
            <a:ext cx="6096000" cy="63172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 code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tasks = [];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('add-task-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('click',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addTask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addTask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taskInput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('task-input');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taskText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taskInput.value.trim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taskText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!== "")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id: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Date.now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text: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taskText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completed: false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taskInput.value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'';  // clear the input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updatePendingPercentage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('task-list');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taskList.innerHTML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'';  // Clear the task list first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tasks.forEach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 =&gt;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('div');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taskElement.classList.add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('task');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task.completed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taskElement.classList.add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('completed');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1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014" y="225571"/>
            <a:ext cx="7409645" cy="6666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taskElement.innerHTML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`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&lt;span&gt;${</a:t>
            </a:r>
            <a:r>
              <a:rPr lang="en-IN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task.text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}&lt;/span&gt;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</a:t>
            </a:r>
            <a:r>
              <a:rPr lang="en-IN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toggleCompletion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(${task.id})"&gt;</a:t>
            </a:r>
            <a:r>
              <a:rPr lang="en-IN" sz="1600" dirty="0" smtClean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✔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`;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taskList.appendChild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</a:t>
            </a: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toggleCompletion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taskId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task =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tasks.find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t.id ===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taskId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task.completed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!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task.completed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renderTasks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updatePendingPercentage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updatePendingPercentage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totalTasks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tasks.length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completedTasks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tasks.filter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t.completed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).length;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pendingPercentage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totalTasks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0 ? 0 :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(((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totalTasks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completedTasks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totalTasks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 100);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('pending-percentage').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`Pending: ${</a:t>
            </a:r>
            <a:r>
              <a:rPr lang="en-IN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pendingPercentage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}%`;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296" y="257396"/>
            <a:ext cx="5477814" cy="6011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filter =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('filter').value;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filteredTasks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tasks;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(filter === 'pending')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filteredTasks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tasks.filter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 =&gt; !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task.completed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if (filter === 'completed')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filteredTasks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tasks.filter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 =&gt;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task.completed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renderFilteredTasks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filteredTasks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renderFilteredTasks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filteredTasks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('task-list');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taskList.innerHTML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'';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filteredTasks.forEach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 =&gt; {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document.createElement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('div');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taskElement.classList.add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('task');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task.completed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taskElement.classList.add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('completed');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taskElement.innerHTML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`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&lt;span&gt;${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task.text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}&lt;/span&gt;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toggleCompletion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(${task.id})"&gt;</a:t>
            </a:r>
            <a:r>
              <a:rPr lang="en-IN" sz="1200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✔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`;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taskList.appendChild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taskElement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0609"/>
            <a:ext cx="14159153" cy="67473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1662" y="662016"/>
            <a:ext cx="2606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OUTPUT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747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successfully built a simple Task Management System using HTML, CSS, and JavaScript. The system allows us to: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tasks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them as completed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pending percentage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tasks based on status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EVEN expanded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UPDATION with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 like task priorities, deadlines, or user authentication.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97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3832" y="2967335"/>
            <a:ext cx="3664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9067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Task Management System that allows users to: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tasks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tasks as completed using a tick button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percentage of pending tasks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tasks by their status (Completed / Pending)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structure of the application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styling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functionality (task logic)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is the process of effectively and efficiently tracking, managing, and executing the life cycle of a task or many tasks within a project, from inception to execution. The purpose of task management is to improve the decision-making, communication, efficiency, and effectiveness of a task or 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helps teams communicate the status of various tasks and duties for a project to make sure it is progressing smoothly and in a timely manner. Being able to see what other team members are working on and what tasks have been completed helps teams stay organized and keep the momentum high.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43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76517"/>
            <a:ext cx="10364451" cy="122349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Application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532533" y="1678489"/>
            <a:ext cx="1043747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a Task: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enters a task name and clicks the "Add Task" button.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new task is added to the list and displayed on the screen.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Marking a Task as Completed: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click the tick button (✔) to mark a task as completed.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 tasks have a line-through style and are colored differently.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 Task Percentage: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pending percentage is automatically calculated based on the number of tasks marked as completed.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displayed at the bottom of the task list.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 Tasks: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filter tasks by status: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Shows all tasks.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Shows only tasks that are not completed.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Shows only completed tasks.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4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dirty="0"/>
              <a:t>Features</a:t>
            </a:r>
            <a:r>
              <a:rPr lang="en-IN" b="1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b="1" dirty="0"/>
              <a:t> Management</a:t>
            </a:r>
            <a:r>
              <a:rPr lang="en-IN" dirty="0"/>
              <a:t>: Adding, completing, and filtering tasks.</a:t>
            </a:r>
          </a:p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IN" b="1" dirty="0"/>
              <a:t> UI</a:t>
            </a:r>
            <a:r>
              <a:rPr lang="en-IN" dirty="0"/>
              <a:t>: The UI updates as the user interacts with tasks.</a:t>
            </a:r>
          </a:p>
          <a:p>
            <a:pPr lvl="0"/>
            <a:r>
              <a:rPr lang="en-IN" b="1" dirty="0"/>
              <a:t>Pending Percentage</a:t>
            </a:r>
            <a:r>
              <a:rPr lang="en-IN" dirty="0"/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IN" dirty="0"/>
              <a:t> calculation and display of pending tasks.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en-IN" b="1" dirty="0" smtClean="0"/>
              <a:t> </a:t>
            </a:r>
            <a:r>
              <a:rPr lang="en-IN" b="1" dirty="0"/>
              <a:t>Design</a:t>
            </a:r>
            <a:r>
              <a:rPr lang="en-IN" dirty="0"/>
              <a:t>: This can be extended to mobile or larger screens with some CSS </a:t>
            </a:r>
            <a:r>
              <a:rPr lang="en-IN" dirty="0" smtClean="0"/>
              <a:t>tweaks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IMPROVEMENTS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r>
              <a:rPr lang="en-IN" dirty="0"/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IN" dirty="0"/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IN" dirty="0" smtClean="0"/>
              <a:t> </a:t>
            </a:r>
            <a:r>
              <a:rPr lang="en-IN" dirty="0"/>
              <a:t>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IN" dirty="0"/>
              <a:t>.</a:t>
            </a:r>
          </a:p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en-IN" dirty="0"/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IN" dirty="0"/>
              <a:t>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IN" dirty="0"/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IN" dirty="0"/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r>
              <a:rPr lang="en-IN" dirty="0" smtClean="0"/>
              <a:t> </a:t>
            </a:r>
            <a:r>
              <a:rPr lang="en-IN" dirty="0"/>
              <a:t>or 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dirty="0"/>
              <a:t>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IN" dirty="0"/>
              <a:t> across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reloads</a:t>
            </a:r>
          </a:p>
        </p:txBody>
      </p:sp>
    </p:spTree>
    <p:extLst>
      <p:ext uri="{BB962C8B-B14F-4D97-AF65-F5344CB8AC3E}">
        <p14:creationId xmlns:p14="http://schemas.microsoft.com/office/powerpoint/2010/main" val="42226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5459" y="423148"/>
            <a:ext cx="11269014" cy="656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Structure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 initial-scale=1.0"&gt;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&lt;title&gt;Task Management System&lt;/title&gt;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&lt;h1&gt;Task Management&lt;/h1&gt;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id="task-input" placeholder="Add a new task"&gt;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id="add-task-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"&gt;Add Task&lt;/button&gt;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&lt;select id="filter"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filterTasks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&lt;/html&gt;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484" y="0"/>
            <a:ext cx="6096000" cy="73038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#f4f7f6;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.container 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400px;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50px auto;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#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20px;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box-shadow: 0 4px 8px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border-radius: 8px;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#333;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input[type="text"] 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02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-25343"/>
            <a:ext cx="6096000" cy="69086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70%;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10px;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10px;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#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border-radius: 4px;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10px 20px;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#4CAF50;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white;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none;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border-radius: 4px;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cursor: pointer;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button:hover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#45a049;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{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20px;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5px;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129</TotalTime>
  <Words>824</Words>
  <Application>Microsoft Office PowerPoint</Application>
  <PresentationFormat>Widescreen</PresentationFormat>
  <Paragraphs>222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 Symbol</vt:lpstr>
      <vt:lpstr>Times New Roman</vt:lpstr>
      <vt:lpstr>Tw Cen MT</vt:lpstr>
      <vt:lpstr>Droplet</vt:lpstr>
      <vt:lpstr>TASK MANAGEMENT SYSTEM</vt:lpstr>
      <vt:lpstr>introduction</vt:lpstr>
      <vt:lpstr>TASK MANAGEMENT SYSTEM</vt:lpstr>
      <vt:lpstr>How the Application Works</vt:lpstr>
      <vt:lpstr> Features Overview </vt:lpstr>
      <vt:lpstr>FEATURES IMPROVEMENTS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SYSTEM</dc:title>
  <dc:creator>Microsoft account</dc:creator>
  <cp:lastModifiedBy>Microsoft account</cp:lastModifiedBy>
  <cp:revision>19</cp:revision>
  <dcterms:created xsi:type="dcterms:W3CDTF">2024-11-09T15:33:46Z</dcterms:created>
  <dcterms:modified xsi:type="dcterms:W3CDTF">2024-11-12T05:25:31Z</dcterms:modified>
</cp:coreProperties>
</file>