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077" y="2152071"/>
            <a:ext cx="8596668" cy="1320800"/>
          </a:xfrm>
        </p:spPr>
        <p:txBody>
          <a:bodyPr/>
          <a:lstStyle/>
          <a:p>
            <a:r>
              <a:rPr lang="en-IN" b="1" dirty="0" smtClean="0"/>
              <a:t>FLOOD MANAGEMENT SYSTEM</a:t>
            </a:r>
            <a:endParaRPr lang="en-IN" b="1" dirty="0"/>
          </a:p>
        </p:txBody>
      </p:sp>
      <p:sp>
        <p:nvSpPr>
          <p:cNvPr id="4" name="TextBox 3"/>
          <p:cNvSpPr txBox="1"/>
          <p:nvPr/>
        </p:nvSpPr>
        <p:spPr>
          <a:xfrm>
            <a:off x="1628677" y="3676071"/>
            <a:ext cx="4950691" cy="1754326"/>
          </a:xfrm>
          <a:prstGeom prst="rect">
            <a:avLst/>
          </a:prstGeom>
          <a:noFill/>
        </p:spPr>
        <p:txBody>
          <a:bodyPr wrap="square" rtlCol="0">
            <a:spAutoFit/>
          </a:bodyPr>
          <a:lstStyle/>
          <a:p>
            <a:r>
              <a:rPr lang="en-IN" b="1" dirty="0" smtClean="0"/>
              <a:t>Team Members:</a:t>
            </a:r>
          </a:p>
          <a:p>
            <a:endParaRPr lang="en-IN" b="1" dirty="0" smtClean="0"/>
          </a:p>
          <a:p>
            <a:pPr marL="342900" indent="-342900">
              <a:buAutoNum type="arabicPeriod"/>
            </a:pPr>
            <a:r>
              <a:rPr lang="en-IN" dirty="0" smtClean="0"/>
              <a:t>Raguraaman V M </a:t>
            </a:r>
          </a:p>
          <a:p>
            <a:pPr marL="342900" indent="-342900">
              <a:buAutoNum type="arabicPeriod"/>
            </a:pPr>
            <a:r>
              <a:rPr lang="en-IN" dirty="0" smtClean="0"/>
              <a:t>Praveen S</a:t>
            </a:r>
          </a:p>
          <a:p>
            <a:pPr marL="342900" indent="-342900">
              <a:buAutoNum type="arabicPeriod"/>
            </a:pPr>
            <a:r>
              <a:rPr lang="en-IN" dirty="0" smtClean="0"/>
              <a:t>Bose B</a:t>
            </a:r>
          </a:p>
          <a:p>
            <a:pPr marL="342900" indent="-342900">
              <a:buAutoNum type="arabicPeriod"/>
            </a:pPr>
            <a:r>
              <a:rPr lang="en-IN" dirty="0" smtClean="0"/>
              <a:t>Catherine Glory </a:t>
            </a:r>
            <a:r>
              <a:rPr lang="en-IN" dirty="0"/>
              <a:t>S</a:t>
            </a:r>
            <a:endParaRPr lang="en-IN" dirty="0" smtClean="0"/>
          </a:p>
        </p:txBody>
      </p:sp>
    </p:spTree>
    <p:extLst>
      <p:ext uri="{BB962C8B-B14F-4D97-AF65-F5344CB8AC3E}">
        <p14:creationId xmlns:p14="http://schemas.microsoft.com/office/powerpoint/2010/main" val="243650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569" y="1286933"/>
            <a:ext cx="7766936" cy="1646302"/>
          </a:xfrm>
        </p:spPr>
        <p:txBody>
          <a:bodyPr/>
          <a:lstStyle/>
          <a:p>
            <a:r>
              <a:rPr lang="en-IN" dirty="0" smtClean="0"/>
              <a:t>Problem </a:t>
            </a:r>
            <a:r>
              <a:rPr lang="en-IN" dirty="0" smtClean="0"/>
              <a:t>definition:</a:t>
            </a:r>
            <a:endParaRPr lang="en-IN" dirty="0"/>
          </a:p>
        </p:txBody>
      </p:sp>
      <p:sp>
        <p:nvSpPr>
          <p:cNvPr id="4" name="Subtitle 3"/>
          <p:cNvSpPr>
            <a:spLocks noGrp="1"/>
          </p:cNvSpPr>
          <p:nvPr>
            <p:ph type="subTitle" idx="1"/>
          </p:nvPr>
        </p:nvSpPr>
        <p:spPr>
          <a:xfrm>
            <a:off x="768157" y="3066473"/>
            <a:ext cx="9105515" cy="3454399"/>
          </a:xfrm>
        </p:spPr>
        <p:txBody>
          <a:bodyPr>
            <a:normAutofit/>
          </a:bodyPr>
          <a:lstStyle/>
          <a:p>
            <a:pPr algn="l"/>
            <a:r>
              <a:rPr lang="en-US" sz="2000" dirty="0"/>
              <a:t>The project involves deploying </a:t>
            </a:r>
            <a:r>
              <a:rPr lang="en-US" sz="2000" dirty="0" err="1"/>
              <a:t>IoT</a:t>
            </a:r>
            <a:r>
              <a:rPr lang="en-US" sz="2000" dirty="0"/>
              <a:t> sensors near water bodies and flood-prone areas to monitor water levels and provide early flood warnings through a public platform. The objective is to enhance flood preparedness and response by issuing timely warnings to both the public and emergency response teams. This project includes defining objectives, designing the </a:t>
            </a:r>
            <a:r>
              <a:rPr lang="en-US" sz="2000" dirty="0" err="1"/>
              <a:t>IoT</a:t>
            </a:r>
            <a:r>
              <a:rPr lang="en-US" sz="2000" dirty="0"/>
              <a:t> sensor network, developing the warning platform, and integrating them using </a:t>
            </a:r>
            <a:r>
              <a:rPr lang="en-US" sz="2000" dirty="0" err="1"/>
              <a:t>IoT</a:t>
            </a:r>
            <a:r>
              <a:rPr lang="en-US" sz="2000" dirty="0"/>
              <a:t> technology and Python</a:t>
            </a:r>
            <a:r>
              <a:rPr lang="en-US" dirty="0"/>
              <a:t>.</a:t>
            </a:r>
            <a:endParaRPr lang="en-IN" dirty="0"/>
          </a:p>
        </p:txBody>
      </p:sp>
    </p:spTree>
    <p:extLst>
      <p:ext uri="{BB962C8B-B14F-4D97-AF65-F5344CB8AC3E}">
        <p14:creationId xmlns:p14="http://schemas.microsoft.com/office/powerpoint/2010/main" val="175384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the project: </a:t>
            </a:r>
            <a:endParaRPr lang="en-IN" dirty="0"/>
          </a:p>
        </p:txBody>
      </p:sp>
      <p:sp>
        <p:nvSpPr>
          <p:cNvPr id="3" name="Content Placeholder 2"/>
          <p:cNvSpPr>
            <a:spLocks noGrp="1"/>
          </p:cNvSpPr>
          <p:nvPr>
            <p:ph idx="1"/>
          </p:nvPr>
        </p:nvSpPr>
        <p:spPr/>
        <p:txBody>
          <a:bodyPr>
            <a:normAutofit/>
          </a:bodyPr>
          <a:lstStyle/>
          <a:p>
            <a:r>
              <a:rPr lang="en-US" dirty="0" smtClean="0"/>
              <a:t>Develop </a:t>
            </a:r>
            <a:r>
              <a:rPr lang="en-US" dirty="0"/>
              <a:t>a real-time flood monitoring system using </a:t>
            </a:r>
            <a:r>
              <a:rPr lang="en-US" dirty="0" err="1"/>
              <a:t>IoT</a:t>
            </a:r>
            <a:r>
              <a:rPr lang="en-US" dirty="0"/>
              <a:t> technology</a:t>
            </a:r>
          </a:p>
          <a:p>
            <a:r>
              <a:rPr lang="en-US" dirty="0"/>
              <a:t>Issue early flood warnings to the public and emergency response teams</a:t>
            </a:r>
          </a:p>
          <a:p>
            <a:r>
              <a:rPr lang="en-US" dirty="0"/>
              <a:t>Enhance flood preparedness and response by providing timely warnings</a:t>
            </a:r>
          </a:p>
          <a:p>
            <a:r>
              <a:rPr lang="en-US" dirty="0"/>
              <a:t>Reduce the loss of life and property damage caused by floods</a:t>
            </a:r>
          </a:p>
          <a:p>
            <a:pPr marL="0" indent="0">
              <a:buNone/>
            </a:pPr>
            <a:r>
              <a:rPr lang="en-US" dirty="0"/>
              <a:t/>
            </a:r>
            <a:br>
              <a:rPr lang="en-US" dirty="0"/>
            </a:br>
            <a:endParaRPr lang="en-IN" dirty="0"/>
          </a:p>
        </p:txBody>
      </p:sp>
    </p:spTree>
    <p:extLst>
      <p:ext uri="{BB962C8B-B14F-4D97-AF65-F5344CB8AC3E}">
        <p14:creationId xmlns:p14="http://schemas.microsoft.com/office/powerpoint/2010/main" val="334446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Existing Algorithms:</a:t>
            </a:r>
            <a:endParaRPr lang="en-IN" dirty="0"/>
          </a:p>
        </p:txBody>
      </p:sp>
      <p:sp>
        <p:nvSpPr>
          <p:cNvPr id="3" name="Content Placeholder 2"/>
          <p:cNvSpPr>
            <a:spLocks noGrp="1"/>
          </p:cNvSpPr>
          <p:nvPr>
            <p:ph idx="1"/>
          </p:nvPr>
        </p:nvSpPr>
        <p:spPr>
          <a:xfrm>
            <a:off x="603444" y="1698771"/>
            <a:ext cx="10821938" cy="4988356"/>
          </a:xfrm>
        </p:spPr>
        <p:txBody>
          <a:bodyPr>
            <a:noAutofit/>
          </a:bodyPr>
          <a:lstStyle/>
          <a:p>
            <a:pPr marL="0" indent="0">
              <a:buNone/>
            </a:pPr>
            <a:r>
              <a:rPr lang="en-US" sz="1600" b="1" dirty="0"/>
              <a:t>Existing flood monitoring systems using </a:t>
            </a:r>
            <a:r>
              <a:rPr lang="en-US" sz="1600" b="1" dirty="0" err="1"/>
              <a:t>IoT</a:t>
            </a:r>
            <a:r>
              <a:rPr lang="en-US" sz="1600" b="1" dirty="0"/>
              <a:t> sensors near water bodies and flood-prone areas to monitor water levels and provide early flood warnings through a public platform have a number of limitations, including:</a:t>
            </a:r>
          </a:p>
          <a:p>
            <a:r>
              <a:rPr lang="en-US" sz="1600" b="1" dirty="0"/>
              <a:t>Accuracy:</a:t>
            </a:r>
            <a:r>
              <a:rPr lang="en-US" sz="1600" dirty="0"/>
              <a:t> The accuracy of flood monitoring systems can be affected by a number of factors, including the type of sensors used, the location of the sensors, and the environmental conditions. For example, ultrasonic sensors can be inaccurate in windy conditions, and water turbidity can interfere with optical sensors.</a:t>
            </a:r>
          </a:p>
          <a:p>
            <a:r>
              <a:rPr lang="en-US" sz="1600" b="1" dirty="0"/>
              <a:t>Cost: </a:t>
            </a:r>
            <a:r>
              <a:rPr lang="en-US" sz="1600" dirty="0"/>
              <a:t>Flood monitoring systems can be expensive to install and maintain. This can be a barrier to implementation in developing countries and rural areas.</a:t>
            </a:r>
          </a:p>
          <a:p>
            <a:r>
              <a:rPr lang="en-US" sz="1600" b="1" dirty="0"/>
              <a:t>False alarms:</a:t>
            </a:r>
            <a:r>
              <a:rPr lang="en-US" sz="1600" dirty="0"/>
              <a:t> Flood monitoring systems can generate false alarms, which can lead to unnecessary evacuations and disruptions. This can erode public trust in the system and lead to people ignoring future warnings.</a:t>
            </a:r>
          </a:p>
          <a:p>
            <a:r>
              <a:rPr lang="en-US" sz="1600" b="1" dirty="0"/>
              <a:t>Data management and analysis:</a:t>
            </a:r>
            <a:r>
              <a:rPr lang="en-US" sz="1600" dirty="0"/>
              <a:t> Flood monitoring systems generate a large amount of data. This data needs to be managed and analyzed effectively in order to provide accurate and timely warnings. This can be a challenge, especially for large and complex systems.</a:t>
            </a:r>
          </a:p>
          <a:p>
            <a:r>
              <a:rPr lang="en-US" sz="1600" b="1" dirty="0"/>
              <a:t>Public awareness and access:</a:t>
            </a:r>
            <a:r>
              <a:rPr lang="en-US" sz="1600" dirty="0"/>
              <a:t> It is important to ensure that the public is aware of flood monitoring systems and has access to the warnings that they provide. This can be challenging in areas with limited internet access or low literacy rates.</a:t>
            </a:r>
          </a:p>
        </p:txBody>
      </p:sp>
    </p:spTree>
    <p:extLst>
      <p:ext uri="{BB962C8B-B14F-4D97-AF65-F5344CB8AC3E}">
        <p14:creationId xmlns:p14="http://schemas.microsoft.com/office/powerpoint/2010/main" val="197487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proposed Algorithm:</a:t>
            </a:r>
            <a:endParaRPr lang="en-IN" dirty="0"/>
          </a:p>
        </p:txBody>
      </p:sp>
      <p:sp>
        <p:nvSpPr>
          <p:cNvPr id="3" name="Content Placeholder 2"/>
          <p:cNvSpPr>
            <a:spLocks noGrp="1"/>
          </p:cNvSpPr>
          <p:nvPr>
            <p:ph idx="1"/>
          </p:nvPr>
        </p:nvSpPr>
        <p:spPr/>
        <p:txBody>
          <a:bodyPr/>
          <a:lstStyle/>
          <a:p>
            <a:r>
              <a:rPr lang="en-US" b="1" dirty="0" smtClean="0"/>
              <a:t>Data Collection : </a:t>
            </a:r>
            <a:r>
              <a:rPr lang="en-US" dirty="0" smtClean="0"/>
              <a:t>The </a:t>
            </a:r>
            <a:r>
              <a:rPr lang="en-US" dirty="0" err="1"/>
              <a:t>IoT</a:t>
            </a:r>
            <a:r>
              <a:rPr lang="en-US" dirty="0"/>
              <a:t> sensor network collects data from a number of sensors located in a flood-prone area. The data includes water level readings, rainfall data, and other relevant environmental data.</a:t>
            </a:r>
          </a:p>
          <a:p>
            <a:r>
              <a:rPr lang="en-US" b="1" dirty="0" smtClean="0"/>
              <a:t>Data Analysis: </a:t>
            </a:r>
            <a:r>
              <a:rPr lang="en-US" dirty="0" smtClean="0"/>
              <a:t>The </a:t>
            </a:r>
            <a:r>
              <a:rPr lang="en-US" dirty="0"/>
              <a:t>data is transmitted to the cloud-based platform, where it is analyzed using a machine learning algorithm. The algorithm identifies a trend in the water level data that suggests a flood is imminent.</a:t>
            </a:r>
          </a:p>
          <a:p>
            <a:r>
              <a:rPr lang="en-US" b="1" dirty="0" smtClean="0"/>
              <a:t>Warning Generation: </a:t>
            </a:r>
            <a:r>
              <a:rPr lang="en-US" dirty="0" smtClean="0"/>
              <a:t>Based </a:t>
            </a:r>
            <a:r>
              <a:rPr lang="en-US" dirty="0"/>
              <a:t>on the results of the analysis, the system generates a flood warning for the area. The warning is disseminated to the public and emergency response teams through a variety of channels, such as SMS, email, and social media.</a:t>
            </a:r>
          </a:p>
        </p:txBody>
      </p:sp>
    </p:spTree>
    <p:extLst>
      <p:ext uri="{BB962C8B-B14F-4D97-AF65-F5344CB8AC3E}">
        <p14:creationId xmlns:p14="http://schemas.microsoft.com/office/powerpoint/2010/main" val="62560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Thinking:</a:t>
            </a:r>
            <a:endParaRPr lang="en-IN" dirty="0"/>
          </a:p>
        </p:txBody>
      </p:sp>
      <p:sp>
        <p:nvSpPr>
          <p:cNvPr id="3" name="Content Placeholder 2"/>
          <p:cNvSpPr>
            <a:spLocks noGrp="1"/>
          </p:cNvSpPr>
          <p:nvPr>
            <p:ph idx="1"/>
          </p:nvPr>
        </p:nvSpPr>
        <p:spPr>
          <a:xfrm>
            <a:off x="677334" y="1393971"/>
            <a:ext cx="8596668" cy="3880773"/>
          </a:xfrm>
        </p:spPr>
        <p:txBody>
          <a:bodyPr>
            <a:normAutofit fontScale="70000" lnSpcReduction="20000"/>
          </a:bodyPr>
          <a:lstStyle/>
          <a:p>
            <a:pPr marL="0" indent="0">
              <a:buNone/>
            </a:pPr>
            <a:r>
              <a:rPr lang="en-US" sz="2100" b="1" dirty="0" err="1" smtClean="0"/>
              <a:t>IoT</a:t>
            </a:r>
            <a:r>
              <a:rPr lang="en-US" sz="2100" b="1" dirty="0" smtClean="0"/>
              <a:t> Sensor Network Design:</a:t>
            </a:r>
          </a:p>
          <a:p>
            <a:r>
              <a:rPr lang="en-US" sz="2100" dirty="0" smtClean="0"/>
              <a:t>Identifying </a:t>
            </a:r>
            <a:r>
              <a:rPr lang="en-US" sz="2100" dirty="0"/>
              <a:t>the flood-prone areas that need to be monitored.</a:t>
            </a:r>
          </a:p>
          <a:p>
            <a:r>
              <a:rPr lang="en-US" sz="2100" dirty="0" smtClean="0"/>
              <a:t>Selecting </a:t>
            </a:r>
            <a:r>
              <a:rPr lang="en-US" sz="2100" dirty="0"/>
              <a:t>the appropriate sensor type and placement for each flood-prone area.</a:t>
            </a:r>
          </a:p>
          <a:p>
            <a:r>
              <a:rPr lang="en-US" sz="2100" dirty="0" smtClean="0"/>
              <a:t>Designing </a:t>
            </a:r>
            <a:r>
              <a:rPr lang="en-US" sz="2100" dirty="0"/>
              <a:t>sensor communication network.</a:t>
            </a:r>
          </a:p>
          <a:p>
            <a:r>
              <a:rPr lang="en-US" sz="2100" dirty="0" smtClean="0"/>
              <a:t>Deploying </a:t>
            </a:r>
            <a:r>
              <a:rPr lang="en-US" sz="2100" dirty="0"/>
              <a:t>sensors and power system</a:t>
            </a:r>
            <a:r>
              <a:rPr lang="en-US" sz="2100" dirty="0" smtClean="0"/>
              <a:t>.</a:t>
            </a:r>
          </a:p>
          <a:p>
            <a:endParaRPr lang="en-US" sz="2100" dirty="0" smtClean="0"/>
          </a:p>
          <a:p>
            <a:pPr marL="0" indent="0">
              <a:buNone/>
            </a:pPr>
            <a:r>
              <a:rPr lang="en-IN" sz="2100" b="1" dirty="0"/>
              <a:t>Early Warning Platform: </a:t>
            </a:r>
            <a:endParaRPr lang="en-US" sz="2100" b="1" dirty="0" smtClean="0"/>
          </a:p>
          <a:p>
            <a:r>
              <a:rPr lang="en-US" sz="2100" dirty="0"/>
              <a:t>Data sources: The </a:t>
            </a:r>
            <a:r>
              <a:rPr lang="en-US" sz="2100" dirty="0" smtClean="0"/>
              <a:t>platform can be </a:t>
            </a:r>
            <a:r>
              <a:rPr lang="en-US" sz="2100" dirty="0"/>
              <a:t>able to access data from the </a:t>
            </a:r>
            <a:r>
              <a:rPr lang="en-US" sz="2100" dirty="0" err="1"/>
              <a:t>IoT</a:t>
            </a:r>
            <a:r>
              <a:rPr lang="en-US" sz="2100" dirty="0"/>
              <a:t> sensor network in real time.</a:t>
            </a:r>
          </a:p>
          <a:p>
            <a:r>
              <a:rPr lang="en-US" sz="2100" dirty="0"/>
              <a:t>Data visualization: The platform </a:t>
            </a:r>
            <a:r>
              <a:rPr lang="en-US" sz="2100" dirty="0" smtClean="0"/>
              <a:t>can be </a:t>
            </a:r>
            <a:r>
              <a:rPr lang="en-US" sz="2100" dirty="0"/>
              <a:t>able to display the water level data in a clear and concise way. This could be done using charts, graphs, and maps.</a:t>
            </a:r>
          </a:p>
          <a:p>
            <a:r>
              <a:rPr lang="en-US" sz="2100" dirty="0"/>
              <a:t>Flood warnings: The platform </a:t>
            </a:r>
            <a:r>
              <a:rPr lang="en-US" sz="2100" dirty="0" smtClean="0"/>
              <a:t>can be </a:t>
            </a:r>
            <a:r>
              <a:rPr lang="en-US" sz="2100" dirty="0"/>
              <a:t>able to generate and issue flood warnings based on the water level data. The warnings </a:t>
            </a:r>
            <a:r>
              <a:rPr lang="en-US" sz="2100" dirty="0" smtClean="0"/>
              <a:t>can </a:t>
            </a:r>
            <a:r>
              <a:rPr lang="en-US" sz="2100" dirty="0"/>
              <a:t>be tailored to specific locations and audiences.</a:t>
            </a:r>
          </a:p>
          <a:p>
            <a:pPr marL="0" indent="0">
              <a:buNone/>
            </a:pPr>
            <a:endParaRPr lang="en-US" dirty="0" smtClean="0"/>
          </a:p>
          <a:p>
            <a:endParaRPr lang="en-US" dirty="0"/>
          </a:p>
        </p:txBody>
      </p:sp>
    </p:spTree>
    <p:extLst>
      <p:ext uri="{BB962C8B-B14F-4D97-AF65-F5344CB8AC3E}">
        <p14:creationId xmlns:p14="http://schemas.microsoft.com/office/powerpoint/2010/main" val="203825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Thinking: </a:t>
            </a:r>
            <a:endParaRPr lang="en-IN" dirty="0"/>
          </a:p>
        </p:txBody>
      </p:sp>
      <p:sp>
        <p:nvSpPr>
          <p:cNvPr id="3" name="Content Placeholder 2"/>
          <p:cNvSpPr>
            <a:spLocks noGrp="1"/>
          </p:cNvSpPr>
          <p:nvPr>
            <p:ph idx="1"/>
          </p:nvPr>
        </p:nvSpPr>
        <p:spPr>
          <a:xfrm>
            <a:off x="677334" y="1578698"/>
            <a:ext cx="8596668" cy="3880773"/>
          </a:xfrm>
        </p:spPr>
        <p:txBody>
          <a:bodyPr/>
          <a:lstStyle/>
          <a:p>
            <a:pPr marL="0" indent="0">
              <a:buNone/>
            </a:pPr>
            <a:r>
              <a:rPr lang="en-US" b="1" dirty="0" smtClean="0"/>
              <a:t>Integration Approach :</a:t>
            </a:r>
          </a:p>
          <a:p>
            <a:r>
              <a:rPr lang="en-US" dirty="0" smtClean="0"/>
              <a:t>Cloud-based </a:t>
            </a:r>
            <a:r>
              <a:rPr lang="en-US" dirty="0"/>
              <a:t>platform: This approach involves using a cloud-based platform, such as Azure </a:t>
            </a:r>
            <a:r>
              <a:rPr lang="en-US" dirty="0" err="1"/>
              <a:t>IoT</a:t>
            </a:r>
            <a:r>
              <a:rPr lang="en-US" dirty="0"/>
              <a:t> Hub or Amazon Web Services </a:t>
            </a:r>
            <a:r>
              <a:rPr lang="en-US" dirty="0" err="1"/>
              <a:t>IoT</a:t>
            </a:r>
            <a:r>
              <a:rPr lang="en-US" dirty="0"/>
              <a:t> Core, to collect and manage data from the </a:t>
            </a:r>
            <a:r>
              <a:rPr lang="en-US" dirty="0" err="1"/>
              <a:t>IoT</a:t>
            </a:r>
            <a:r>
              <a:rPr lang="en-US" dirty="0"/>
              <a:t> sensors. The sensors send data to the cloud-based platform using a variety of protocols, such as MQTT and </a:t>
            </a:r>
            <a:r>
              <a:rPr lang="en-US" dirty="0" err="1"/>
              <a:t>CoAP</a:t>
            </a:r>
            <a:r>
              <a:rPr lang="en-US" dirty="0"/>
              <a:t>. The cloud-based platform then stores the data and makes it available to the early warning platform.</a:t>
            </a:r>
          </a:p>
          <a:p>
            <a:r>
              <a:rPr lang="en-US" dirty="0"/>
              <a:t>Local gateway: This approach involves using a local gateway to collect data from the </a:t>
            </a:r>
            <a:r>
              <a:rPr lang="en-US" dirty="0" err="1"/>
              <a:t>IoT</a:t>
            </a:r>
            <a:r>
              <a:rPr lang="en-US" dirty="0"/>
              <a:t> sensors and forward it to the early warning platform. Gateways can be used to collect data from sensors that are not connected to the internet, and they can also be used to improve the performance and reliability of the overall system.</a:t>
            </a:r>
          </a:p>
        </p:txBody>
      </p:sp>
    </p:spTree>
    <p:extLst>
      <p:ext uri="{BB962C8B-B14F-4D97-AF65-F5344CB8AC3E}">
        <p14:creationId xmlns:p14="http://schemas.microsoft.com/office/powerpoint/2010/main" val="88377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4" y="1514043"/>
            <a:ext cx="8596668" cy="3880773"/>
          </a:xfrm>
        </p:spPr>
        <p:txBody>
          <a:bodyPr/>
          <a:lstStyle/>
          <a:p>
            <a:r>
              <a:rPr lang="en-US" dirty="0" smtClean="0"/>
              <a:t>Floods </a:t>
            </a:r>
            <a:r>
              <a:rPr lang="en-US" dirty="0"/>
              <a:t>are one of the most common and destructive natural disasters in the world. They can cause significant damage to property and infrastructure, and can also lead to loss of life. Early warning systems are essential for mitigating the impact of floods, and </a:t>
            </a:r>
            <a:r>
              <a:rPr lang="en-US" dirty="0" err="1"/>
              <a:t>IoT</a:t>
            </a:r>
            <a:r>
              <a:rPr lang="en-US" dirty="0"/>
              <a:t> technology can play a vital role in developing more </a:t>
            </a:r>
            <a:r>
              <a:rPr lang="en-US" dirty="0" smtClean="0"/>
              <a:t>effective </a:t>
            </a:r>
            <a:r>
              <a:rPr lang="en-US" dirty="0"/>
              <a:t>and efficient systems</a:t>
            </a:r>
            <a:r>
              <a:rPr lang="en-US" dirty="0" smtClean="0"/>
              <a:t>.</a:t>
            </a:r>
          </a:p>
          <a:p>
            <a:r>
              <a:rPr lang="en-US" dirty="0"/>
              <a:t>This project has proposed an </a:t>
            </a:r>
            <a:r>
              <a:rPr lang="en-US" dirty="0" err="1"/>
              <a:t>IoT</a:t>
            </a:r>
            <a:r>
              <a:rPr lang="en-US" dirty="0"/>
              <a:t>-based flood monitoring and early warning system. The system will consist of a network of </a:t>
            </a:r>
            <a:r>
              <a:rPr lang="en-US" dirty="0" err="1"/>
              <a:t>IoT</a:t>
            </a:r>
            <a:r>
              <a:rPr lang="en-US" dirty="0"/>
              <a:t> sensors deployed in flood-prone areas to monitor water levels in real time. The data collected by the sensors will be transmitted to a cloud-based platform, where it will be analyzed and used to generate flood warnings. The warnings will be disseminated to the public and emergency response teams through a variety of channels, including SMS, email, and social media.</a:t>
            </a:r>
          </a:p>
        </p:txBody>
      </p:sp>
    </p:spTree>
    <p:extLst>
      <p:ext uri="{BB962C8B-B14F-4D97-AF65-F5344CB8AC3E}">
        <p14:creationId xmlns:p14="http://schemas.microsoft.com/office/powerpoint/2010/main" val="140739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575734" y="1634117"/>
            <a:ext cx="8596668" cy="3880773"/>
          </a:xfrm>
        </p:spPr>
        <p:txBody>
          <a:bodyPr/>
          <a:lstStyle/>
          <a:p>
            <a:r>
              <a:rPr lang="en-US" dirty="0"/>
              <a:t>Design Thinking: A Practical Guide to Innovative Product Development by Tim </a:t>
            </a:r>
            <a:r>
              <a:rPr lang="en-US" dirty="0" smtClean="0"/>
              <a:t>Brown</a:t>
            </a:r>
          </a:p>
          <a:p>
            <a:r>
              <a:rPr lang="en-US" dirty="0"/>
              <a:t> Design Thinking for </a:t>
            </a:r>
            <a:r>
              <a:rPr lang="en-US" dirty="0" err="1"/>
              <a:t>IoT</a:t>
            </a:r>
            <a:r>
              <a:rPr lang="en-US" dirty="0"/>
              <a:t> by </a:t>
            </a:r>
            <a:r>
              <a:rPr lang="en-US" dirty="0" err="1" smtClean="0"/>
              <a:t>UXPin</a:t>
            </a:r>
            <a:endParaRPr lang="en-US" dirty="0" smtClean="0"/>
          </a:p>
          <a:p>
            <a:r>
              <a:rPr lang="en-US" dirty="0"/>
              <a:t>Flood Monitoring and Early Warning System Using </a:t>
            </a:r>
            <a:r>
              <a:rPr lang="en-US" dirty="0" err="1"/>
              <a:t>IoT</a:t>
            </a:r>
            <a:r>
              <a:rPr lang="en-US" dirty="0"/>
              <a:t> by </a:t>
            </a:r>
            <a:r>
              <a:rPr lang="en-US" dirty="0" smtClean="0"/>
              <a:t>EUDL</a:t>
            </a:r>
          </a:p>
          <a:p>
            <a:r>
              <a:rPr lang="en-US" dirty="0" err="1"/>
              <a:t>IoT</a:t>
            </a:r>
            <a:r>
              <a:rPr lang="en-US" dirty="0"/>
              <a:t>-Based Flood Monitoring and Early Warning System: A Review by EAI Endorsed Transactions on Internet of </a:t>
            </a:r>
            <a:r>
              <a:rPr lang="en-US" dirty="0" smtClean="0"/>
              <a:t>Things</a:t>
            </a:r>
          </a:p>
          <a:p>
            <a:r>
              <a:rPr lang="en-US" dirty="0" err="1"/>
              <a:t>IoT</a:t>
            </a:r>
            <a:r>
              <a:rPr lang="en-US" dirty="0"/>
              <a:t>-based Flood Monitoring and Early Warning System Using </a:t>
            </a:r>
            <a:r>
              <a:rPr lang="en-US" dirty="0" err="1"/>
              <a:t>LoRa</a:t>
            </a:r>
            <a:r>
              <a:rPr lang="en-US" dirty="0"/>
              <a:t>-based Wireless Communication by Scientific </a:t>
            </a:r>
            <a:r>
              <a:rPr lang="en-US" dirty="0" smtClean="0"/>
              <a:t>Reports</a:t>
            </a:r>
          </a:p>
          <a:p>
            <a:r>
              <a:rPr lang="en-US" dirty="0" err="1"/>
              <a:t>IoT</a:t>
            </a:r>
            <a:r>
              <a:rPr lang="en-US" dirty="0"/>
              <a:t>-Based Flood Monitoring and Early Warning System Using Cloud Computing and Mobile App by IEEE Access</a:t>
            </a:r>
            <a:endParaRPr lang="en-IN" dirty="0"/>
          </a:p>
        </p:txBody>
      </p:sp>
    </p:spTree>
    <p:extLst>
      <p:ext uri="{BB962C8B-B14F-4D97-AF65-F5344CB8AC3E}">
        <p14:creationId xmlns:p14="http://schemas.microsoft.com/office/powerpoint/2010/main" val="1313918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89</TotalTime>
  <Words>528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FLOOD MANAGEMENT SYSTEM</vt:lpstr>
      <vt:lpstr>Problem definition:</vt:lpstr>
      <vt:lpstr>Objectives of the project: </vt:lpstr>
      <vt:lpstr>Limitations of Existing Algorithms:</vt:lpstr>
      <vt:lpstr>Concept of proposed Algorithm:</vt:lpstr>
      <vt:lpstr>Design Thinking:</vt:lpstr>
      <vt:lpstr>Design Thinking: </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Raguraaman Valavan</dc:creator>
  <cp:lastModifiedBy>Raguraaman Valavan</cp:lastModifiedBy>
  <cp:revision>8</cp:revision>
  <dcterms:created xsi:type="dcterms:W3CDTF">2023-09-29T08:56:19Z</dcterms:created>
  <dcterms:modified xsi:type="dcterms:W3CDTF">2023-09-29T13:46:56Z</dcterms:modified>
</cp:coreProperties>
</file>