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359D7-CBB5-4CAA-89B3-787F997D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FA98A4-BE0E-47FA-9A37-050B56F1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AF5715-F530-4059-B305-6AB4765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51FA-E9B9-4D13-83A1-A06DE23C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8C2269-7BE2-442B-9604-8D367540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0E7A7-87E7-4DFD-A501-CD695C1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FB332C-098A-4DB4-B48C-728F4509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ACFD4E-91E7-4063-B8C3-2E7FCCD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59B2D-7F89-40CF-85EB-1ACF4D2A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770B01-6924-4725-878F-A516B6BA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06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01E03A2-6824-4253-AA0A-2905E75D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D6868F-F91E-4F93-92DF-4B7D9F1E8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74C30C-B661-4FD7-9FF7-29A8FB5B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245252-E8AF-4B02-965A-D34BA370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BC0CB-C9D2-4B20-A31B-C953008B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F1AA2-F770-440A-824E-74E637E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AF97EF-6024-4953-B6D9-1A1BAF36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A64FB-649E-44F4-94F5-03BF6158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430F57-5B19-416D-8769-8FCE4766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A640-850E-42B1-9CA5-0EC105FC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19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94CB-46F0-4099-B4DD-C3D55D8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A23B1F-CE46-418F-8030-61C50BF3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6B90F-E8C0-4D8F-85D7-2E123E8B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E2601B-A588-4410-A293-018271A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4C1DA-35C2-412E-802C-A1B3BBCF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2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69D2E7-6FA7-4BB3-8ECB-718D3B7B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0D287-1502-4D2D-943A-40359573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71056C-1BEA-45A3-B743-ED5E88893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225DAE-5EB6-4814-BD5E-5EBFC5D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B26D77-C9D8-4073-849B-DF113B85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844C34-923E-48D4-8C51-749256BC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6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7684F-919B-4610-8715-2A3BF996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C2F85-F2BE-40DF-91C9-CC6130A0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AE7FDD-1021-4C20-91BF-A53545654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1C4F48-5FC1-4AE1-A975-C9C1F251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B1837C-6045-4D53-A90A-750F08F80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CA8B8B-7489-4752-9FF5-682A0D2A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D912EA-5DA2-4AAE-AF89-98393BE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1BCDB1-0AF1-449A-B0C0-78CA4F55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02B32-2F8D-418C-B796-232362D6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2BB641-E6FC-4EB7-83B4-9DFE032B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DD6D3F-B034-42DC-8DFD-784E032B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22F0F2-0593-4E61-80EC-8E682D8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2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59F115-8AA9-40CB-A00C-035DAF12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1ACC5F-E984-4460-9329-BC9DE83B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1B61D1-5F20-4870-A280-1C51F85B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0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AB22FA-A5F4-467F-A658-45AFCE91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5A7F1-9EE1-4690-A69F-5E1DAEAB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2732B8-1DFE-4908-B432-5BA8EDFD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1CC077-F0C5-40CC-A2B3-AD3D5F46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9701B3-5269-4F70-BC99-426D85C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226724-E954-4EA2-9A78-60C67E86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2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B988D-8EC6-4D21-9948-4B6B603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94C99A-061A-4C2A-9C6A-560AE2A7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68EC05-3B32-4993-A5F8-A5C802FB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383728-2310-4D02-B447-961B3854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A4C546-46A3-44FA-A1E2-3D02A5E2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39137F-40C3-4EBA-8D17-1E4C07E4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8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2FC1693-E2D1-49B8-AE75-7AF90E00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22B427-75DA-4B83-B9B9-8CD980A7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5F92-AA62-4ADD-8A46-76BED587F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1144-28DC-431B-B835-7AD8D2C3476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50FAFE-F5CF-46C2-A483-CB9EFE8BC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E77AB-B194-4CD0-A5BE-A803D1D15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F281-F1A6-4CBB-9687-2C00293BA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6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C20BC-EB41-4F50-B92A-DFFB95EC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1" y="282608"/>
            <a:ext cx="10120604" cy="1154306"/>
          </a:xfrm>
        </p:spPr>
        <p:txBody>
          <a:bodyPr>
            <a:noAutofit/>
          </a:bodyPr>
          <a:lstStyle/>
          <a:p>
            <a:r>
              <a:rPr lang="it-IT" sz="8000" b="1" dirty="0">
                <a:latin typeface="Algerian" panose="04020705040A02060702" pitchFamily="82" charset="0"/>
              </a:rPr>
              <a:t>Ragusa Giovanni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07E6B4-454F-4356-9048-06FF8BC4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6914"/>
            <a:ext cx="9144000" cy="1154306"/>
          </a:xfrm>
        </p:spPr>
        <p:txBody>
          <a:bodyPr>
            <a:noAutofit/>
          </a:bodyPr>
          <a:lstStyle/>
          <a:p>
            <a:r>
              <a:rPr lang="it-IT" sz="8000" dirty="0">
                <a:latin typeface="Agency FB" panose="020B0503020202020204" pitchFamily="34" charset="0"/>
                <a:cs typeface="Aharoni" panose="020B0604020202020204" pitchFamily="2" charset="-79"/>
              </a:rPr>
              <a:t>1000007581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5F3427-8C38-47EA-A1BC-B93836E699EF}"/>
              </a:ext>
            </a:extLst>
          </p:cNvPr>
          <p:cNvSpPr txBox="1"/>
          <p:nvPr/>
        </p:nvSpPr>
        <p:spPr>
          <a:xfrm>
            <a:off x="209550" y="6172200"/>
            <a:ext cx="450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REST API MINI-HOMEWORK 3</a:t>
            </a:r>
          </a:p>
        </p:txBody>
      </p:sp>
    </p:spTree>
    <p:extLst>
      <p:ext uri="{BB962C8B-B14F-4D97-AF65-F5344CB8AC3E}">
        <p14:creationId xmlns:p14="http://schemas.microsoft.com/office/powerpoint/2010/main" val="16275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BE1B9-49B4-4BF8-957C-128CEF470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322262"/>
            <a:ext cx="11630025" cy="1096963"/>
          </a:xfrm>
        </p:spPr>
        <p:txBody>
          <a:bodyPr>
            <a:normAutofit fontScale="90000"/>
          </a:bodyPr>
          <a:lstStyle/>
          <a:p>
            <a:pPr algn="just"/>
            <a:r>
              <a:rPr lang="it-IT" sz="2800" dirty="0"/>
              <a:t>Per usufruire dei servizi Spotify tramite utilizzo di REST API è necessario prima dover mandare una richiesta di autorizzazione con rilascio di TOKEN. Dunque bisogna reperlo tramite funzioni apposite che illustro sotto tramite screenshot:</a:t>
            </a:r>
          </a:p>
        </p:txBody>
      </p:sp>
      <p:pic>
        <p:nvPicPr>
          <p:cNvPr id="5" name="Immagine 4" descr="Immagine che contiene testo, orologio, dispositivo&#10;&#10;Descrizione generata automaticamente">
            <a:extLst>
              <a:ext uri="{FF2B5EF4-FFF2-40B4-BE49-F238E27FC236}">
                <a16:creationId xmlns:a16="http://schemas.microsoft.com/office/drawing/2014/main" id="{37FA5241-B27B-4219-8B06-C1070AB7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8" y="1527887"/>
            <a:ext cx="5055072" cy="67636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B48B51-897B-4E22-B1FE-446BAC93D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8" y="2399870"/>
            <a:ext cx="5055072" cy="319132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D3193-6AC0-43A3-B81B-A1DAC105F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1527887"/>
            <a:ext cx="6102219" cy="160719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3EFAF54-BC79-4AD2-B0DC-91FBBF1F347E}"/>
              </a:ext>
            </a:extLst>
          </p:cNvPr>
          <p:cNvSpPr txBox="1"/>
          <p:nvPr/>
        </p:nvSpPr>
        <p:spPr>
          <a:xfrm>
            <a:off x="5673012" y="3262410"/>
            <a:ext cx="3143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Risposta da console: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59A07F6-8C54-4B72-AE3E-19E3E0847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3913193"/>
            <a:ext cx="610222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E71AE-89F4-437B-9070-3855F882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53158"/>
            <a:ext cx="10515600" cy="866515"/>
          </a:xfrm>
        </p:spPr>
        <p:txBody>
          <a:bodyPr>
            <a:normAutofit/>
          </a:bodyPr>
          <a:lstStyle/>
          <a:p>
            <a:r>
              <a:rPr lang="it-IT" sz="2500" dirty="0"/>
              <a:t>Una volta ricevuto il token il client ha la possibilità di poter usufruire del servizio offerto richiedendone le API di cui necessita. Foto in basso: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78AEC6-16EE-454A-A167-47782710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1188504"/>
            <a:ext cx="5733661" cy="1133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AF1780-E8C3-4F25-BD93-B5105BF9DE27}"/>
              </a:ext>
            </a:extLst>
          </p:cNvPr>
          <p:cNvSpPr txBox="1"/>
          <p:nvPr/>
        </p:nvSpPr>
        <p:spPr>
          <a:xfrm>
            <a:off x="7248525" y="1343025"/>
            <a:ext cx="489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Associo un Listener al form creato nel codice html </a:t>
            </a:r>
          </a:p>
          <a:p>
            <a:r>
              <a:rPr lang="it-IT" dirty="0"/>
              <a:t>che riceve la digitazione dell’utente</a:t>
            </a:r>
          </a:p>
        </p:txBody>
      </p:sp>
      <p:pic>
        <p:nvPicPr>
          <p:cNvPr id="7" name="Immagine 6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DB242760-BCC4-4DF8-9B2D-2CAB5B205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2398885"/>
            <a:ext cx="5733661" cy="173496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D8C3B2-2F81-470E-9A85-D593E15C0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4210598"/>
            <a:ext cx="5733661" cy="2545383"/>
          </a:xfrm>
          <a:prstGeom prst="rect">
            <a:avLst/>
          </a:prstGeom>
        </p:spPr>
      </p:pic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B5F49C03-5DAD-46BA-B8F9-F1561631D337}"/>
              </a:ext>
            </a:extLst>
          </p:cNvPr>
          <p:cNvSpPr/>
          <p:nvPr/>
        </p:nvSpPr>
        <p:spPr>
          <a:xfrm>
            <a:off x="6096000" y="1543050"/>
            <a:ext cx="1152525" cy="295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B39A258-AB40-435D-9369-6B7CC3698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73" y="2398885"/>
            <a:ext cx="5976689" cy="17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C42F3-8F80-4D43-9E09-0B7F6993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43827"/>
            <a:ext cx="10515600" cy="483961"/>
          </a:xfrm>
        </p:spPr>
        <p:txBody>
          <a:bodyPr>
            <a:normAutofit/>
          </a:bodyPr>
          <a:lstStyle/>
          <a:p>
            <a:r>
              <a:rPr lang="it-IT" sz="2500" dirty="0"/>
              <a:t>Ecco quello che appare come interfaccia grafica per l utente: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60DEFE-CD73-45C1-9A33-C7E21C0B0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847365"/>
            <a:ext cx="912622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33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Agency FB</vt:lpstr>
      <vt:lpstr>Algerian</vt:lpstr>
      <vt:lpstr>Arial</vt:lpstr>
      <vt:lpstr>Calibri</vt:lpstr>
      <vt:lpstr>Calibri Light</vt:lpstr>
      <vt:lpstr>Tema di Office</vt:lpstr>
      <vt:lpstr>Ragusa Giovanni</vt:lpstr>
      <vt:lpstr>Per usufruire dei servizi Spotify tramite utilizzo di REST API è necessario prima dover mandare una richiesta di autorizzazione con rilascio di TOKEN. Dunque bisogna reperlo tramite funzioni apposite che illustro sotto tramite screenshot:</vt:lpstr>
      <vt:lpstr>Una volta ricevuto il token il client ha la possibilità di poter usufruire del servizio offerto richiedendone le API di cui necessita. Foto in basso:</vt:lpstr>
      <vt:lpstr>Ecco quello che appare come interfaccia grafica per l utente: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Ragusa Giovanni</dc:title>
  <dc:creator>GIOVANNI RAGUSA</dc:creator>
  <cp:lastModifiedBy>GIOVANNI RAGUSA</cp:lastModifiedBy>
  <cp:revision>1</cp:revision>
  <dcterms:created xsi:type="dcterms:W3CDTF">2022-04-30T19:59:21Z</dcterms:created>
  <dcterms:modified xsi:type="dcterms:W3CDTF">2022-04-30T20:42:26Z</dcterms:modified>
</cp:coreProperties>
</file>