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AE2A747-4712-4B6B-B4D7-21726004E7C5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41E6A7E-6418-4EAD-8319-4E1C371DE46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8458200" cy="122237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ACCESS MODIFIERS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are used to set the accessibility (visibility) of classes, interfaces, variables, methods, constructors, data members, and the setter methods.</a:t>
            </a:r>
          </a:p>
          <a:p>
            <a:r>
              <a:rPr lang="en-IN" sz="1800" dirty="0"/>
              <a:t>class</a:t>
            </a:r>
            <a:r>
              <a:rPr lang="en-IN" sz="1800" dirty="0" smtClean="0">
                <a:effectLst/>
              </a:rPr>
              <a:t> </a:t>
            </a:r>
            <a:r>
              <a:rPr lang="en-IN" sz="1800" dirty="0"/>
              <a:t>Animal</a:t>
            </a:r>
            <a:r>
              <a:rPr lang="en-IN" sz="1800" dirty="0" smtClean="0">
                <a:effectLst/>
              </a:rPr>
              <a:t> </a:t>
            </a:r>
            <a:r>
              <a:rPr lang="en-IN" sz="1800" dirty="0" smtClean="0"/>
              <a:t>{ </a:t>
            </a:r>
          </a:p>
          <a:p>
            <a:pPr marL="0" indent="0">
              <a:buNone/>
            </a:pPr>
            <a:r>
              <a:rPr lang="en-IN" sz="1800" dirty="0" smtClean="0"/>
              <a:t>      public</a:t>
            </a:r>
            <a:r>
              <a:rPr lang="en-IN" sz="1800" dirty="0" smtClean="0">
                <a:effectLst/>
              </a:rPr>
              <a:t> </a:t>
            </a:r>
            <a:r>
              <a:rPr lang="en-IN" sz="1800" dirty="0"/>
              <a:t>void</a:t>
            </a:r>
            <a:r>
              <a:rPr lang="en-IN" sz="1800" dirty="0" smtClean="0">
                <a:effectLst/>
              </a:rPr>
              <a:t> </a:t>
            </a:r>
            <a:r>
              <a:rPr lang="en-IN" sz="1800" dirty="0"/>
              <a:t>method1</a:t>
            </a:r>
            <a:r>
              <a:rPr lang="en-IN" sz="1800" dirty="0" smtClean="0">
                <a:effectLst/>
              </a:rPr>
              <a:t>() </a:t>
            </a:r>
            <a:r>
              <a:rPr lang="en-IN" sz="1800" dirty="0" smtClean="0"/>
              <a:t>{...} </a:t>
            </a:r>
          </a:p>
          <a:p>
            <a:pPr marL="0" indent="0">
              <a:buNone/>
            </a:pPr>
            <a:r>
              <a:rPr lang="en-IN" sz="1800" dirty="0" smtClean="0"/>
              <a:t>      private</a:t>
            </a:r>
            <a:r>
              <a:rPr lang="en-IN" sz="1800" dirty="0" smtClean="0">
                <a:effectLst/>
              </a:rPr>
              <a:t> </a:t>
            </a:r>
            <a:r>
              <a:rPr lang="en-IN" sz="1800" dirty="0"/>
              <a:t>void</a:t>
            </a:r>
            <a:r>
              <a:rPr lang="en-IN" sz="1800" dirty="0" smtClean="0">
                <a:effectLst/>
              </a:rPr>
              <a:t> </a:t>
            </a:r>
            <a:r>
              <a:rPr lang="en-IN" sz="1800" dirty="0"/>
              <a:t>method2</a:t>
            </a:r>
            <a:r>
              <a:rPr lang="en-IN" sz="1800" dirty="0" smtClean="0">
                <a:effectLst/>
              </a:rPr>
              <a:t>() </a:t>
            </a:r>
            <a:r>
              <a:rPr lang="en-IN" sz="1800" dirty="0" smtClean="0"/>
              <a:t>{...} 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r>
              <a:rPr lang="en-US" sz="1800" dirty="0"/>
              <a:t>method1 is public - This means it can be accessed by other classes.</a:t>
            </a:r>
          </a:p>
          <a:p>
            <a:r>
              <a:rPr lang="en-US" sz="1800" dirty="0"/>
              <a:t>method2 is private - This means it can not be accessed by other classes.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are four access modifiers keywords in Java and they are</a:t>
            </a:r>
            <a:r>
              <a:rPr lang="en-US" sz="1800" dirty="0" smtClean="0"/>
              <a:t>: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185988"/>
            <a:ext cx="71913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5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772816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explicitly specify any access modifier for classes, methods, variables, </a:t>
            </a:r>
            <a:r>
              <a:rPr lang="en-US" dirty="0" err="1"/>
              <a:t>etc</a:t>
            </a:r>
            <a:r>
              <a:rPr lang="en-US" dirty="0"/>
              <a:t>, then by default the default access modifier is considered. </a:t>
            </a:r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package </a:t>
            </a:r>
            <a:r>
              <a:rPr lang="en-IN" dirty="0" err="1" smtClean="0"/>
              <a:t>defaultPackage</a:t>
            </a:r>
            <a:r>
              <a:rPr lang="en-IN" dirty="0" smtClean="0"/>
              <a:t>;</a:t>
            </a:r>
          </a:p>
          <a:p>
            <a:r>
              <a:rPr lang="en-IN" dirty="0" smtClean="0"/>
              <a:t>class Logger {</a:t>
            </a:r>
          </a:p>
          <a:p>
            <a:r>
              <a:rPr lang="en-IN" dirty="0" smtClean="0"/>
              <a:t>    void message(){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("This is a message");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</a:p>
          <a:p>
            <a:endParaRPr lang="en-US" dirty="0"/>
          </a:p>
          <a:p>
            <a:r>
              <a:rPr lang="en-US" dirty="0"/>
              <a:t> the Logger class has the default access modifier. And the class is visible to all the classes that belong to the </a:t>
            </a:r>
            <a:r>
              <a:rPr lang="en-US" dirty="0" err="1"/>
              <a:t>defaultPackage</a:t>
            </a:r>
            <a:r>
              <a:rPr lang="en-US" dirty="0"/>
              <a:t> package. However, if we try to use the Logger class in another class outside of </a:t>
            </a:r>
            <a:r>
              <a:rPr lang="en-US" dirty="0" err="1"/>
              <a:t>defaultPackage</a:t>
            </a:r>
            <a:r>
              <a:rPr lang="en-US" dirty="0"/>
              <a:t>, we will get a compilation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2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772816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variables and methods are declared </a:t>
            </a:r>
            <a:r>
              <a:rPr lang="en-US" dirty="0" smtClean="0"/>
              <a:t>private</a:t>
            </a:r>
            <a:r>
              <a:rPr lang="en-US" dirty="0"/>
              <a:t>, they cannot be accessed outside of the class. </a:t>
            </a:r>
            <a:endParaRPr lang="en-US" dirty="0" smtClean="0"/>
          </a:p>
          <a:p>
            <a:endParaRPr lang="en-US" dirty="0"/>
          </a:p>
          <a:p>
            <a:r>
              <a:rPr lang="en-IN" dirty="0" smtClean="0"/>
              <a:t>class Data {</a:t>
            </a:r>
          </a:p>
          <a:p>
            <a:r>
              <a:rPr lang="en-IN" dirty="0" smtClean="0"/>
              <a:t>    // private variable</a:t>
            </a:r>
          </a:p>
          <a:p>
            <a:r>
              <a:rPr lang="en-IN" dirty="0" smtClean="0"/>
              <a:t>    private String name;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public class Main {</a:t>
            </a:r>
          </a:p>
          <a:p>
            <a:r>
              <a:rPr lang="en-IN" dirty="0" smtClean="0"/>
              <a:t>    public static void main(String[] main){</a:t>
            </a:r>
          </a:p>
          <a:p>
            <a:endParaRPr lang="en-IN" dirty="0" smtClean="0"/>
          </a:p>
          <a:p>
            <a:r>
              <a:rPr lang="en-IN" dirty="0" smtClean="0"/>
              <a:t>        // create an object of Data</a:t>
            </a:r>
          </a:p>
          <a:p>
            <a:r>
              <a:rPr lang="en-IN" dirty="0" smtClean="0"/>
              <a:t>        Data d = new Data();</a:t>
            </a:r>
          </a:p>
          <a:p>
            <a:endParaRPr lang="en-IN" dirty="0" smtClean="0"/>
          </a:p>
          <a:p>
            <a:r>
              <a:rPr lang="en-IN" dirty="0" smtClean="0"/>
              <a:t>        // access private variable and field from another class</a:t>
            </a:r>
          </a:p>
          <a:p>
            <a:r>
              <a:rPr lang="en-IN" dirty="0" smtClean="0"/>
              <a:t>        d.name = "</a:t>
            </a:r>
            <a:r>
              <a:rPr lang="en-IN" dirty="0" err="1" smtClean="0"/>
              <a:t>Programiz</a:t>
            </a:r>
            <a:r>
              <a:rPr lang="en-IN" dirty="0" smtClean="0"/>
              <a:t>";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0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1439" y="1268760"/>
            <a:ext cx="8064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Data {</a:t>
            </a:r>
          </a:p>
          <a:p>
            <a:r>
              <a:rPr lang="en-IN" dirty="0" smtClean="0"/>
              <a:t>    private String name;</a:t>
            </a:r>
          </a:p>
          <a:p>
            <a:endParaRPr lang="en-IN" dirty="0" smtClean="0"/>
          </a:p>
          <a:p>
            <a:r>
              <a:rPr lang="en-IN" dirty="0" smtClean="0"/>
              <a:t>    // getter method</a:t>
            </a:r>
          </a:p>
          <a:p>
            <a:r>
              <a:rPr lang="en-IN" dirty="0" smtClean="0"/>
              <a:t>    public String </a:t>
            </a:r>
            <a:r>
              <a:rPr lang="en-IN" dirty="0" err="1" smtClean="0"/>
              <a:t>getName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        return this.name;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   // setter method</a:t>
            </a:r>
          </a:p>
          <a:p>
            <a:r>
              <a:rPr lang="en-IN" dirty="0" smtClean="0"/>
              <a:t>    public void </a:t>
            </a:r>
            <a:r>
              <a:rPr lang="en-IN" dirty="0" err="1" smtClean="0"/>
              <a:t>setName</a:t>
            </a:r>
            <a:r>
              <a:rPr lang="en-IN" dirty="0" smtClean="0"/>
              <a:t>(String name) {</a:t>
            </a:r>
          </a:p>
          <a:p>
            <a:r>
              <a:rPr lang="en-IN" dirty="0" smtClean="0"/>
              <a:t>        this.name= name;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public class Main {</a:t>
            </a:r>
          </a:p>
          <a:p>
            <a:r>
              <a:rPr lang="en-IN" dirty="0" smtClean="0"/>
              <a:t>    public static void main(String[] main){</a:t>
            </a:r>
          </a:p>
          <a:p>
            <a:r>
              <a:rPr lang="en-IN" dirty="0" smtClean="0"/>
              <a:t>        Data d = new Data();</a:t>
            </a:r>
          </a:p>
          <a:p>
            <a:endParaRPr lang="en-IN" dirty="0" smtClean="0"/>
          </a:p>
          <a:p>
            <a:r>
              <a:rPr lang="en-IN" dirty="0" smtClean="0"/>
              <a:t>        // access the private variable using the getter and setter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d.setName</a:t>
            </a:r>
            <a:r>
              <a:rPr lang="en-IN" dirty="0" smtClean="0"/>
              <a:t>("</a:t>
            </a:r>
            <a:r>
              <a:rPr lang="en-IN" dirty="0" err="1" smtClean="0"/>
              <a:t>Programiz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d.getName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3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PUBLIC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124744"/>
            <a:ext cx="6048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public class Animal {</a:t>
            </a:r>
          </a:p>
          <a:p>
            <a:r>
              <a:rPr lang="en-IN" dirty="0" smtClean="0"/>
              <a:t>    // public variable</a:t>
            </a:r>
          </a:p>
          <a:p>
            <a:r>
              <a:rPr lang="en-IN" dirty="0" smtClean="0"/>
              <a:t>    public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legCount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    // public method</a:t>
            </a:r>
          </a:p>
          <a:p>
            <a:r>
              <a:rPr lang="en-IN" dirty="0" smtClean="0"/>
              <a:t>    public void display() {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("I am an animal.");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("I have " + </a:t>
            </a:r>
            <a:r>
              <a:rPr lang="en-IN" dirty="0" err="1" smtClean="0"/>
              <a:t>legCount</a:t>
            </a:r>
            <a:r>
              <a:rPr lang="en-IN" dirty="0" smtClean="0"/>
              <a:t> + " legs.");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public class Main {</a:t>
            </a:r>
          </a:p>
          <a:p>
            <a:r>
              <a:rPr lang="en-IN" dirty="0" smtClean="0"/>
              <a:t>    public static void main( String[] </a:t>
            </a:r>
            <a:r>
              <a:rPr lang="en-IN" dirty="0" err="1" smtClean="0"/>
              <a:t>args</a:t>
            </a:r>
            <a:r>
              <a:rPr lang="en-IN" dirty="0" smtClean="0"/>
              <a:t> ) {</a:t>
            </a:r>
          </a:p>
          <a:p>
            <a:r>
              <a:rPr lang="en-IN" dirty="0" smtClean="0"/>
              <a:t>        // accessing the public class</a:t>
            </a:r>
          </a:p>
          <a:p>
            <a:r>
              <a:rPr lang="en-IN" dirty="0" smtClean="0"/>
              <a:t>        Animal </a:t>
            </a:r>
            <a:r>
              <a:rPr lang="en-IN" dirty="0" err="1" smtClean="0"/>
              <a:t>animal</a:t>
            </a:r>
            <a:r>
              <a:rPr lang="en-IN" dirty="0" smtClean="0"/>
              <a:t> = new Animal();</a:t>
            </a:r>
          </a:p>
          <a:p>
            <a:endParaRPr lang="en-IN" dirty="0" smtClean="0"/>
          </a:p>
          <a:p>
            <a:r>
              <a:rPr lang="en-IN" dirty="0" smtClean="0"/>
              <a:t>        // accessing the public variable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animal.legCount</a:t>
            </a:r>
            <a:r>
              <a:rPr lang="en-IN" dirty="0" smtClean="0"/>
              <a:t> = 4;</a:t>
            </a:r>
          </a:p>
          <a:p>
            <a:r>
              <a:rPr lang="en-IN" dirty="0" smtClean="0"/>
              <a:t>        // accessing the public method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animal.display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50</TotalTime>
  <Words>282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JAVA ACCESS MODIFIERS</vt:lpstr>
      <vt:lpstr>ACCESS MODIFIERS</vt:lpstr>
      <vt:lpstr>TYPES</vt:lpstr>
      <vt:lpstr>DEFAULT</vt:lpstr>
      <vt:lpstr>PRIVATE</vt:lpstr>
      <vt:lpstr>PRIVATE</vt:lpstr>
      <vt:lpstr>PUBLIC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ACCESS MODIFIERS</dc:title>
  <dc:creator>king</dc:creator>
  <cp:lastModifiedBy>king</cp:lastModifiedBy>
  <cp:revision>4</cp:revision>
  <dcterms:created xsi:type="dcterms:W3CDTF">2022-06-02T05:29:24Z</dcterms:created>
  <dcterms:modified xsi:type="dcterms:W3CDTF">2022-06-02T13:21:22Z</dcterms:modified>
</cp:coreProperties>
</file>