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0" r:id="rId3"/>
    <p:sldId id="317" r:id="rId4"/>
    <p:sldId id="292" r:id="rId5"/>
    <p:sldId id="303" r:id="rId6"/>
    <p:sldId id="316" r:id="rId7"/>
    <p:sldId id="318" r:id="rId8"/>
    <p:sldId id="313" r:id="rId9"/>
    <p:sldId id="264" r:id="rId10"/>
    <p:sldId id="314" r:id="rId11"/>
    <p:sldId id="312" r:id="rId12"/>
    <p:sldId id="284" r:id="rId13"/>
    <p:sldId id="304" r:id="rId14"/>
    <p:sldId id="305" r:id="rId15"/>
    <p:sldId id="306" r:id="rId16"/>
    <p:sldId id="307" r:id="rId17"/>
    <p:sldId id="321" r:id="rId18"/>
    <p:sldId id="308" r:id="rId19"/>
    <p:sldId id="320" r:id="rId20"/>
    <p:sldId id="309" r:id="rId21"/>
    <p:sldId id="319" r:id="rId22"/>
    <p:sldId id="310" r:id="rId23"/>
    <p:sldId id="311" r:id="rId24"/>
    <p:sldId id="278" r:id="rId25"/>
    <p:sldId id="282" r:id="rId26"/>
    <p:sldId id="259" r:id="rId27"/>
  </p:sldIdLst>
  <p:sldSz cx="12192000" cy="6858000"/>
  <p:notesSz cx="6858000" cy="9144000"/>
  <p:embeddedFontLst>
    <p:embeddedFont>
      <p:font typeface="Bahnschrift Light Condensed" panose="020B0502040204020203" pitchFamily="3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52426-C175-46BA-A6BC-75F6A1DF0AAA}" v="363" dt="2023-03-01T09:53:28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69" autoAdjust="0"/>
  </p:normalViewPr>
  <p:slideViewPr>
    <p:cSldViewPr snapToGrid="0">
      <p:cViewPr>
        <p:scale>
          <a:sx n="75" d="100"/>
          <a:sy n="75" d="100"/>
        </p:scale>
        <p:origin x="9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eenbanu085@outlook.com" userId="83f785f167d2c21a" providerId="LiveId" clId="{E5C52426-C175-46BA-A6BC-75F6A1DF0AAA}"/>
    <pc:docChg chg="undo custSel addSld delSld modSld sldOrd">
      <pc:chgData name="afreenbanu085@outlook.com" userId="83f785f167d2c21a" providerId="LiveId" clId="{E5C52426-C175-46BA-A6BC-75F6A1DF0AAA}" dt="2023-03-01T10:00:38.105" v="2173"/>
      <pc:docMkLst>
        <pc:docMk/>
      </pc:docMkLst>
      <pc:sldChg chg="addSp delSp modSp mod">
        <pc:chgData name="afreenbanu085@outlook.com" userId="83f785f167d2c21a" providerId="LiveId" clId="{E5C52426-C175-46BA-A6BC-75F6A1DF0AAA}" dt="2023-03-01T09:28:46.945" v="1935" actId="1076"/>
        <pc:sldMkLst>
          <pc:docMk/>
          <pc:sldMk cId="0" sldId="256"/>
        </pc:sldMkLst>
        <pc:spChg chg="add del mod">
          <ac:chgData name="afreenbanu085@outlook.com" userId="83f785f167d2c21a" providerId="LiveId" clId="{E5C52426-C175-46BA-A6BC-75F6A1DF0AAA}" dt="2023-03-01T09:08:28.381" v="1650"/>
          <ac:spMkLst>
            <pc:docMk/>
            <pc:sldMk cId="0" sldId="256"/>
            <ac:spMk id="4" creationId="{EEC108F5-09CF-D51C-0E39-8290DC66898D}"/>
          </ac:spMkLst>
        </pc:spChg>
        <pc:spChg chg="add mod">
          <ac:chgData name="afreenbanu085@outlook.com" userId="83f785f167d2c21a" providerId="LiveId" clId="{E5C52426-C175-46BA-A6BC-75F6A1DF0AAA}" dt="2023-03-01T09:26:30.431" v="1905" actId="20577"/>
          <ac:spMkLst>
            <pc:docMk/>
            <pc:sldMk cId="0" sldId="256"/>
            <ac:spMk id="5" creationId="{EC7D4A8A-7618-4200-E105-9E5C40C27C16}"/>
          </ac:spMkLst>
        </pc:spChg>
        <pc:spChg chg="del mod">
          <ac:chgData name="afreenbanu085@outlook.com" userId="83f785f167d2c21a" providerId="LiveId" clId="{E5C52426-C175-46BA-A6BC-75F6A1DF0AAA}" dt="2023-03-01T08:51:47.810" v="1453" actId="478"/>
          <ac:spMkLst>
            <pc:docMk/>
            <pc:sldMk cId="0" sldId="256"/>
            <ac:spMk id="9" creationId="{00000000-0000-0000-0000-000000000000}"/>
          </ac:spMkLst>
        </pc:spChg>
        <pc:spChg chg="mod">
          <ac:chgData name="afreenbanu085@outlook.com" userId="83f785f167d2c21a" providerId="LiveId" clId="{E5C52426-C175-46BA-A6BC-75F6A1DF0AAA}" dt="2023-03-01T09:28:46.945" v="1935" actId="1076"/>
          <ac:spMkLst>
            <pc:docMk/>
            <pc:sldMk cId="0" sldId="256"/>
            <ac:spMk id="10" creationId="{00000000-0000-0000-0000-000000000000}"/>
          </ac:spMkLst>
        </pc:spChg>
        <pc:spChg chg="del mod">
          <ac:chgData name="afreenbanu085@outlook.com" userId="83f785f167d2c21a" providerId="LiveId" clId="{E5C52426-C175-46BA-A6BC-75F6A1DF0AAA}" dt="2023-03-01T09:26:17.290" v="1897" actId="21"/>
          <ac:spMkLst>
            <pc:docMk/>
            <pc:sldMk cId="0" sldId="256"/>
            <ac:spMk id="11" creationId="{00000000-0000-0000-0000-000000000000}"/>
          </ac:spMkLst>
        </pc:spChg>
        <pc:spChg chg="del mod">
          <ac:chgData name="afreenbanu085@outlook.com" userId="83f785f167d2c21a" providerId="LiveId" clId="{E5C52426-C175-46BA-A6BC-75F6A1DF0AAA}" dt="2023-03-01T08:50:58.677" v="1423" actId="478"/>
          <ac:spMkLst>
            <pc:docMk/>
            <pc:sldMk cId="0" sldId="256"/>
            <ac:spMk id="99" creationId="{00000000-0000-0000-0000-000000000000}"/>
          </ac:spMkLst>
        </pc:spChg>
        <pc:picChg chg="add mod">
          <ac:chgData name="afreenbanu085@outlook.com" userId="83f785f167d2c21a" providerId="LiveId" clId="{E5C52426-C175-46BA-A6BC-75F6A1DF0AAA}" dt="2023-03-01T08:51:59.787" v="1514" actId="1036"/>
          <ac:picMkLst>
            <pc:docMk/>
            <pc:sldMk cId="0" sldId="256"/>
            <ac:picMk id="3" creationId="{A304337A-4BF8-08BA-52F3-9DF5704065BE}"/>
          </ac:picMkLst>
        </pc:picChg>
        <pc:picChg chg="del mod">
          <ac:chgData name="afreenbanu085@outlook.com" userId="83f785f167d2c21a" providerId="LiveId" clId="{E5C52426-C175-46BA-A6BC-75F6A1DF0AAA}" dt="2023-03-01T08:51:40.955" v="1452" actId="478"/>
          <ac:picMkLst>
            <pc:docMk/>
            <pc:sldMk cId="0" sldId="256"/>
            <ac:picMk id="98" creationId="{00000000-0000-0000-0000-000000000000}"/>
          </ac:picMkLst>
        </pc:picChg>
      </pc:sldChg>
      <pc:sldChg chg="modSp mod">
        <pc:chgData name="afreenbanu085@outlook.com" userId="83f785f167d2c21a" providerId="LiveId" clId="{E5C52426-C175-46BA-A6BC-75F6A1DF0AAA}" dt="2023-03-01T06:57:06.230" v="745" actId="5793"/>
        <pc:sldMkLst>
          <pc:docMk/>
          <pc:sldMk cId="0" sldId="278"/>
        </pc:sldMkLst>
        <pc:spChg chg="mod">
          <ac:chgData name="afreenbanu085@outlook.com" userId="83f785f167d2c21a" providerId="LiveId" clId="{E5C52426-C175-46BA-A6BC-75F6A1DF0AAA}" dt="2023-03-01T06:57:06.230" v="745" actId="5793"/>
          <ac:spMkLst>
            <pc:docMk/>
            <pc:sldMk cId="0" sldId="278"/>
            <ac:spMk id="4" creationId="{6D3C28E5-D41C-AD62-B2D0-E0CCC4680752}"/>
          </ac:spMkLst>
        </pc:spChg>
      </pc:sldChg>
      <pc:sldChg chg="modSp del mod modShow">
        <pc:chgData name="afreenbanu085@outlook.com" userId="83f785f167d2c21a" providerId="LiveId" clId="{E5C52426-C175-46BA-A6BC-75F6A1DF0AAA}" dt="2023-03-01T09:29:38.462" v="1937" actId="2696"/>
        <pc:sldMkLst>
          <pc:docMk/>
          <pc:sldMk cId="0" sldId="286"/>
        </pc:sldMkLst>
        <pc:spChg chg="mod">
          <ac:chgData name="afreenbanu085@outlook.com" userId="83f785f167d2c21a" providerId="LiveId" clId="{E5C52426-C175-46BA-A6BC-75F6A1DF0AAA}" dt="2023-03-01T09:29:28.946" v="1936" actId="6549"/>
          <ac:spMkLst>
            <pc:docMk/>
            <pc:sldMk cId="0" sldId="286"/>
            <ac:spMk id="3" creationId="{00000000-0000-0000-0000-000000000000}"/>
          </ac:spMkLst>
        </pc:spChg>
      </pc:sldChg>
      <pc:sldChg chg="addSp delSp modSp del mod">
        <pc:chgData name="afreenbanu085@outlook.com" userId="83f785f167d2c21a" providerId="LiveId" clId="{E5C52426-C175-46BA-A6BC-75F6A1DF0AAA}" dt="2023-03-01T08:56:23.120" v="1576" actId="47"/>
        <pc:sldMkLst>
          <pc:docMk/>
          <pc:sldMk cId="0" sldId="291"/>
        </pc:sldMkLst>
        <pc:spChg chg="mod">
          <ac:chgData name="afreenbanu085@outlook.com" userId="83f785f167d2c21a" providerId="LiveId" clId="{E5C52426-C175-46BA-A6BC-75F6A1DF0AAA}" dt="2023-03-01T07:48:41.043" v="1082" actId="20577"/>
          <ac:spMkLst>
            <pc:docMk/>
            <pc:sldMk cId="0" sldId="291"/>
            <ac:spMk id="2" creationId="{00000000-0000-0000-0000-000000000000}"/>
          </ac:spMkLst>
        </pc:spChg>
        <pc:spChg chg="del">
          <ac:chgData name="afreenbanu085@outlook.com" userId="83f785f167d2c21a" providerId="LiveId" clId="{E5C52426-C175-46BA-A6BC-75F6A1DF0AAA}" dt="2023-03-01T08:56:03.862" v="1571" actId="21"/>
          <ac:spMkLst>
            <pc:docMk/>
            <pc:sldMk cId="0" sldId="291"/>
            <ac:spMk id="3" creationId="{00000000-0000-0000-0000-000000000000}"/>
          </ac:spMkLst>
        </pc:spChg>
        <pc:spChg chg="add mod">
          <ac:chgData name="afreenbanu085@outlook.com" userId="83f785f167d2c21a" providerId="LiveId" clId="{E5C52426-C175-46BA-A6BC-75F6A1DF0AAA}" dt="2023-03-01T08:56:03.862" v="1571" actId="21"/>
          <ac:spMkLst>
            <pc:docMk/>
            <pc:sldMk cId="0" sldId="291"/>
            <ac:spMk id="5" creationId="{0643504F-27E7-5C2F-E17F-179709D6A6AB}"/>
          </ac:spMkLst>
        </pc:spChg>
      </pc:sldChg>
      <pc:sldChg chg="addSp delSp modSp mod modNotesTx">
        <pc:chgData name="afreenbanu085@outlook.com" userId="83f785f167d2c21a" providerId="LiveId" clId="{E5C52426-C175-46BA-A6BC-75F6A1DF0AAA}" dt="2023-03-01T09:18:51.689" v="1740" actId="21"/>
        <pc:sldMkLst>
          <pc:docMk/>
          <pc:sldMk cId="0" sldId="292"/>
        </pc:sldMkLst>
        <pc:spChg chg="add mod">
          <ac:chgData name="afreenbanu085@outlook.com" userId="83f785f167d2c21a" providerId="LiveId" clId="{E5C52426-C175-46BA-A6BC-75F6A1DF0AAA}" dt="2023-03-01T09:17:32.574" v="1734" actId="14100"/>
          <ac:spMkLst>
            <pc:docMk/>
            <pc:sldMk cId="0" sldId="292"/>
            <ac:spMk id="2" creationId="{502585F8-E52A-38D7-9CA8-9725BC9FD934}"/>
          </ac:spMkLst>
        </pc:spChg>
        <pc:spChg chg="mod">
          <ac:chgData name="afreenbanu085@outlook.com" userId="83f785f167d2c21a" providerId="LiveId" clId="{E5C52426-C175-46BA-A6BC-75F6A1DF0AAA}" dt="2023-03-01T09:18:46.752" v="1738" actId="1076"/>
          <ac:spMkLst>
            <pc:docMk/>
            <pc:sldMk cId="0" sldId="292"/>
            <ac:spMk id="3" creationId="{00000000-0000-0000-0000-000000000000}"/>
          </ac:spMkLst>
        </pc:spChg>
        <pc:spChg chg="add del mod">
          <ac:chgData name="afreenbanu085@outlook.com" userId="83f785f167d2c21a" providerId="LiveId" clId="{E5C52426-C175-46BA-A6BC-75F6A1DF0AAA}" dt="2023-03-01T09:18:51.689" v="1740" actId="21"/>
          <ac:spMkLst>
            <pc:docMk/>
            <pc:sldMk cId="0" sldId="292"/>
            <ac:spMk id="4" creationId="{82B9A701-2570-FCCE-4FFD-C93477BD0A7C}"/>
          </ac:spMkLst>
        </pc:spChg>
        <pc:spChg chg="del mod">
          <ac:chgData name="afreenbanu085@outlook.com" userId="83f785f167d2c21a" providerId="LiveId" clId="{E5C52426-C175-46BA-A6BC-75F6A1DF0AAA}" dt="2023-03-01T09:11:55.767" v="1720" actId="21"/>
          <ac:spMkLst>
            <pc:docMk/>
            <pc:sldMk cId="0" sldId="292"/>
            <ac:spMk id="5" creationId="{00000000-0000-0000-0000-000000000000}"/>
          </ac:spMkLst>
        </pc:spChg>
      </pc:sldChg>
      <pc:sldChg chg="modSp mod">
        <pc:chgData name="afreenbanu085@outlook.com" userId="83f785f167d2c21a" providerId="LiveId" clId="{E5C52426-C175-46BA-A6BC-75F6A1DF0AAA}" dt="2023-03-01T09:08:50.337" v="1663" actId="20577"/>
        <pc:sldMkLst>
          <pc:docMk/>
          <pc:sldMk cId="0" sldId="300"/>
        </pc:sldMkLst>
        <pc:spChg chg="mod">
          <ac:chgData name="afreenbanu085@outlook.com" userId="83f785f167d2c21a" providerId="LiveId" clId="{E5C52426-C175-46BA-A6BC-75F6A1DF0AAA}" dt="2023-03-01T09:08:50.337" v="1663" actId="20577"/>
          <ac:spMkLst>
            <pc:docMk/>
            <pc:sldMk cId="0" sldId="300"/>
            <ac:spMk id="2" creationId="{00000000-0000-0000-0000-000000000000}"/>
          </ac:spMkLst>
        </pc:spChg>
        <pc:spChg chg="mod">
          <ac:chgData name="afreenbanu085@outlook.com" userId="83f785f167d2c21a" providerId="LiveId" clId="{E5C52426-C175-46BA-A6BC-75F6A1DF0AAA}" dt="2023-03-01T09:06:07.452" v="1645" actId="1076"/>
          <ac:spMkLst>
            <pc:docMk/>
            <pc:sldMk cId="0" sldId="300"/>
            <ac:spMk id="3" creationId="{00000000-0000-0000-0000-000000000000}"/>
          </ac:spMkLst>
        </pc:spChg>
      </pc:sldChg>
      <pc:sldChg chg="addSp delSp modSp mod">
        <pc:chgData name="afreenbanu085@outlook.com" userId="83f785f167d2c21a" providerId="LiveId" clId="{E5C52426-C175-46BA-A6BC-75F6A1DF0AAA}" dt="2023-03-01T09:38:12.093" v="1971" actId="20577"/>
        <pc:sldMkLst>
          <pc:docMk/>
          <pc:sldMk cId="0" sldId="303"/>
        </pc:sldMkLst>
        <pc:spChg chg="del mod">
          <ac:chgData name="afreenbanu085@outlook.com" userId="83f785f167d2c21a" providerId="LiveId" clId="{E5C52426-C175-46BA-A6BC-75F6A1DF0AAA}" dt="2023-03-01T09:18:38.230" v="1737" actId="21"/>
          <ac:spMkLst>
            <pc:docMk/>
            <pc:sldMk cId="0" sldId="303"/>
            <ac:spMk id="2" creationId="{00000000-0000-0000-0000-000000000000}"/>
          </ac:spMkLst>
        </pc:spChg>
        <pc:spChg chg="mod">
          <ac:chgData name="afreenbanu085@outlook.com" userId="83f785f167d2c21a" providerId="LiveId" clId="{E5C52426-C175-46BA-A6BC-75F6A1DF0AAA}" dt="2023-03-01T09:38:12.093" v="1971" actId="20577"/>
          <ac:spMkLst>
            <pc:docMk/>
            <pc:sldMk cId="0" sldId="303"/>
            <ac:spMk id="3" creationId="{00000000-0000-0000-0000-000000000000}"/>
          </ac:spMkLst>
        </pc:spChg>
        <pc:spChg chg="add del mod">
          <ac:chgData name="afreenbanu085@outlook.com" userId="83f785f167d2c21a" providerId="LiveId" clId="{E5C52426-C175-46BA-A6BC-75F6A1DF0AAA}" dt="2023-03-01T09:19:11.756" v="1742" actId="21"/>
          <ac:spMkLst>
            <pc:docMk/>
            <pc:sldMk cId="0" sldId="303"/>
            <ac:spMk id="4" creationId="{E11E5B4F-4713-C775-D405-A3ED1172FEFB}"/>
          </ac:spMkLst>
        </pc:spChg>
        <pc:spChg chg="add mod">
          <ac:chgData name="afreenbanu085@outlook.com" userId="83f785f167d2c21a" providerId="LiveId" clId="{E5C52426-C175-46BA-A6BC-75F6A1DF0AAA}" dt="2023-03-01T09:20:34.290" v="1771" actId="20577"/>
          <ac:spMkLst>
            <pc:docMk/>
            <pc:sldMk cId="0" sldId="303"/>
            <ac:spMk id="6" creationId="{E6D057C0-DB42-C9E7-17AF-4E9AD8144BDC}"/>
          </ac:spMkLst>
        </pc:spChg>
      </pc:sldChg>
      <pc:sldChg chg="ord">
        <pc:chgData name="afreenbanu085@outlook.com" userId="83f785f167d2c21a" providerId="LiveId" clId="{E5C52426-C175-46BA-A6BC-75F6A1DF0AAA}" dt="2023-03-01T10:00:38.105" v="2173"/>
        <pc:sldMkLst>
          <pc:docMk/>
          <pc:sldMk cId="0" sldId="304"/>
        </pc:sldMkLst>
      </pc:sldChg>
      <pc:sldChg chg="modSp mod">
        <pc:chgData name="afreenbanu085@outlook.com" userId="83f785f167d2c21a" providerId="LiveId" clId="{E5C52426-C175-46BA-A6BC-75F6A1DF0AAA}" dt="2023-03-01T06:49:47.185" v="669" actId="20577"/>
        <pc:sldMkLst>
          <pc:docMk/>
          <pc:sldMk cId="0" sldId="306"/>
        </pc:sldMkLst>
        <pc:spChg chg="mod">
          <ac:chgData name="afreenbanu085@outlook.com" userId="83f785f167d2c21a" providerId="LiveId" clId="{E5C52426-C175-46BA-A6BC-75F6A1DF0AAA}" dt="2023-03-01T06:49:47.185" v="669" actId="20577"/>
          <ac:spMkLst>
            <pc:docMk/>
            <pc:sldMk cId="0" sldId="306"/>
            <ac:spMk id="3" creationId="{00000000-0000-0000-0000-000000000000}"/>
          </ac:spMkLst>
        </pc:spChg>
      </pc:sldChg>
      <pc:sldChg chg="addSp delSp modSp mod">
        <pc:chgData name="afreenbanu085@outlook.com" userId="83f785f167d2c21a" providerId="LiveId" clId="{E5C52426-C175-46BA-A6BC-75F6A1DF0AAA}" dt="2023-03-01T08:59:42.736" v="1613" actId="20577"/>
        <pc:sldMkLst>
          <pc:docMk/>
          <pc:sldMk cId="0" sldId="307"/>
        </pc:sldMkLst>
        <pc:spChg chg="mod">
          <ac:chgData name="afreenbanu085@outlook.com" userId="83f785f167d2c21a" providerId="LiveId" clId="{E5C52426-C175-46BA-A6BC-75F6A1DF0AAA}" dt="2023-03-01T08:59:42.736" v="1613" actId="20577"/>
          <ac:spMkLst>
            <pc:docMk/>
            <pc:sldMk cId="0" sldId="307"/>
            <ac:spMk id="7" creationId="{040E6688-960A-C30C-F4CA-85BDD2340D64}"/>
          </ac:spMkLst>
        </pc:spChg>
        <pc:spChg chg="mod">
          <ac:chgData name="afreenbanu085@outlook.com" userId="83f785f167d2c21a" providerId="LiveId" clId="{E5C52426-C175-46BA-A6BC-75F6A1DF0AAA}" dt="2023-03-01T06:53:33.728" v="737" actId="20577"/>
          <ac:spMkLst>
            <pc:docMk/>
            <pc:sldMk cId="0" sldId="307"/>
            <ac:spMk id="9" creationId="{E51FC4FD-305B-41F2-C99D-DC1F3624142A}"/>
          </ac:spMkLst>
        </pc:spChg>
        <pc:graphicFrameChg chg="add del mod modGraphic">
          <ac:chgData name="afreenbanu085@outlook.com" userId="83f785f167d2c21a" providerId="LiveId" clId="{E5C52426-C175-46BA-A6BC-75F6A1DF0AAA}" dt="2023-03-01T07:27:57.848" v="780" actId="21"/>
          <ac:graphicFrameMkLst>
            <pc:docMk/>
            <pc:sldMk cId="0" sldId="307"/>
            <ac:graphicFrameMk id="3" creationId="{D7F0AF33-701B-D147-B758-5FF6ECCD4DED}"/>
          </ac:graphicFrameMkLst>
        </pc:graphicFrameChg>
      </pc:sldChg>
      <pc:sldChg chg="modSp mod">
        <pc:chgData name="afreenbanu085@outlook.com" userId="83f785f167d2c21a" providerId="LiveId" clId="{E5C52426-C175-46BA-A6BC-75F6A1DF0AAA}" dt="2023-03-01T09:39:34.217" v="2014" actId="20577"/>
        <pc:sldMkLst>
          <pc:docMk/>
          <pc:sldMk cId="0" sldId="308"/>
        </pc:sldMkLst>
        <pc:spChg chg="mod">
          <ac:chgData name="afreenbanu085@outlook.com" userId="83f785f167d2c21a" providerId="LiveId" clId="{E5C52426-C175-46BA-A6BC-75F6A1DF0AAA}" dt="2023-03-01T09:39:34.217" v="2014" actId="20577"/>
          <ac:spMkLst>
            <pc:docMk/>
            <pc:sldMk cId="0" sldId="308"/>
            <ac:spMk id="15" creationId="{6CE85840-E3F6-1E80-7D4D-8CC6966BF322}"/>
          </ac:spMkLst>
        </pc:spChg>
      </pc:sldChg>
      <pc:sldChg chg="del">
        <pc:chgData name="afreenbanu085@outlook.com" userId="83f785f167d2c21a" providerId="LiveId" clId="{E5C52426-C175-46BA-A6BC-75F6A1DF0AAA}" dt="2023-03-01T09:01:51.116" v="1614" actId="2696"/>
        <pc:sldMkLst>
          <pc:docMk/>
          <pc:sldMk cId="0" sldId="311"/>
        </pc:sldMkLst>
      </pc:sldChg>
      <pc:sldChg chg="modSp add mod">
        <pc:chgData name="afreenbanu085@outlook.com" userId="83f785f167d2c21a" providerId="LiveId" clId="{E5C52426-C175-46BA-A6BC-75F6A1DF0AAA}" dt="2023-03-01T09:02:11.139" v="1625" actId="20577"/>
        <pc:sldMkLst>
          <pc:docMk/>
          <pc:sldMk cId="3444833808" sldId="311"/>
        </pc:sldMkLst>
        <pc:spChg chg="mod">
          <ac:chgData name="afreenbanu085@outlook.com" userId="83f785f167d2c21a" providerId="LiveId" clId="{E5C52426-C175-46BA-A6BC-75F6A1DF0AAA}" dt="2023-03-01T09:02:11.139" v="1625" actId="20577"/>
          <ac:spMkLst>
            <pc:docMk/>
            <pc:sldMk cId="3444833808" sldId="311"/>
            <ac:spMk id="2" creationId="{00000000-0000-0000-0000-000000000000}"/>
          </ac:spMkLst>
        </pc:spChg>
      </pc:sldChg>
      <pc:sldChg chg="addSp delSp mod">
        <pc:chgData name="afreenbanu085@outlook.com" userId="83f785f167d2c21a" providerId="LiveId" clId="{E5C52426-C175-46BA-A6BC-75F6A1DF0AAA}" dt="2023-03-01T09:59:40.931" v="2169" actId="21"/>
        <pc:sldMkLst>
          <pc:docMk/>
          <pc:sldMk cId="1637388527" sldId="312"/>
        </pc:sldMkLst>
        <pc:picChg chg="del">
          <ac:chgData name="afreenbanu085@outlook.com" userId="83f785f167d2c21a" providerId="LiveId" clId="{E5C52426-C175-46BA-A6BC-75F6A1DF0AAA}" dt="2023-03-01T09:59:40.931" v="2169" actId="21"/>
          <ac:picMkLst>
            <pc:docMk/>
            <pc:sldMk cId="1637388527" sldId="312"/>
            <ac:picMk id="3" creationId="{9AC9412A-8002-7BA5-3569-BE45102FF59A}"/>
          </ac:picMkLst>
        </pc:picChg>
        <pc:picChg chg="add">
          <ac:chgData name="afreenbanu085@outlook.com" userId="83f785f167d2c21a" providerId="LiveId" clId="{E5C52426-C175-46BA-A6BC-75F6A1DF0AAA}" dt="2023-03-01T09:59:35.093" v="2168" actId="22"/>
          <ac:picMkLst>
            <pc:docMk/>
            <pc:sldMk cId="1637388527" sldId="312"/>
            <ac:picMk id="4" creationId="{BCBDDB52-E7DD-CD6F-29F2-02026EA1F06F}"/>
          </ac:picMkLst>
        </pc:picChg>
      </pc:sldChg>
      <pc:sldChg chg="modSp mod">
        <pc:chgData name="afreenbanu085@outlook.com" userId="83f785f167d2c21a" providerId="LiveId" clId="{E5C52426-C175-46BA-A6BC-75F6A1DF0AAA}" dt="2023-03-01T07:50:38.593" v="1122" actId="255"/>
        <pc:sldMkLst>
          <pc:docMk/>
          <pc:sldMk cId="2496799876" sldId="314"/>
        </pc:sldMkLst>
        <pc:spChg chg="mod">
          <ac:chgData name="afreenbanu085@outlook.com" userId="83f785f167d2c21a" providerId="LiveId" clId="{E5C52426-C175-46BA-A6BC-75F6A1DF0AAA}" dt="2023-03-01T07:50:38.593" v="1122" actId="255"/>
          <ac:spMkLst>
            <pc:docMk/>
            <pc:sldMk cId="2496799876" sldId="314"/>
            <ac:spMk id="5" creationId="{D710EB46-1AA5-38AB-9E46-6B511FF4498B}"/>
          </ac:spMkLst>
        </pc:spChg>
      </pc:sldChg>
      <pc:sldChg chg="addSp delSp modSp new del mod">
        <pc:chgData name="afreenbanu085@outlook.com" userId="83f785f167d2c21a" providerId="LiveId" clId="{E5C52426-C175-46BA-A6BC-75F6A1DF0AAA}" dt="2023-03-01T07:46:05.465" v="1073" actId="2696"/>
        <pc:sldMkLst>
          <pc:docMk/>
          <pc:sldMk cId="743643529" sldId="315"/>
        </pc:sldMkLst>
        <pc:spChg chg="mod">
          <ac:chgData name="afreenbanu085@outlook.com" userId="83f785f167d2c21a" providerId="LiveId" clId="{E5C52426-C175-46BA-A6BC-75F6A1DF0AAA}" dt="2023-03-01T06:14:44.470" v="26" actId="14100"/>
          <ac:spMkLst>
            <pc:docMk/>
            <pc:sldMk cId="743643529" sldId="315"/>
            <ac:spMk id="2" creationId="{82745DAD-6A31-47A2-4CA1-FB93DEF9DE74}"/>
          </ac:spMkLst>
        </pc:spChg>
        <pc:spChg chg="del">
          <ac:chgData name="afreenbanu085@outlook.com" userId="83f785f167d2c21a" providerId="LiveId" clId="{E5C52426-C175-46BA-A6BC-75F6A1DF0AAA}" dt="2023-03-01T06:12:27.588" v="1" actId="21"/>
          <ac:spMkLst>
            <pc:docMk/>
            <pc:sldMk cId="743643529" sldId="315"/>
            <ac:spMk id="3" creationId="{2469C565-4EDC-053C-237D-D6A675388CA3}"/>
          </ac:spMkLst>
        </pc:spChg>
        <pc:spChg chg="add del mod">
          <ac:chgData name="afreenbanu085@outlook.com" userId="83f785f167d2c21a" providerId="LiveId" clId="{E5C52426-C175-46BA-A6BC-75F6A1DF0AAA}" dt="2023-03-01T06:12:52.035" v="6" actId="21"/>
          <ac:spMkLst>
            <pc:docMk/>
            <pc:sldMk cId="743643529" sldId="315"/>
            <ac:spMk id="4" creationId="{25018940-42FE-706A-D930-062EC5C917AA}"/>
          </ac:spMkLst>
        </pc:spChg>
        <pc:spChg chg="add del mod">
          <ac:chgData name="afreenbanu085@outlook.com" userId="83f785f167d2c21a" providerId="LiveId" clId="{E5C52426-C175-46BA-A6BC-75F6A1DF0AAA}" dt="2023-03-01T06:13:12.003" v="8" actId="478"/>
          <ac:spMkLst>
            <pc:docMk/>
            <pc:sldMk cId="743643529" sldId="315"/>
            <ac:spMk id="5" creationId="{B6BBD02C-DA40-7028-AA9F-BEC989178B3F}"/>
          </ac:spMkLst>
        </pc:spChg>
        <pc:picChg chg="add del mod">
          <ac:chgData name="afreenbanu085@outlook.com" userId="83f785f167d2c21a" providerId="LiveId" clId="{E5C52426-C175-46BA-A6BC-75F6A1DF0AAA}" dt="2023-03-01T06:13:12.003" v="8" actId="478"/>
          <ac:picMkLst>
            <pc:docMk/>
            <pc:sldMk cId="743643529" sldId="315"/>
            <ac:picMk id="6" creationId="{3E4D2402-36BE-D567-5390-77D6F7DCE583}"/>
          </ac:picMkLst>
        </pc:picChg>
        <pc:picChg chg="add del mod">
          <ac:chgData name="afreenbanu085@outlook.com" userId="83f785f167d2c21a" providerId="LiveId" clId="{E5C52426-C175-46BA-A6BC-75F6A1DF0AAA}" dt="2023-03-01T06:12:52.035" v="6" actId="21"/>
          <ac:picMkLst>
            <pc:docMk/>
            <pc:sldMk cId="743643529" sldId="315"/>
            <ac:picMk id="1026" creationId="{9D8DFE2B-0061-D996-3ABE-ABA3F853917B}"/>
          </ac:picMkLst>
        </pc:picChg>
        <pc:picChg chg="add mod">
          <ac:chgData name="afreenbanu085@outlook.com" userId="83f785f167d2c21a" providerId="LiveId" clId="{E5C52426-C175-46BA-A6BC-75F6A1DF0AAA}" dt="2023-03-01T06:21:23.396" v="44" actId="1076"/>
          <ac:picMkLst>
            <pc:docMk/>
            <pc:sldMk cId="743643529" sldId="315"/>
            <ac:picMk id="1028" creationId="{83F4919B-C847-E79E-C946-C77E41143EA3}"/>
          </ac:picMkLst>
        </pc:picChg>
      </pc:sldChg>
      <pc:sldChg chg="addSp delSp modSp new del mod modShow">
        <pc:chgData name="afreenbanu085@outlook.com" userId="83f785f167d2c21a" providerId="LiveId" clId="{E5C52426-C175-46BA-A6BC-75F6A1DF0AAA}" dt="2023-03-01T08:58:28.419" v="1609" actId="2696"/>
        <pc:sldMkLst>
          <pc:docMk/>
          <pc:sldMk cId="1983655844" sldId="316"/>
        </pc:sldMkLst>
        <pc:spChg chg="mod">
          <ac:chgData name="afreenbanu085@outlook.com" userId="83f785f167d2c21a" providerId="LiveId" clId="{E5C52426-C175-46BA-A6BC-75F6A1DF0AAA}" dt="2023-03-01T08:22:06.406" v="1235" actId="20577"/>
          <ac:spMkLst>
            <pc:docMk/>
            <pc:sldMk cId="1983655844" sldId="316"/>
            <ac:spMk id="2" creationId="{032C81E3-291B-3673-55DD-EA346A062F84}"/>
          </ac:spMkLst>
        </pc:spChg>
        <pc:spChg chg="del mod">
          <ac:chgData name="afreenbanu085@outlook.com" userId="83f785f167d2c21a" providerId="LiveId" clId="{E5C52426-C175-46BA-A6BC-75F6A1DF0AAA}" dt="2023-03-01T08:21:35.848" v="1229" actId="21"/>
          <ac:spMkLst>
            <pc:docMk/>
            <pc:sldMk cId="1983655844" sldId="316"/>
            <ac:spMk id="3" creationId="{BDB374B8-7F29-E730-9134-DD0A7BD6A10F}"/>
          </ac:spMkLst>
        </pc:spChg>
        <pc:spChg chg="add del mod">
          <ac:chgData name="afreenbanu085@outlook.com" userId="83f785f167d2c21a" providerId="LiveId" clId="{E5C52426-C175-46BA-A6BC-75F6A1DF0AAA}" dt="2023-03-01T08:21:54.997" v="1233" actId="21"/>
          <ac:spMkLst>
            <pc:docMk/>
            <pc:sldMk cId="1983655844" sldId="316"/>
            <ac:spMk id="5" creationId="{C0E32F3F-51CB-409B-8597-C208C5FDF459}"/>
          </ac:spMkLst>
        </pc:spChg>
        <pc:picChg chg="add del mod">
          <ac:chgData name="afreenbanu085@outlook.com" userId="83f785f167d2c21a" providerId="LiveId" clId="{E5C52426-C175-46BA-A6BC-75F6A1DF0AAA}" dt="2023-03-01T08:06:24.951" v="1162" actId="21"/>
          <ac:picMkLst>
            <pc:docMk/>
            <pc:sldMk cId="1983655844" sldId="316"/>
            <ac:picMk id="2050" creationId="{92CD2B3E-23D4-BC77-2FCD-36F57A57E9E1}"/>
          </ac:picMkLst>
        </pc:picChg>
        <pc:picChg chg="add mod">
          <ac:chgData name="afreenbanu085@outlook.com" userId="83f785f167d2c21a" providerId="LiveId" clId="{E5C52426-C175-46BA-A6BC-75F6A1DF0AAA}" dt="2023-03-01T08:22:23.034" v="1239" actId="1076"/>
          <ac:picMkLst>
            <pc:docMk/>
            <pc:sldMk cId="1983655844" sldId="316"/>
            <ac:picMk id="2052" creationId="{7D680EB8-5230-0420-17C2-2F352748631C}"/>
          </ac:picMkLst>
        </pc:picChg>
        <pc:picChg chg="add mod">
          <ac:chgData name="afreenbanu085@outlook.com" userId="83f785f167d2c21a" providerId="LiveId" clId="{E5C52426-C175-46BA-A6BC-75F6A1DF0AAA}" dt="2023-03-01T08:23:10.397" v="1250" actId="14100"/>
          <ac:picMkLst>
            <pc:docMk/>
            <pc:sldMk cId="1983655844" sldId="316"/>
            <ac:picMk id="2054" creationId="{B874FD7D-7B6E-9E66-FBBA-451D7178AAD2}"/>
          </ac:picMkLst>
        </pc:picChg>
        <pc:picChg chg="add del mod">
          <ac:chgData name="afreenbanu085@outlook.com" userId="83f785f167d2c21a" providerId="LiveId" clId="{E5C52426-C175-46BA-A6BC-75F6A1DF0AAA}" dt="2023-03-01T08:15:55.998" v="1199" actId="21"/>
          <ac:picMkLst>
            <pc:docMk/>
            <pc:sldMk cId="1983655844" sldId="316"/>
            <ac:picMk id="2056" creationId="{BA959C15-375C-5FA4-BC29-7EC70C84D721}"/>
          </ac:picMkLst>
        </pc:picChg>
        <pc:picChg chg="add mod">
          <ac:chgData name="afreenbanu085@outlook.com" userId="83f785f167d2c21a" providerId="LiveId" clId="{E5C52426-C175-46BA-A6BC-75F6A1DF0AAA}" dt="2023-03-01T08:23:49.465" v="1260" actId="1076"/>
          <ac:picMkLst>
            <pc:docMk/>
            <pc:sldMk cId="1983655844" sldId="316"/>
            <ac:picMk id="2058" creationId="{A30AC3CC-AE78-2096-38A4-10507E96BCDE}"/>
          </ac:picMkLst>
        </pc:picChg>
        <pc:picChg chg="add del mod">
          <ac:chgData name="afreenbanu085@outlook.com" userId="83f785f167d2c21a" providerId="LiveId" clId="{E5C52426-C175-46BA-A6BC-75F6A1DF0AAA}" dt="2023-03-01T08:22:52.670" v="1244" actId="21"/>
          <ac:picMkLst>
            <pc:docMk/>
            <pc:sldMk cId="1983655844" sldId="316"/>
            <ac:picMk id="2060" creationId="{6C96DAA7-7B1F-0731-62E9-F103D5062856}"/>
          </ac:picMkLst>
        </pc:picChg>
        <pc:picChg chg="add mod">
          <ac:chgData name="afreenbanu085@outlook.com" userId="83f785f167d2c21a" providerId="LiveId" clId="{E5C52426-C175-46BA-A6BC-75F6A1DF0AAA}" dt="2023-03-01T08:23:03.476" v="1248" actId="14100"/>
          <ac:picMkLst>
            <pc:docMk/>
            <pc:sldMk cId="1983655844" sldId="316"/>
            <ac:picMk id="2062" creationId="{48EF0F99-2F65-67A4-98B4-E1CC3EC41CE9}"/>
          </ac:picMkLst>
        </pc:picChg>
        <pc:picChg chg="add mod">
          <ac:chgData name="afreenbanu085@outlook.com" userId="83f785f167d2c21a" providerId="LiveId" clId="{E5C52426-C175-46BA-A6BC-75F6A1DF0AAA}" dt="2023-03-01T08:23:14.084" v="1251" actId="1076"/>
          <ac:picMkLst>
            <pc:docMk/>
            <pc:sldMk cId="1983655844" sldId="316"/>
            <ac:picMk id="2064" creationId="{8646DE6D-CEA6-A422-04C4-4343293F69AD}"/>
          </ac:picMkLst>
        </pc:picChg>
        <pc:picChg chg="add mod">
          <ac:chgData name="afreenbanu085@outlook.com" userId="83f785f167d2c21a" providerId="LiveId" clId="{E5C52426-C175-46BA-A6BC-75F6A1DF0AAA}" dt="2023-03-01T08:23:57.947" v="1263" actId="14100"/>
          <ac:picMkLst>
            <pc:docMk/>
            <pc:sldMk cId="1983655844" sldId="316"/>
            <ac:picMk id="2066" creationId="{5E62D008-8153-F7D6-A184-F273B47DF9C4}"/>
          </ac:picMkLst>
        </pc:picChg>
        <pc:picChg chg="add mod">
          <ac:chgData name="afreenbanu085@outlook.com" userId="83f785f167d2c21a" providerId="LiveId" clId="{E5C52426-C175-46BA-A6BC-75F6A1DF0AAA}" dt="2023-03-01T08:24:12.394" v="1267" actId="14100"/>
          <ac:picMkLst>
            <pc:docMk/>
            <pc:sldMk cId="1983655844" sldId="316"/>
            <ac:picMk id="2068" creationId="{C30BF807-94A3-BB2A-86F9-B0694E03FF64}"/>
          </ac:picMkLst>
        </pc:picChg>
        <pc:picChg chg="add mod">
          <ac:chgData name="afreenbanu085@outlook.com" userId="83f785f167d2c21a" providerId="LiveId" clId="{E5C52426-C175-46BA-A6BC-75F6A1DF0AAA}" dt="2023-03-01T08:24:15.478" v="1268" actId="1076"/>
          <ac:picMkLst>
            <pc:docMk/>
            <pc:sldMk cId="1983655844" sldId="316"/>
            <ac:picMk id="2070" creationId="{9A2F456C-855D-C3CC-2EAF-0BDC3EE4AB61}"/>
          </ac:picMkLst>
        </pc:picChg>
      </pc:sldChg>
      <pc:sldChg chg="add">
        <pc:chgData name="afreenbanu085@outlook.com" userId="83f785f167d2c21a" providerId="LiveId" clId="{E5C52426-C175-46BA-A6BC-75F6A1DF0AAA}" dt="2023-03-01T08:58:37.335" v="1610"/>
        <pc:sldMkLst>
          <pc:docMk/>
          <pc:sldMk cId="4293382085" sldId="316"/>
        </pc:sldMkLst>
      </pc:sldChg>
      <pc:sldChg chg="addSp delSp modSp new mod">
        <pc:chgData name="afreenbanu085@outlook.com" userId="83f785f167d2c21a" providerId="LiveId" clId="{E5C52426-C175-46BA-A6BC-75F6A1DF0AAA}" dt="2023-03-01T09:22:46.283" v="1824" actId="1076"/>
        <pc:sldMkLst>
          <pc:docMk/>
          <pc:sldMk cId="2286839700" sldId="317"/>
        </pc:sldMkLst>
        <pc:spChg chg="del mod">
          <ac:chgData name="afreenbanu085@outlook.com" userId="83f785f167d2c21a" providerId="LiveId" clId="{E5C52426-C175-46BA-A6BC-75F6A1DF0AAA}" dt="2023-03-01T09:22:13.013" v="1819" actId="21"/>
          <ac:spMkLst>
            <pc:docMk/>
            <pc:sldMk cId="2286839700" sldId="317"/>
            <ac:spMk id="2" creationId="{6BAAEFB8-F88A-0C1C-60BE-258BEDD975DC}"/>
          </ac:spMkLst>
        </pc:spChg>
        <pc:spChg chg="del">
          <ac:chgData name="afreenbanu085@outlook.com" userId="83f785f167d2c21a" providerId="LiveId" clId="{E5C52426-C175-46BA-A6BC-75F6A1DF0AAA}" dt="2023-03-01T07:31:47.527" v="786" actId="21"/>
          <ac:spMkLst>
            <pc:docMk/>
            <pc:sldMk cId="2286839700" sldId="317"/>
            <ac:spMk id="3" creationId="{46DBEF61-2939-423C-DB44-246219F4080D}"/>
          </ac:spMkLst>
        </pc:spChg>
        <pc:spChg chg="add mod">
          <ac:chgData name="afreenbanu085@outlook.com" userId="83f785f167d2c21a" providerId="LiveId" clId="{E5C52426-C175-46BA-A6BC-75F6A1DF0AAA}" dt="2023-03-01T09:22:46.283" v="1824" actId="1076"/>
          <ac:spMkLst>
            <pc:docMk/>
            <pc:sldMk cId="2286839700" sldId="317"/>
            <ac:spMk id="9" creationId="{D6A52679-CEB0-DC4F-C4A4-1AE78935CE5E}"/>
          </ac:spMkLst>
        </pc:spChg>
        <pc:spChg chg="add del mod">
          <ac:chgData name="afreenbanu085@outlook.com" userId="83f785f167d2c21a" providerId="LiveId" clId="{E5C52426-C175-46BA-A6BC-75F6A1DF0AAA}" dt="2023-03-01T09:22:25.695" v="1821" actId="21"/>
          <ac:spMkLst>
            <pc:docMk/>
            <pc:sldMk cId="2286839700" sldId="317"/>
            <ac:spMk id="11" creationId="{8C21AA9A-B542-75CB-0D5D-8BE5471779C3}"/>
          </ac:spMkLst>
        </pc:spChg>
        <pc:graphicFrameChg chg="add del modGraphic">
          <ac:chgData name="afreenbanu085@outlook.com" userId="83f785f167d2c21a" providerId="LiveId" clId="{E5C52426-C175-46BA-A6BC-75F6A1DF0AAA}" dt="2023-03-01T07:28:14.604" v="783" actId="21"/>
          <ac:graphicFrameMkLst>
            <pc:docMk/>
            <pc:sldMk cId="2286839700" sldId="317"/>
            <ac:graphicFrameMk id="5" creationId="{1CB4DC86-F264-B329-14FE-E4AB44A15A87}"/>
          </ac:graphicFrameMkLst>
        </pc:graphicFrameChg>
        <pc:graphicFrameChg chg="add del mod modGraphic">
          <ac:chgData name="afreenbanu085@outlook.com" userId="83f785f167d2c21a" providerId="LiveId" clId="{E5C52426-C175-46BA-A6BC-75F6A1DF0AAA}" dt="2023-03-01T07:42:55.455" v="1015" actId="21"/>
          <ac:graphicFrameMkLst>
            <pc:docMk/>
            <pc:sldMk cId="2286839700" sldId="317"/>
            <ac:graphicFrameMk id="6" creationId="{475CE384-3729-CB8A-B654-0197265FCFEC}"/>
          </ac:graphicFrameMkLst>
        </pc:graphicFrameChg>
        <pc:graphicFrameChg chg="add mod modGraphic">
          <ac:chgData name="afreenbanu085@outlook.com" userId="83f785f167d2c21a" providerId="LiveId" clId="{E5C52426-C175-46BA-A6BC-75F6A1DF0AAA}" dt="2023-03-01T07:45:50.686" v="1071" actId="255"/>
          <ac:graphicFrameMkLst>
            <pc:docMk/>
            <pc:sldMk cId="2286839700" sldId="317"/>
            <ac:graphicFrameMk id="7" creationId="{50EE897E-1C2B-6673-99B6-760DE31A232A}"/>
          </ac:graphicFrameMkLst>
        </pc:graphicFrameChg>
      </pc:sldChg>
      <pc:sldChg chg="addSp delSp modSp add mod">
        <pc:chgData name="afreenbanu085@outlook.com" userId="83f785f167d2c21a" providerId="LiveId" clId="{E5C52426-C175-46BA-A6BC-75F6A1DF0AAA}" dt="2023-03-01T09:35:42.118" v="1954" actId="14100"/>
        <pc:sldMkLst>
          <pc:docMk/>
          <pc:sldMk cId="2937256098" sldId="318"/>
        </pc:sldMkLst>
        <pc:spChg chg="mod">
          <ac:chgData name="afreenbanu085@outlook.com" userId="83f785f167d2c21a" providerId="LiveId" clId="{E5C52426-C175-46BA-A6BC-75F6A1DF0AAA}" dt="2023-03-01T09:35:26.508" v="1951" actId="122"/>
          <ac:spMkLst>
            <pc:docMk/>
            <pc:sldMk cId="2937256098" sldId="318"/>
            <ac:spMk id="2" creationId="{01D0F5D8-571B-D3B9-B33E-4E5D20FC842D}"/>
          </ac:spMkLst>
        </pc:spChg>
        <pc:spChg chg="del mod">
          <ac:chgData name="afreenbanu085@outlook.com" userId="83f785f167d2c21a" providerId="LiveId" clId="{E5C52426-C175-46BA-A6BC-75F6A1DF0AAA}" dt="2023-03-01T09:35:04.593" v="1946" actId="21"/>
          <ac:spMkLst>
            <pc:docMk/>
            <pc:sldMk cId="2937256098" sldId="318"/>
            <ac:spMk id="3" creationId="{EE529AB5-E897-20FF-7AF9-9BDBF9472AE2}"/>
          </ac:spMkLst>
        </pc:spChg>
        <pc:picChg chg="add mod">
          <ac:chgData name="afreenbanu085@outlook.com" userId="83f785f167d2c21a" providerId="LiveId" clId="{E5C52426-C175-46BA-A6BC-75F6A1DF0AAA}" dt="2023-03-01T09:35:42.118" v="1954" actId="14100"/>
          <ac:picMkLst>
            <pc:docMk/>
            <pc:sldMk cId="2937256098" sldId="318"/>
            <ac:picMk id="5" creationId="{4C90F862-6A89-58E4-B512-56698E08861A}"/>
          </ac:picMkLst>
        </pc:picChg>
      </pc:sldChg>
      <pc:sldChg chg="modSp new del mod">
        <pc:chgData name="afreenbanu085@outlook.com" userId="83f785f167d2c21a" providerId="LiveId" clId="{E5C52426-C175-46BA-A6BC-75F6A1DF0AAA}" dt="2023-03-01T08:58:49.233" v="1611" actId="2696"/>
        <pc:sldMkLst>
          <pc:docMk/>
          <pc:sldMk cId="3073419328" sldId="318"/>
        </pc:sldMkLst>
        <pc:spChg chg="mod">
          <ac:chgData name="afreenbanu085@outlook.com" userId="83f785f167d2c21a" providerId="LiveId" clId="{E5C52426-C175-46BA-A6BC-75F6A1DF0AAA}" dt="2023-03-01T08:58:19.708" v="1608" actId="20577"/>
          <ac:spMkLst>
            <pc:docMk/>
            <pc:sldMk cId="3073419328" sldId="318"/>
            <ac:spMk id="2" creationId="{01D0F5D8-571B-D3B9-B33E-4E5D20FC842D}"/>
          </ac:spMkLst>
        </pc:spChg>
      </pc:sldChg>
      <pc:sldChg chg="addSp delSp modSp new del mod">
        <pc:chgData name="afreenbanu085@outlook.com" userId="83f785f167d2c21a" providerId="LiveId" clId="{E5C52426-C175-46BA-A6BC-75F6A1DF0AAA}" dt="2023-03-01T08:30:54.405" v="1286" actId="2696"/>
        <pc:sldMkLst>
          <pc:docMk/>
          <pc:sldMk cId="3796588931" sldId="318"/>
        </pc:sldMkLst>
        <pc:picChg chg="add mod">
          <ac:chgData name="afreenbanu085@outlook.com" userId="83f785f167d2c21a" providerId="LiveId" clId="{E5C52426-C175-46BA-A6BC-75F6A1DF0AAA}" dt="2023-03-01T08:30:02.679" v="1283" actId="1076"/>
          <ac:picMkLst>
            <pc:docMk/>
            <pc:sldMk cId="3796588931" sldId="318"/>
            <ac:picMk id="3" creationId="{8FD126E4-8C2F-77EB-681C-D5B9702EB11C}"/>
          </ac:picMkLst>
        </pc:picChg>
        <pc:picChg chg="add del mod">
          <ac:chgData name="afreenbanu085@outlook.com" userId="83f785f167d2c21a" providerId="LiveId" clId="{E5C52426-C175-46BA-A6BC-75F6A1DF0AAA}" dt="2023-03-01T08:30:18.471" v="1285" actId="21"/>
          <ac:picMkLst>
            <pc:docMk/>
            <pc:sldMk cId="3796588931" sldId="318"/>
            <ac:picMk id="5" creationId="{E20797A7-8F62-672E-0A1B-4FD3616B3DA2}"/>
          </ac:picMkLst>
        </pc:picChg>
      </pc:sldChg>
      <pc:sldChg chg="addSp delSp modSp new mod">
        <pc:chgData name="afreenbanu085@outlook.com" userId="83f785f167d2c21a" providerId="LiveId" clId="{E5C52426-C175-46BA-A6BC-75F6A1DF0AAA}" dt="2023-03-01T09:53:51.311" v="2139" actId="14100"/>
        <pc:sldMkLst>
          <pc:docMk/>
          <pc:sldMk cId="1616423340" sldId="319"/>
        </pc:sldMkLst>
        <pc:spChg chg="mod">
          <ac:chgData name="afreenbanu085@outlook.com" userId="83f785f167d2c21a" providerId="LiveId" clId="{E5C52426-C175-46BA-A6BC-75F6A1DF0AAA}" dt="2023-03-01T09:47:47.222" v="2088" actId="1076"/>
          <ac:spMkLst>
            <pc:docMk/>
            <pc:sldMk cId="1616423340" sldId="319"/>
            <ac:spMk id="2" creationId="{AB5927E0-BB00-49E2-71AF-480334AA2EFC}"/>
          </ac:spMkLst>
        </pc:spChg>
        <pc:spChg chg="del">
          <ac:chgData name="afreenbanu085@outlook.com" userId="83f785f167d2c21a" providerId="LiveId" clId="{E5C52426-C175-46BA-A6BC-75F6A1DF0AAA}" dt="2023-03-01T09:45:13.162" v="2021" actId="21"/>
          <ac:spMkLst>
            <pc:docMk/>
            <pc:sldMk cId="1616423340" sldId="319"/>
            <ac:spMk id="3" creationId="{38CEE315-44EB-EA6F-F991-5974709AD798}"/>
          </ac:spMkLst>
        </pc:spChg>
        <pc:picChg chg="add del mod">
          <ac:chgData name="afreenbanu085@outlook.com" userId="83f785f167d2c21a" providerId="LiveId" clId="{E5C52426-C175-46BA-A6BC-75F6A1DF0AAA}" dt="2023-03-01T09:53:38.735" v="2134" actId="21"/>
          <ac:picMkLst>
            <pc:docMk/>
            <pc:sldMk cId="1616423340" sldId="319"/>
            <ac:picMk id="4" creationId="{1F85EEA2-1C9F-EFF1-41EA-83FA9A129F5B}"/>
          </ac:picMkLst>
        </pc:picChg>
        <pc:picChg chg="add mod">
          <ac:chgData name="afreenbanu085@outlook.com" userId="83f785f167d2c21a" providerId="LiveId" clId="{E5C52426-C175-46BA-A6BC-75F6A1DF0AAA}" dt="2023-03-01T09:53:51.311" v="2139" actId="14100"/>
          <ac:picMkLst>
            <pc:docMk/>
            <pc:sldMk cId="1616423340" sldId="319"/>
            <ac:picMk id="6" creationId="{452710CA-182D-E54B-0C4A-16E00E5F7530}"/>
          </ac:picMkLst>
        </pc:picChg>
      </pc:sldChg>
      <pc:sldChg chg="addSp delSp modSp new mod">
        <pc:chgData name="afreenbanu085@outlook.com" userId="83f785f167d2c21a" providerId="LiveId" clId="{E5C52426-C175-46BA-A6BC-75F6A1DF0AAA}" dt="2023-03-01T09:54:20.802" v="2140" actId="255"/>
        <pc:sldMkLst>
          <pc:docMk/>
          <pc:sldMk cId="3387138442" sldId="320"/>
        </pc:sldMkLst>
        <pc:spChg chg="mod">
          <ac:chgData name="afreenbanu085@outlook.com" userId="83f785f167d2c21a" providerId="LiveId" clId="{E5C52426-C175-46BA-A6BC-75F6A1DF0AAA}" dt="2023-03-01T09:54:20.802" v="2140" actId="255"/>
          <ac:spMkLst>
            <pc:docMk/>
            <pc:sldMk cId="3387138442" sldId="320"/>
            <ac:spMk id="2" creationId="{B219634E-DCE8-AA8B-8A6D-7A5A72A86663}"/>
          </ac:spMkLst>
        </pc:spChg>
        <pc:spChg chg="del">
          <ac:chgData name="afreenbanu085@outlook.com" userId="83f785f167d2c21a" providerId="LiveId" clId="{E5C52426-C175-46BA-A6BC-75F6A1DF0AAA}" dt="2023-03-01T09:50:49.102" v="2122" actId="21"/>
          <ac:spMkLst>
            <pc:docMk/>
            <pc:sldMk cId="3387138442" sldId="320"/>
            <ac:spMk id="3" creationId="{E6FB5A7C-127E-91C6-994A-71B485397426}"/>
          </ac:spMkLst>
        </pc:spChg>
        <pc:picChg chg="add mod">
          <ac:chgData name="afreenbanu085@outlook.com" userId="83f785f167d2c21a" providerId="LiveId" clId="{E5C52426-C175-46BA-A6BC-75F6A1DF0AAA}" dt="2023-03-01T09:51:16.265" v="2130" actId="1076"/>
          <ac:picMkLst>
            <pc:docMk/>
            <pc:sldMk cId="3387138442" sldId="320"/>
            <ac:picMk id="5" creationId="{C717896F-1E3F-BD58-A68B-D46D80185E35}"/>
          </ac:picMkLst>
        </pc:picChg>
      </pc:sldChg>
      <pc:sldChg chg="addSp delSp modSp new mod">
        <pc:chgData name="afreenbanu085@outlook.com" userId="83f785f167d2c21a" providerId="LiveId" clId="{E5C52426-C175-46BA-A6BC-75F6A1DF0AAA}" dt="2023-03-01T09:57:49.625" v="2167" actId="20577"/>
        <pc:sldMkLst>
          <pc:docMk/>
          <pc:sldMk cId="4016326587" sldId="321"/>
        </pc:sldMkLst>
        <pc:spChg chg="mod">
          <ac:chgData name="afreenbanu085@outlook.com" userId="83f785f167d2c21a" providerId="LiveId" clId="{E5C52426-C175-46BA-A6BC-75F6A1DF0AAA}" dt="2023-03-01T09:57:49.625" v="2167" actId="20577"/>
          <ac:spMkLst>
            <pc:docMk/>
            <pc:sldMk cId="4016326587" sldId="321"/>
            <ac:spMk id="2" creationId="{4B4E3ECC-6D8E-DE59-AE1C-D932282F8C8F}"/>
          </ac:spMkLst>
        </pc:spChg>
        <pc:spChg chg="del mod">
          <ac:chgData name="afreenbanu085@outlook.com" userId="83f785f167d2c21a" providerId="LiveId" clId="{E5C52426-C175-46BA-A6BC-75F6A1DF0AAA}" dt="2023-03-01T09:57:26.269" v="2161" actId="21"/>
          <ac:spMkLst>
            <pc:docMk/>
            <pc:sldMk cId="4016326587" sldId="321"/>
            <ac:spMk id="3" creationId="{C6376655-F14F-9617-C61F-DA3CAFCDED80}"/>
          </ac:spMkLst>
        </pc:spChg>
        <pc:picChg chg="add mod">
          <ac:chgData name="afreenbanu085@outlook.com" userId="83f785f167d2c21a" providerId="LiveId" clId="{E5C52426-C175-46BA-A6BC-75F6A1DF0AAA}" dt="2023-03-01T09:57:36.183" v="2165" actId="14100"/>
          <ac:picMkLst>
            <pc:docMk/>
            <pc:sldMk cId="4016326587" sldId="321"/>
            <ac:picMk id="5" creationId="{DDB36A2C-BAD7-B604-3B66-99189126253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CCD8E-F31A-4D74-B450-599EBED315CC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030F50-0330-4C2C-81F6-542D45B627AB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</a:t>
          </a:r>
        </a:p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</a:t>
          </a:r>
        </a:p>
      </dgm:t>
    </dgm:pt>
    <dgm:pt modelId="{54F5FBF8-5AAC-4F3D-9B95-7AA04994D014}" type="parTrans" cxnId="{470AB59A-1BBA-4C15-824D-11AB81361007}">
      <dgm:prSet/>
      <dgm:spPr/>
      <dgm:t>
        <a:bodyPr/>
        <a:lstStyle/>
        <a:p>
          <a:endParaRPr lang="en-IN"/>
        </a:p>
      </dgm:t>
    </dgm:pt>
    <dgm:pt modelId="{9C90EB4D-A42C-43B1-B49A-D1383C4AA78D}" type="sibTrans" cxnId="{470AB59A-1BBA-4C15-824D-11AB81361007}">
      <dgm:prSet/>
      <dgm:spPr/>
      <dgm:t>
        <a:bodyPr/>
        <a:lstStyle/>
        <a:p>
          <a:endParaRPr lang="en-IN"/>
        </a:p>
      </dgm:t>
    </dgm:pt>
    <dgm:pt modelId="{77DF2246-5A02-492A-A53D-2AD745F51497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</a:p>
      </dgm:t>
    </dgm:pt>
    <dgm:pt modelId="{F88AEE76-E0B3-4C2F-8B03-58E80ABD0384}" type="parTrans" cxnId="{F07C0907-6CE0-46AF-91F1-6F392EF09F18}">
      <dgm:prSet/>
      <dgm:spPr/>
      <dgm:t>
        <a:bodyPr/>
        <a:lstStyle/>
        <a:p>
          <a:endParaRPr lang="en-IN"/>
        </a:p>
      </dgm:t>
    </dgm:pt>
    <dgm:pt modelId="{BB1AA9E0-5B7B-4C69-90AF-CC25462F859F}" type="sibTrans" cxnId="{F07C0907-6CE0-46AF-91F1-6F392EF09F18}">
      <dgm:prSet/>
      <dgm:spPr/>
      <dgm:t>
        <a:bodyPr/>
        <a:lstStyle/>
        <a:p>
          <a:endParaRPr lang="en-IN"/>
        </a:p>
      </dgm:t>
    </dgm:pt>
    <dgm:pt modelId="{69B6B954-F58A-4D12-92B4-0EB16F55F83B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</a:p>
      </dgm:t>
    </dgm:pt>
    <dgm:pt modelId="{EB1B1F15-D350-47B3-B918-9328D275549A}" type="parTrans" cxnId="{BC59A5D6-1AA1-48C4-B0E7-42508EDADFCF}">
      <dgm:prSet/>
      <dgm:spPr/>
      <dgm:t>
        <a:bodyPr/>
        <a:lstStyle/>
        <a:p>
          <a:endParaRPr lang="en-IN"/>
        </a:p>
      </dgm:t>
    </dgm:pt>
    <dgm:pt modelId="{B84DC1C2-BF5E-481C-887C-BDC5BC1EB8C1}" type="sibTrans" cxnId="{BC59A5D6-1AA1-48C4-B0E7-42508EDADFCF}">
      <dgm:prSet/>
      <dgm:spPr/>
      <dgm:t>
        <a:bodyPr/>
        <a:lstStyle/>
        <a:p>
          <a:endParaRPr lang="en-IN"/>
        </a:p>
      </dgm:t>
    </dgm:pt>
    <dgm:pt modelId="{103BE173-0C08-4E14-B4C8-859422A92962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the Model</a:t>
          </a:r>
        </a:p>
      </dgm:t>
    </dgm:pt>
    <dgm:pt modelId="{3FA5FF6A-E163-4D7F-9C30-ABF4EE13AA44}" type="parTrans" cxnId="{41399479-2B6D-4991-83E5-582CCCBEBB2B}">
      <dgm:prSet/>
      <dgm:spPr/>
      <dgm:t>
        <a:bodyPr/>
        <a:lstStyle/>
        <a:p>
          <a:endParaRPr lang="en-IN"/>
        </a:p>
      </dgm:t>
    </dgm:pt>
    <dgm:pt modelId="{935CA344-707B-45E7-B4C5-8638433502AD}" type="sibTrans" cxnId="{41399479-2B6D-4991-83E5-582CCCBEBB2B}">
      <dgm:prSet/>
      <dgm:spPr/>
      <dgm:t>
        <a:bodyPr/>
        <a:lstStyle/>
        <a:p>
          <a:endParaRPr lang="en-IN"/>
        </a:p>
      </dgm:t>
    </dgm:pt>
    <dgm:pt modelId="{B7AC2F59-223A-4418-8BBF-58F7EE129ACD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Metric</a:t>
          </a:r>
        </a:p>
      </dgm:t>
    </dgm:pt>
    <dgm:pt modelId="{01F93041-7825-4C16-9E59-C8BE5850085B}" type="parTrans" cxnId="{EFBB1DAF-39AA-41E4-ADDB-57ED3C868C5C}">
      <dgm:prSet/>
      <dgm:spPr/>
      <dgm:t>
        <a:bodyPr/>
        <a:lstStyle/>
        <a:p>
          <a:endParaRPr lang="en-IN"/>
        </a:p>
      </dgm:t>
    </dgm:pt>
    <dgm:pt modelId="{0D507072-846A-4B32-BA37-FBF910994C11}" type="sibTrans" cxnId="{EFBB1DAF-39AA-41E4-ADDB-57ED3C868C5C}">
      <dgm:prSet/>
      <dgm:spPr/>
      <dgm:t>
        <a:bodyPr/>
        <a:lstStyle/>
        <a:p>
          <a:endParaRPr lang="en-IN"/>
        </a:p>
      </dgm:t>
    </dgm:pt>
    <dgm:pt modelId="{9FF40091-9C71-4CF7-8B64-F9B0654522CD}" type="pres">
      <dgm:prSet presAssocID="{4DBCCD8E-F31A-4D74-B450-599EBED315CC}" presName="cycle" presStyleCnt="0">
        <dgm:presLayoutVars>
          <dgm:dir/>
          <dgm:resizeHandles val="exact"/>
        </dgm:presLayoutVars>
      </dgm:prSet>
      <dgm:spPr/>
    </dgm:pt>
    <dgm:pt modelId="{6D100799-E817-4BD6-A469-189B5AE1E187}" type="pres">
      <dgm:prSet presAssocID="{24030F50-0330-4C2C-81F6-542D45B627AB}" presName="node" presStyleLbl="node1" presStyleIdx="0" presStyleCnt="5">
        <dgm:presLayoutVars>
          <dgm:bulletEnabled val="1"/>
        </dgm:presLayoutVars>
      </dgm:prSet>
      <dgm:spPr/>
    </dgm:pt>
    <dgm:pt modelId="{CE0F40A6-C547-4040-8298-98BF131C8E55}" type="pres">
      <dgm:prSet presAssocID="{24030F50-0330-4C2C-81F6-542D45B627AB}" presName="spNode" presStyleCnt="0"/>
      <dgm:spPr/>
    </dgm:pt>
    <dgm:pt modelId="{E6089CBE-5FC5-4E78-86DA-06B344B3D443}" type="pres">
      <dgm:prSet presAssocID="{9C90EB4D-A42C-43B1-B49A-D1383C4AA78D}" presName="sibTrans" presStyleLbl="sibTrans1D1" presStyleIdx="0" presStyleCnt="5"/>
      <dgm:spPr/>
    </dgm:pt>
    <dgm:pt modelId="{5329CD07-9CBC-4732-A7D0-6EF09B263DE8}" type="pres">
      <dgm:prSet presAssocID="{77DF2246-5A02-492A-A53D-2AD745F51497}" presName="node" presStyleLbl="node1" presStyleIdx="1" presStyleCnt="5">
        <dgm:presLayoutVars>
          <dgm:bulletEnabled val="1"/>
        </dgm:presLayoutVars>
      </dgm:prSet>
      <dgm:spPr/>
    </dgm:pt>
    <dgm:pt modelId="{AE475A28-5B47-43D0-A8A0-B9DD00C41EE0}" type="pres">
      <dgm:prSet presAssocID="{77DF2246-5A02-492A-A53D-2AD745F51497}" presName="spNode" presStyleCnt="0"/>
      <dgm:spPr/>
    </dgm:pt>
    <dgm:pt modelId="{ABE08AE0-ADE5-433E-94EA-132A199AFD15}" type="pres">
      <dgm:prSet presAssocID="{BB1AA9E0-5B7B-4C69-90AF-CC25462F859F}" presName="sibTrans" presStyleLbl="sibTrans1D1" presStyleIdx="1" presStyleCnt="5"/>
      <dgm:spPr/>
    </dgm:pt>
    <dgm:pt modelId="{61F697AA-F0AD-490F-AD30-BC11101A05AF}" type="pres">
      <dgm:prSet presAssocID="{69B6B954-F58A-4D12-92B4-0EB16F55F83B}" presName="node" presStyleLbl="node1" presStyleIdx="2" presStyleCnt="5">
        <dgm:presLayoutVars>
          <dgm:bulletEnabled val="1"/>
        </dgm:presLayoutVars>
      </dgm:prSet>
      <dgm:spPr/>
    </dgm:pt>
    <dgm:pt modelId="{AF3CAB5C-9F3C-423F-B721-67496DD83A13}" type="pres">
      <dgm:prSet presAssocID="{69B6B954-F58A-4D12-92B4-0EB16F55F83B}" presName="spNode" presStyleCnt="0"/>
      <dgm:spPr/>
    </dgm:pt>
    <dgm:pt modelId="{F79FB862-A90D-44D3-9F27-FAF7FEC4CB19}" type="pres">
      <dgm:prSet presAssocID="{B84DC1C2-BF5E-481C-887C-BDC5BC1EB8C1}" presName="sibTrans" presStyleLbl="sibTrans1D1" presStyleIdx="2" presStyleCnt="5"/>
      <dgm:spPr/>
    </dgm:pt>
    <dgm:pt modelId="{1639081B-2E49-46C7-97C3-C4840B0E1649}" type="pres">
      <dgm:prSet presAssocID="{103BE173-0C08-4E14-B4C8-859422A92962}" presName="node" presStyleLbl="node1" presStyleIdx="3" presStyleCnt="5">
        <dgm:presLayoutVars>
          <dgm:bulletEnabled val="1"/>
        </dgm:presLayoutVars>
      </dgm:prSet>
      <dgm:spPr/>
    </dgm:pt>
    <dgm:pt modelId="{3903183D-F7F1-4F60-B582-6D5F17C472AD}" type="pres">
      <dgm:prSet presAssocID="{103BE173-0C08-4E14-B4C8-859422A92962}" presName="spNode" presStyleCnt="0"/>
      <dgm:spPr/>
    </dgm:pt>
    <dgm:pt modelId="{AFEAC103-55C8-4A1E-A0FA-23E121CAD47E}" type="pres">
      <dgm:prSet presAssocID="{935CA344-707B-45E7-B4C5-8638433502AD}" presName="sibTrans" presStyleLbl="sibTrans1D1" presStyleIdx="3" presStyleCnt="5"/>
      <dgm:spPr/>
    </dgm:pt>
    <dgm:pt modelId="{B9813BD0-2F0C-438F-8EAF-EB48900568BD}" type="pres">
      <dgm:prSet presAssocID="{B7AC2F59-223A-4418-8BBF-58F7EE129ACD}" presName="node" presStyleLbl="node1" presStyleIdx="4" presStyleCnt="5" custRadScaleRad="99460" custRadScaleInc="-4097">
        <dgm:presLayoutVars>
          <dgm:bulletEnabled val="1"/>
        </dgm:presLayoutVars>
      </dgm:prSet>
      <dgm:spPr/>
    </dgm:pt>
    <dgm:pt modelId="{4F37A1EF-E6CA-4ADE-B606-C06CE4286102}" type="pres">
      <dgm:prSet presAssocID="{B7AC2F59-223A-4418-8BBF-58F7EE129ACD}" presName="spNode" presStyleCnt="0"/>
      <dgm:spPr/>
    </dgm:pt>
    <dgm:pt modelId="{08ED6966-F7CF-4629-B80A-62E710A701E2}" type="pres">
      <dgm:prSet presAssocID="{0D507072-846A-4B32-BA37-FBF910994C11}" presName="sibTrans" presStyleLbl="sibTrans1D1" presStyleIdx="4" presStyleCnt="5"/>
      <dgm:spPr/>
    </dgm:pt>
  </dgm:ptLst>
  <dgm:cxnLst>
    <dgm:cxn modelId="{F07C0907-6CE0-46AF-91F1-6F392EF09F18}" srcId="{4DBCCD8E-F31A-4D74-B450-599EBED315CC}" destId="{77DF2246-5A02-492A-A53D-2AD745F51497}" srcOrd="1" destOrd="0" parTransId="{F88AEE76-E0B3-4C2F-8B03-58E80ABD0384}" sibTransId="{BB1AA9E0-5B7B-4C69-90AF-CC25462F859F}"/>
    <dgm:cxn modelId="{FFF74311-F7A8-4C9B-A21A-BD00F8053155}" type="presOf" srcId="{69B6B954-F58A-4D12-92B4-0EB16F55F83B}" destId="{61F697AA-F0AD-490F-AD30-BC11101A05AF}" srcOrd="0" destOrd="0" presId="urn:microsoft.com/office/officeart/2005/8/layout/cycle5"/>
    <dgm:cxn modelId="{9D1B4E32-EA4D-4091-9109-8D9DCDD05A54}" type="presOf" srcId="{B84DC1C2-BF5E-481C-887C-BDC5BC1EB8C1}" destId="{F79FB862-A90D-44D3-9F27-FAF7FEC4CB19}" srcOrd="0" destOrd="0" presId="urn:microsoft.com/office/officeart/2005/8/layout/cycle5"/>
    <dgm:cxn modelId="{7E737844-495D-4042-8ACB-339EE6B2B448}" type="presOf" srcId="{B7AC2F59-223A-4418-8BBF-58F7EE129ACD}" destId="{B9813BD0-2F0C-438F-8EAF-EB48900568BD}" srcOrd="0" destOrd="0" presId="urn:microsoft.com/office/officeart/2005/8/layout/cycle5"/>
    <dgm:cxn modelId="{4D76FD64-98A4-4574-81CF-5A48057151C9}" type="presOf" srcId="{0D507072-846A-4B32-BA37-FBF910994C11}" destId="{08ED6966-F7CF-4629-B80A-62E710A701E2}" srcOrd="0" destOrd="0" presId="urn:microsoft.com/office/officeart/2005/8/layout/cycle5"/>
    <dgm:cxn modelId="{8DF32C48-20AB-4ADB-8B4D-4EEDD7E5ED65}" type="presOf" srcId="{103BE173-0C08-4E14-B4C8-859422A92962}" destId="{1639081B-2E49-46C7-97C3-C4840B0E1649}" srcOrd="0" destOrd="0" presId="urn:microsoft.com/office/officeart/2005/8/layout/cycle5"/>
    <dgm:cxn modelId="{A4A68A55-25E8-43DB-BA3A-48CCBF000D2A}" type="presOf" srcId="{24030F50-0330-4C2C-81F6-542D45B627AB}" destId="{6D100799-E817-4BD6-A469-189B5AE1E187}" srcOrd="0" destOrd="0" presId="urn:microsoft.com/office/officeart/2005/8/layout/cycle5"/>
    <dgm:cxn modelId="{41399479-2B6D-4991-83E5-582CCCBEBB2B}" srcId="{4DBCCD8E-F31A-4D74-B450-599EBED315CC}" destId="{103BE173-0C08-4E14-B4C8-859422A92962}" srcOrd="3" destOrd="0" parTransId="{3FA5FF6A-E163-4D7F-9C30-ABF4EE13AA44}" sibTransId="{935CA344-707B-45E7-B4C5-8638433502AD}"/>
    <dgm:cxn modelId="{CCF4BB79-AF1C-4B51-AF29-525CC5DF0652}" type="presOf" srcId="{9C90EB4D-A42C-43B1-B49A-D1383C4AA78D}" destId="{E6089CBE-5FC5-4E78-86DA-06B344B3D443}" srcOrd="0" destOrd="0" presId="urn:microsoft.com/office/officeart/2005/8/layout/cycle5"/>
    <dgm:cxn modelId="{CB37D68D-C969-4662-A49B-57C101963F48}" type="presOf" srcId="{935CA344-707B-45E7-B4C5-8638433502AD}" destId="{AFEAC103-55C8-4A1E-A0FA-23E121CAD47E}" srcOrd="0" destOrd="0" presId="urn:microsoft.com/office/officeart/2005/8/layout/cycle5"/>
    <dgm:cxn modelId="{470AB59A-1BBA-4C15-824D-11AB81361007}" srcId="{4DBCCD8E-F31A-4D74-B450-599EBED315CC}" destId="{24030F50-0330-4C2C-81F6-542D45B627AB}" srcOrd="0" destOrd="0" parTransId="{54F5FBF8-5AAC-4F3D-9B95-7AA04994D014}" sibTransId="{9C90EB4D-A42C-43B1-B49A-D1383C4AA78D}"/>
    <dgm:cxn modelId="{03471AA6-8EA5-49E5-BC26-7144965A4A1E}" type="presOf" srcId="{BB1AA9E0-5B7B-4C69-90AF-CC25462F859F}" destId="{ABE08AE0-ADE5-433E-94EA-132A199AFD15}" srcOrd="0" destOrd="0" presId="urn:microsoft.com/office/officeart/2005/8/layout/cycle5"/>
    <dgm:cxn modelId="{EFBB1DAF-39AA-41E4-ADDB-57ED3C868C5C}" srcId="{4DBCCD8E-F31A-4D74-B450-599EBED315CC}" destId="{B7AC2F59-223A-4418-8BBF-58F7EE129ACD}" srcOrd="4" destOrd="0" parTransId="{01F93041-7825-4C16-9E59-C8BE5850085B}" sibTransId="{0D507072-846A-4B32-BA37-FBF910994C11}"/>
    <dgm:cxn modelId="{ABAC24CF-52A2-48FB-804A-3D945B0005C3}" type="presOf" srcId="{4DBCCD8E-F31A-4D74-B450-599EBED315CC}" destId="{9FF40091-9C71-4CF7-8B64-F9B0654522CD}" srcOrd="0" destOrd="0" presId="urn:microsoft.com/office/officeart/2005/8/layout/cycle5"/>
    <dgm:cxn modelId="{BC59A5D6-1AA1-48C4-B0E7-42508EDADFCF}" srcId="{4DBCCD8E-F31A-4D74-B450-599EBED315CC}" destId="{69B6B954-F58A-4D12-92B4-0EB16F55F83B}" srcOrd="2" destOrd="0" parTransId="{EB1B1F15-D350-47B3-B918-9328D275549A}" sibTransId="{B84DC1C2-BF5E-481C-887C-BDC5BC1EB8C1}"/>
    <dgm:cxn modelId="{8C08B7DC-5B97-45A1-B176-6C99270B2AA1}" type="presOf" srcId="{77DF2246-5A02-492A-A53D-2AD745F51497}" destId="{5329CD07-9CBC-4732-A7D0-6EF09B263DE8}" srcOrd="0" destOrd="0" presId="urn:microsoft.com/office/officeart/2005/8/layout/cycle5"/>
    <dgm:cxn modelId="{3E32EF67-A5FF-4E5E-8175-CE41AA342F70}" type="presParOf" srcId="{9FF40091-9C71-4CF7-8B64-F9B0654522CD}" destId="{6D100799-E817-4BD6-A469-189B5AE1E187}" srcOrd="0" destOrd="0" presId="urn:microsoft.com/office/officeart/2005/8/layout/cycle5"/>
    <dgm:cxn modelId="{7510E818-FB40-46C2-A440-683709045337}" type="presParOf" srcId="{9FF40091-9C71-4CF7-8B64-F9B0654522CD}" destId="{CE0F40A6-C547-4040-8298-98BF131C8E55}" srcOrd="1" destOrd="0" presId="urn:microsoft.com/office/officeart/2005/8/layout/cycle5"/>
    <dgm:cxn modelId="{EC970D3A-E473-428A-8DFF-5704330945A8}" type="presParOf" srcId="{9FF40091-9C71-4CF7-8B64-F9B0654522CD}" destId="{E6089CBE-5FC5-4E78-86DA-06B344B3D443}" srcOrd="2" destOrd="0" presId="urn:microsoft.com/office/officeart/2005/8/layout/cycle5"/>
    <dgm:cxn modelId="{6F9894B6-D49C-423B-BE2B-71CA3A44D41E}" type="presParOf" srcId="{9FF40091-9C71-4CF7-8B64-F9B0654522CD}" destId="{5329CD07-9CBC-4732-A7D0-6EF09B263DE8}" srcOrd="3" destOrd="0" presId="urn:microsoft.com/office/officeart/2005/8/layout/cycle5"/>
    <dgm:cxn modelId="{CEEA417B-79B3-47D7-9579-60B106055A33}" type="presParOf" srcId="{9FF40091-9C71-4CF7-8B64-F9B0654522CD}" destId="{AE475A28-5B47-43D0-A8A0-B9DD00C41EE0}" srcOrd="4" destOrd="0" presId="urn:microsoft.com/office/officeart/2005/8/layout/cycle5"/>
    <dgm:cxn modelId="{B22EBCD4-3730-4D08-8546-9A9103D15D12}" type="presParOf" srcId="{9FF40091-9C71-4CF7-8B64-F9B0654522CD}" destId="{ABE08AE0-ADE5-433E-94EA-132A199AFD15}" srcOrd="5" destOrd="0" presId="urn:microsoft.com/office/officeart/2005/8/layout/cycle5"/>
    <dgm:cxn modelId="{BA5A742A-3C8B-4FE6-97F9-17746A4CB799}" type="presParOf" srcId="{9FF40091-9C71-4CF7-8B64-F9B0654522CD}" destId="{61F697AA-F0AD-490F-AD30-BC11101A05AF}" srcOrd="6" destOrd="0" presId="urn:microsoft.com/office/officeart/2005/8/layout/cycle5"/>
    <dgm:cxn modelId="{CF68F9CC-42EC-42DD-BBD3-40A45AEC892E}" type="presParOf" srcId="{9FF40091-9C71-4CF7-8B64-F9B0654522CD}" destId="{AF3CAB5C-9F3C-423F-B721-67496DD83A13}" srcOrd="7" destOrd="0" presId="urn:microsoft.com/office/officeart/2005/8/layout/cycle5"/>
    <dgm:cxn modelId="{AAACE46F-75CC-4761-B6ED-3E6E8CB84D4C}" type="presParOf" srcId="{9FF40091-9C71-4CF7-8B64-F9B0654522CD}" destId="{F79FB862-A90D-44D3-9F27-FAF7FEC4CB19}" srcOrd="8" destOrd="0" presId="urn:microsoft.com/office/officeart/2005/8/layout/cycle5"/>
    <dgm:cxn modelId="{CE45D5F8-ACBF-45F2-9CAC-6B35CE9BC2B4}" type="presParOf" srcId="{9FF40091-9C71-4CF7-8B64-F9B0654522CD}" destId="{1639081B-2E49-46C7-97C3-C4840B0E1649}" srcOrd="9" destOrd="0" presId="urn:microsoft.com/office/officeart/2005/8/layout/cycle5"/>
    <dgm:cxn modelId="{9EBF8268-4F10-46FF-A105-D47863701D09}" type="presParOf" srcId="{9FF40091-9C71-4CF7-8B64-F9B0654522CD}" destId="{3903183D-F7F1-4F60-B582-6D5F17C472AD}" srcOrd="10" destOrd="0" presId="urn:microsoft.com/office/officeart/2005/8/layout/cycle5"/>
    <dgm:cxn modelId="{D3D4249F-1478-4612-9EF6-757E214B0822}" type="presParOf" srcId="{9FF40091-9C71-4CF7-8B64-F9B0654522CD}" destId="{AFEAC103-55C8-4A1E-A0FA-23E121CAD47E}" srcOrd="11" destOrd="0" presId="urn:microsoft.com/office/officeart/2005/8/layout/cycle5"/>
    <dgm:cxn modelId="{653E5267-329E-40D6-B9E8-C8EB3511ABF1}" type="presParOf" srcId="{9FF40091-9C71-4CF7-8B64-F9B0654522CD}" destId="{B9813BD0-2F0C-438F-8EAF-EB48900568BD}" srcOrd="12" destOrd="0" presId="urn:microsoft.com/office/officeart/2005/8/layout/cycle5"/>
    <dgm:cxn modelId="{B23F9234-6C22-47F7-A7FC-F52797C216A0}" type="presParOf" srcId="{9FF40091-9C71-4CF7-8B64-F9B0654522CD}" destId="{4F37A1EF-E6CA-4ADE-B606-C06CE4286102}" srcOrd="13" destOrd="0" presId="urn:microsoft.com/office/officeart/2005/8/layout/cycle5"/>
    <dgm:cxn modelId="{62CDEF70-D397-4A47-986C-7027A303F482}" type="presParOf" srcId="{9FF40091-9C71-4CF7-8B64-F9B0654522CD}" destId="{08ED6966-F7CF-4629-B80A-62E710A701E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943E0-4E4B-4593-BAFA-731CB39E516D}" type="doc">
      <dgm:prSet loTypeId="urn:microsoft.com/office/officeart/2005/8/layout/cycle2" loCatId="cycle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C22EC-F550-42E2-AF36-02E3F73F34FE}">
      <dgm:prSet/>
      <dgm:spPr/>
      <dgm:t>
        <a:bodyPr/>
        <a:lstStyle/>
        <a:p>
          <a:pPr rtl="0"/>
          <a:r>
            <a:rPr lang="en-US" b="0" i="0" dirty="0">
              <a:latin typeface="Bahnschrift Light Condensed" pitchFamily="34" charset="0"/>
            </a:rPr>
            <a:t>Q &amp; A Slide</a:t>
          </a:r>
        </a:p>
      </dgm:t>
    </dgm:pt>
    <dgm:pt modelId="{3110C40B-8E01-4596-BB28-4D227FF06CF4}" type="parTrans" cxnId="{4070577D-0C19-4114-8D86-53DCD23125FC}">
      <dgm:prSet/>
      <dgm:spPr/>
      <dgm:t>
        <a:bodyPr/>
        <a:lstStyle/>
        <a:p>
          <a:endParaRPr lang="en-US"/>
        </a:p>
      </dgm:t>
    </dgm:pt>
    <dgm:pt modelId="{1DCF1D66-1BC0-4539-A993-C612657F9766}" type="sibTrans" cxnId="{4070577D-0C19-4114-8D86-53DCD23125FC}">
      <dgm:prSet/>
      <dgm:spPr/>
      <dgm:t>
        <a:bodyPr/>
        <a:lstStyle/>
        <a:p>
          <a:endParaRPr lang="en-US"/>
        </a:p>
      </dgm:t>
    </dgm:pt>
    <dgm:pt modelId="{6396FA8D-C9D3-42E8-B271-AFF6FE4694C5}" type="pres">
      <dgm:prSet presAssocID="{4DB943E0-4E4B-4593-BAFA-731CB39E516D}" presName="cycle" presStyleCnt="0">
        <dgm:presLayoutVars>
          <dgm:dir/>
          <dgm:resizeHandles val="exact"/>
        </dgm:presLayoutVars>
      </dgm:prSet>
      <dgm:spPr/>
    </dgm:pt>
    <dgm:pt modelId="{5E336461-B16F-4388-BE28-BA57B08CC8EB}" type="pres">
      <dgm:prSet presAssocID="{22CC22EC-F550-42E2-AF36-02E3F73F34FE}" presName="node" presStyleLbl="node1" presStyleIdx="0" presStyleCnt="1" custScaleX="299415" custRadScaleRad="91639" custRadScaleInc="-1325">
        <dgm:presLayoutVars>
          <dgm:bulletEnabled val="1"/>
        </dgm:presLayoutVars>
      </dgm:prSet>
      <dgm:spPr/>
    </dgm:pt>
  </dgm:ptLst>
  <dgm:cxnLst>
    <dgm:cxn modelId="{4070577D-0C19-4114-8D86-53DCD23125FC}" srcId="{4DB943E0-4E4B-4593-BAFA-731CB39E516D}" destId="{22CC22EC-F550-42E2-AF36-02E3F73F34FE}" srcOrd="0" destOrd="0" parTransId="{3110C40B-8E01-4596-BB28-4D227FF06CF4}" sibTransId="{1DCF1D66-1BC0-4539-A993-C612657F9766}"/>
    <dgm:cxn modelId="{B3405FC9-6D2A-490E-BB12-4F4003DEAAC7}" type="presOf" srcId="{4DB943E0-4E4B-4593-BAFA-731CB39E516D}" destId="{6396FA8D-C9D3-42E8-B271-AFF6FE4694C5}" srcOrd="0" destOrd="0" presId="urn:microsoft.com/office/officeart/2005/8/layout/cycle2"/>
    <dgm:cxn modelId="{C011C1EC-0D67-4D08-8FCB-D68A4B1509CC}" type="presOf" srcId="{22CC22EC-F550-42E2-AF36-02E3F73F34FE}" destId="{5E336461-B16F-4388-BE28-BA57B08CC8EB}" srcOrd="0" destOrd="0" presId="urn:microsoft.com/office/officeart/2005/8/layout/cycle2"/>
    <dgm:cxn modelId="{C89F0201-F2ED-4C26-A534-84723D0F1EBA}" type="presParOf" srcId="{6396FA8D-C9D3-42E8-B271-AFF6FE4694C5}" destId="{5E336461-B16F-4388-BE28-BA57B08CC8E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00799-E817-4BD6-A469-189B5AE1E187}">
      <dsp:nvSpPr>
        <dsp:cNvPr id="0" name=""/>
        <dsp:cNvSpPr/>
      </dsp:nvSpPr>
      <dsp:spPr>
        <a:xfrm>
          <a:off x="4468661" y="858"/>
          <a:ext cx="1804248" cy="1172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</a:t>
          </a:r>
        </a:p>
      </dsp:txBody>
      <dsp:txXfrm>
        <a:off x="4525910" y="58107"/>
        <a:ext cx="1689750" cy="1058263"/>
      </dsp:txXfrm>
    </dsp:sp>
    <dsp:sp modelId="{E6089CBE-5FC5-4E78-86DA-06B344B3D443}">
      <dsp:nvSpPr>
        <dsp:cNvPr id="0" name=""/>
        <dsp:cNvSpPr/>
      </dsp:nvSpPr>
      <dsp:spPr>
        <a:xfrm>
          <a:off x="3025714" y="587238"/>
          <a:ext cx="4690142" cy="4690142"/>
        </a:xfrm>
        <a:custGeom>
          <a:avLst/>
          <a:gdLst/>
          <a:ahLst/>
          <a:cxnLst/>
          <a:rect l="0" t="0" r="0" b="0"/>
          <a:pathLst>
            <a:path>
              <a:moveTo>
                <a:pt x="3489397" y="298152"/>
              </a:moveTo>
              <a:arcTo wR="2345071" hR="2345071" stAng="17952437" swAng="121312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9CD07-9CBC-4732-A7D0-6EF09B263DE8}">
      <dsp:nvSpPr>
        <dsp:cNvPr id="0" name=""/>
        <dsp:cNvSpPr/>
      </dsp:nvSpPr>
      <dsp:spPr>
        <a:xfrm>
          <a:off x="6698957" y="1621262"/>
          <a:ext cx="1804248" cy="1172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</a:p>
      </dsp:txBody>
      <dsp:txXfrm>
        <a:off x="6756206" y="1678511"/>
        <a:ext cx="1689750" cy="1058263"/>
      </dsp:txXfrm>
    </dsp:sp>
    <dsp:sp modelId="{ABE08AE0-ADE5-433E-94EA-132A199AFD15}">
      <dsp:nvSpPr>
        <dsp:cNvPr id="0" name=""/>
        <dsp:cNvSpPr/>
      </dsp:nvSpPr>
      <dsp:spPr>
        <a:xfrm>
          <a:off x="3025714" y="587238"/>
          <a:ext cx="4690142" cy="4690142"/>
        </a:xfrm>
        <a:custGeom>
          <a:avLst/>
          <a:gdLst/>
          <a:ahLst/>
          <a:cxnLst/>
          <a:rect l="0" t="0" r="0" b="0"/>
          <a:pathLst>
            <a:path>
              <a:moveTo>
                <a:pt x="4684542" y="2507049"/>
              </a:moveTo>
              <a:arcTo wR="2345071" hR="2345071" stAng="21837641" swAng="13609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697AA-F0AD-490F-AD30-BC11101A05AF}">
      <dsp:nvSpPr>
        <dsp:cNvPr id="0" name=""/>
        <dsp:cNvSpPr/>
      </dsp:nvSpPr>
      <dsp:spPr>
        <a:xfrm>
          <a:off x="5847060" y="4243132"/>
          <a:ext cx="1804248" cy="1172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</a:p>
      </dsp:txBody>
      <dsp:txXfrm>
        <a:off x="5904309" y="4300381"/>
        <a:ext cx="1689750" cy="1058263"/>
      </dsp:txXfrm>
    </dsp:sp>
    <dsp:sp modelId="{F79FB862-A90D-44D3-9F27-FAF7FEC4CB19}">
      <dsp:nvSpPr>
        <dsp:cNvPr id="0" name=""/>
        <dsp:cNvSpPr/>
      </dsp:nvSpPr>
      <dsp:spPr>
        <a:xfrm>
          <a:off x="3025714" y="587238"/>
          <a:ext cx="4690142" cy="4690142"/>
        </a:xfrm>
        <a:custGeom>
          <a:avLst/>
          <a:gdLst/>
          <a:ahLst/>
          <a:cxnLst/>
          <a:rect l="0" t="0" r="0" b="0"/>
          <a:pathLst>
            <a:path>
              <a:moveTo>
                <a:pt x="2633440" y="4672345"/>
              </a:moveTo>
              <a:arcTo wR="2345071" hR="2345071" stAng="4976194" swAng="84761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081B-2E49-46C7-97C3-C4840B0E1649}">
      <dsp:nvSpPr>
        <dsp:cNvPr id="0" name=""/>
        <dsp:cNvSpPr/>
      </dsp:nvSpPr>
      <dsp:spPr>
        <a:xfrm>
          <a:off x="3090263" y="4243132"/>
          <a:ext cx="1804248" cy="1172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the Model</a:t>
          </a:r>
        </a:p>
      </dsp:txBody>
      <dsp:txXfrm>
        <a:off x="3147512" y="4300381"/>
        <a:ext cx="1689750" cy="1058263"/>
      </dsp:txXfrm>
    </dsp:sp>
    <dsp:sp modelId="{AFEAC103-55C8-4A1E-A0FA-23E121CAD47E}">
      <dsp:nvSpPr>
        <dsp:cNvPr id="0" name=""/>
        <dsp:cNvSpPr/>
      </dsp:nvSpPr>
      <dsp:spPr>
        <a:xfrm>
          <a:off x="3037590" y="605030"/>
          <a:ext cx="4690142" cy="4690142"/>
        </a:xfrm>
        <a:custGeom>
          <a:avLst/>
          <a:gdLst/>
          <a:ahLst/>
          <a:cxnLst/>
          <a:rect l="0" t="0" r="0" b="0"/>
          <a:pathLst>
            <a:path>
              <a:moveTo>
                <a:pt x="243337" y="3385299"/>
              </a:moveTo>
              <a:arcTo wR="2345071" hR="2345071" stAng="9220046" swAng="13193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13BD0-2F0C-438F-8EAF-EB48900568BD}">
      <dsp:nvSpPr>
        <dsp:cNvPr id="0" name=""/>
        <dsp:cNvSpPr/>
      </dsp:nvSpPr>
      <dsp:spPr>
        <a:xfrm>
          <a:off x="2238367" y="1663348"/>
          <a:ext cx="1804248" cy="1172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Metric</a:t>
          </a:r>
        </a:p>
      </dsp:txBody>
      <dsp:txXfrm>
        <a:off x="2295616" y="1720597"/>
        <a:ext cx="1689750" cy="1058263"/>
      </dsp:txXfrm>
    </dsp:sp>
    <dsp:sp modelId="{08ED6966-F7CF-4629-B80A-62E710A701E2}">
      <dsp:nvSpPr>
        <dsp:cNvPr id="0" name=""/>
        <dsp:cNvSpPr/>
      </dsp:nvSpPr>
      <dsp:spPr>
        <a:xfrm>
          <a:off x="3046379" y="578510"/>
          <a:ext cx="4690142" cy="4690142"/>
        </a:xfrm>
        <a:custGeom>
          <a:avLst/>
          <a:gdLst/>
          <a:ahLst/>
          <a:cxnLst/>
          <a:rect l="0" t="0" r="0" b="0"/>
          <a:pathLst>
            <a:path>
              <a:moveTo>
                <a:pt x="529546" y="860742"/>
              </a:moveTo>
              <a:arcTo wR="2345071" hR="2345071" stAng="13156116" swAng="12478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36461-B16F-4388-BE28-BA57B08CC8EB}">
      <dsp:nvSpPr>
        <dsp:cNvPr id="0" name=""/>
        <dsp:cNvSpPr/>
      </dsp:nvSpPr>
      <dsp:spPr>
        <a:xfrm>
          <a:off x="5" y="3518"/>
          <a:ext cx="8501198" cy="2839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dirty="0">
              <a:latin typeface="Bahnschrift Light Condensed" pitchFamily="34" charset="0"/>
            </a:rPr>
            <a:t>Q &amp; A Slide</a:t>
          </a:r>
        </a:p>
      </dsp:txBody>
      <dsp:txXfrm>
        <a:off x="1244977" y="419319"/>
        <a:ext cx="6011254" cy="2007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693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itchFamily="18" charset="0"/>
              </a:rPr>
              <a:t> Key Problem statements: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client some nice analysis on the given data.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 the client comparison of various ML models.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that we built should be light for deployment.</a:t>
            </a:r>
          </a:p>
          <a:p>
            <a:pPr fontAlgn="base"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that we built should have very less latency.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782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547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789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644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599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14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Stored Data 9"/>
          <p:cNvSpPr/>
          <p:nvPr/>
        </p:nvSpPr>
        <p:spPr>
          <a:xfrm>
            <a:off x="7965440" y="5233911"/>
            <a:ext cx="3758797" cy="697117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Afreen Banu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Raguwing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4337A-4BF8-08BA-52F3-9DF5704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80" y="1112409"/>
            <a:ext cx="8353013" cy="2560542"/>
          </a:xfrm>
          <a:prstGeom prst="rect">
            <a:avLst/>
          </a:prstGeom>
        </p:spPr>
      </p:pic>
      <p:sp>
        <p:nvSpPr>
          <p:cNvPr id="5" name="Title 10">
            <a:extLst>
              <a:ext uri="{FF2B5EF4-FFF2-40B4-BE49-F238E27FC236}">
                <a16:creationId xmlns:a16="http://schemas.microsoft.com/office/drawing/2014/main" id="{EC7D4A8A-7618-4200-E105-9E5C40C2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6" y="3889234"/>
            <a:ext cx="10515600" cy="1325563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FOOD REVIEW ANALYSIS</a:t>
            </a:r>
            <a:b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 </a:t>
            </a:r>
            <a:r>
              <a:rPr lang="en-I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(SENTIMENTAL ANALYSIS)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1C21E8-D2E2-D38A-F587-CCC37DD925F5}"/>
              </a:ext>
            </a:extLst>
          </p:cNvPr>
          <p:cNvSpPr txBox="1"/>
          <p:nvPr/>
        </p:nvSpPr>
        <p:spPr>
          <a:xfrm>
            <a:off x="995680" y="68431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0EB46-1AA5-38AB-9E46-6B511FF4498B}"/>
              </a:ext>
            </a:extLst>
          </p:cNvPr>
          <p:cNvSpPr txBox="1"/>
          <p:nvPr/>
        </p:nvSpPr>
        <p:spPr>
          <a:xfrm>
            <a:off x="995680" y="1958221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values.</a:t>
            </a:r>
          </a:p>
          <a:p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the Column.(Unnamed: 0)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</a:t>
            </a:r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49679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3E06F-2E3E-3365-5F3B-31DDF9402810}"/>
              </a:ext>
            </a:extLst>
          </p:cNvPr>
          <p:cNvSpPr txBox="1"/>
          <p:nvPr/>
        </p:nvSpPr>
        <p:spPr>
          <a:xfrm>
            <a:off x="507999" y="3880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Data-Frame: After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DDB52-E7DD-CD6F-29F2-02026EA1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" y="1375232"/>
            <a:ext cx="11911092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Data Visualization:</a:t>
            </a:r>
            <a:endParaRPr lang="en-US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160" y="125333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aim of the EDA is to explore the data to find insights or clues that generate hypothesis for the problem statement.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EDA plays a crucial role in understanding the 3 characteristics of  Problem Statement :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Why do we need a problem statement.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 What is the problem statement.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 How to resolve the problem statement.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0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Distribution of Score-1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7CE6F-84D4-9215-778B-B76B86D3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3" y="1325563"/>
            <a:ext cx="9578657" cy="36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4D05A-3D53-5BB9-B5FA-60AA008881DE}"/>
              </a:ext>
            </a:extLst>
          </p:cNvPr>
          <p:cNvSpPr txBox="1"/>
          <p:nvPr/>
        </p:nvSpPr>
        <p:spPr>
          <a:xfrm>
            <a:off x="690880" y="5019040"/>
            <a:ext cx="10068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‘Score -5’ has  more number of counts and the least count has ‘Score-2’ 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Distribution of Score-2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5D24B6-ED5D-D9AB-FAB7-88A52ABB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" y="1307464"/>
            <a:ext cx="7294879" cy="401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24074-FD35-B317-FEEF-08CB045DC48D}"/>
              </a:ext>
            </a:extLst>
          </p:cNvPr>
          <p:cNvSpPr txBox="1"/>
          <p:nvPr/>
        </p:nvSpPr>
        <p:spPr>
          <a:xfrm>
            <a:off x="838200" y="5323840"/>
            <a:ext cx="10673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‘Score -Positive’ has  more number of counts and the least count has ‘Score-Negative’ 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Steps:</a:t>
            </a:r>
            <a:br>
              <a:rPr lang="en-IN" sz="4400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19225"/>
            <a:ext cx="10515600" cy="50736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 and 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all the Special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form</a:t>
            </a:r>
          </a:p>
          <a:p>
            <a:pPr marL="11430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Transformation:</a:t>
            </a: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 of word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  Representation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data  to Numerical vectors 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" y="-71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and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E6688-960A-C30C-F4CA-85BDD2340D64}"/>
              </a:ext>
            </a:extLst>
          </p:cNvPr>
          <p:cNvSpPr txBox="1"/>
          <p:nvPr/>
        </p:nvSpPr>
        <p:spPr>
          <a:xfrm>
            <a:off x="381000" y="1040448"/>
            <a:ext cx="61264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algn="l"/>
            <a:endParaRPr lang="en-US" sz="24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- Score.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Type- Supervised learning.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-  Classification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Metric-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FC4FD-305B-41F2-C99D-DC1F3624142A}"/>
              </a:ext>
            </a:extLst>
          </p:cNvPr>
          <p:cNvSpPr txBox="1"/>
          <p:nvPr/>
        </p:nvSpPr>
        <p:spPr>
          <a:xfrm>
            <a:off x="513080" y="3355339"/>
            <a:ext cx="711708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Algorithms:</a:t>
            </a:r>
          </a:p>
          <a:p>
            <a:pPr algn="l"/>
            <a:endParaRPr lang="en-IN" sz="24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KNearestNeighbor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algn="l"/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Ensemble: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 Booster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GBDT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3ECC-6D8E-DE59-AE1C-D932282F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Experiment-1</a:t>
            </a:r>
            <a:r>
              <a:rPr lang="en-US" sz="8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(Review-Text &amp; Score)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36A2C-BAD7-B604-3B66-99189126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849121"/>
            <a:ext cx="950976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Experiment-1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8DC0E-18A0-7C99-81CF-A4B0CF8D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407161"/>
            <a:ext cx="4632960" cy="348488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803C5B9-6341-F206-8C90-C918685B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35" y="1219201"/>
            <a:ext cx="592518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AB3681E7-01C5-C489-4538-FA698A4C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04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85840-E3F6-1E80-7D4D-8CC6966BF322}"/>
              </a:ext>
            </a:extLst>
          </p:cNvPr>
          <p:cNvSpPr txBox="1"/>
          <p:nvPr/>
        </p:nvSpPr>
        <p:spPr>
          <a:xfrm>
            <a:off x="483870" y="4812270"/>
            <a:ext cx="1122426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algorithm for predicting "Output- Score" is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Classifier; it has a maximum accuracy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79.5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634E-DCE8-AA8B-8A6D-7A5A72A8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Experiment-2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(Review-Summary &amp; Score)</a:t>
            </a:r>
            <a:endParaRPr lang="en-IN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7896F-1E3F-BD58-A68B-D46D8018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2270665"/>
            <a:ext cx="7376160" cy="36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3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20" y="1"/>
            <a:ext cx="8215265" cy="78118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420" y="882785"/>
            <a:ext cx="10515600" cy="5975215"/>
          </a:xfrm>
        </p:spPr>
        <p:txBody>
          <a:bodyPr>
            <a:noAutofit/>
          </a:bodyPr>
          <a:lstStyle/>
          <a:p>
            <a:pPr lvl="0" indent="-45720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Life Cycle</a:t>
            </a:r>
          </a:p>
          <a:p>
            <a:pPr lvl="0" indent="-45720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of the Project</a:t>
            </a:r>
          </a:p>
          <a:p>
            <a:pPr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Exploratory Data Analysis </a:t>
            </a:r>
          </a:p>
          <a:p>
            <a:pPr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indent="-457200" algn="just"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 Building and Evaluation</a:t>
            </a:r>
          </a:p>
          <a:p>
            <a:pPr indent="-457200" algn="just"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Challenges Faced</a:t>
            </a:r>
          </a:p>
          <a:p>
            <a:pPr indent="-457200" algn="just"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indent="-457200" algn="just"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Q&amp;A</a:t>
            </a:r>
          </a:p>
          <a:p>
            <a:pPr marL="514350" indent="-514350" algn="just">
              <a:buSzPct val="100000"/>
              <a:buFont typeface="Wingdings" pitchFamily="2" charset="2"/>
              <a:buChar char="q"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Experiment-2 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D9EE96-E200-D5A4-62CD-9AB22A28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08" y="1587183"/>
            <a:ext cx="6071552" cy="33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D5EBA-7EC3-6898-3C0E-4291AAD50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74" y="1924368"/>
            <a:ext cx="4740051" cy="2324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0CBAEC-90DD-B042-EC2F-017C9C918D22}"/>
              </a:ext>
            </a:extLst>
          </p:cNvPr>
          <p:cNvSpPr txBox="1"/>
          <p:nvPr/>
        </p:nvSpPr>
        <p:spPr>
          <a:xfrm>
            <a:off x="731520" y="4927600"/>
            <a:ext cx="1062228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for "Output- Score" prediction is the Logistic Regression Classifier algorithm, which has a maximum accuracy of 84.11%.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27E0-BB00-49E2-71AF-480334AA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354965"/>
            <a:ext cx="10977880" cy="66103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Experiment-3 </a:t>
            </a:r>
            <a:r>
              <a:rPr lang="en-US" sz="3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(Review-Summary, Review-Text &amp; Sentiments)</a:t>
            </a:r>
            <a:endParaRPr lang="en-IN" sz="3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710CA-182D-E54B-0C4A-16E00E5F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1503680"/>
            <a:ext cx="1064768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2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Experiment-3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E9F12-E628-CE39-8A3E-56462955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1690688"/>
            <a:ext cx="4886960" cy="278987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0765BCA-42DE-F6BE-3BDB-D8CB0E32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1564640"/>
            <a:ext cx="5820250" cy="33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88D46-3EA2-9692-78A9-6916BDE48597}"/>
              </a:ext>
            </a:extLst>
          </p:cNvPr>
          <p:cNvSpPr txBox="1"/>
          <p:nvPr/>
        </p:nvSpPr>
        <p:spPr>
          <a:xfrm>
            <a:off x="528321" y="4937760"/>
            <a:ext cx="1004824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l" rtl="0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algorithm for predicting "Output- Score" is Logistic Regression Classifier; it has a maximum accuracy of 91.3%.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br>
              <a:rPr lang="en-I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 attempted to import the zipped data, I ran across an issue.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took me longer to import the data and develop the model because there are more than 5 lakh rows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44483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28E5-D41C-AD62-B2D0-E0CCC4680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We've seen how sentiment analysis can be used to examine customer opinions in product reviews.</a:t>
            </a:r>
          </a:p>
          <a:p>
            <a:pPr marL="114300" indent="0" algn="l" rtl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algorithm for predicting "Output- Score" is Logistic Regression Classifier; it has a maximum accuracy of 91.3%.</a:t>
            </a:r>
          </a:p>
          <a:p>
            <a:pPr marL="114300" indent="0" algn="l" rtl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other models, this one has an extremely low latency.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335794" y="1837853"/>
          <a:ext cx="8501204" cy="284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26436" y="227746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C00000"/>
              </a:buClr>
              <a:buSzPts val="4400"/>
            </a:pPr>
            <a:r>
              <a:rPr lang="en-IN" sz="5400" dirty="0">
                <a:solidFill>
                  <a:srgbClr val="C0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lang="en-IN" sz="5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EE897E-1C2B-6673-99B6-760DE31A2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46205"/>
              </p:ext>
            </p:extLst>
          </p:nvPr>
        </p:nvGraphicFramePr>
        <p:xfrm>
          <a:off x="451945" y="1072056"/>
          <a:ext cx="10741572" cy="549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6A52679-CEB0-DC4F-C4A4-1AE78935CE5E}"/>
              </a:ext>
            </a:extLst>
          </p:cNvPr>
          <p:cNvSpPr txBox="1"/>
          <p:nvPr/>
        </p:nvSpPr>
        <p:spPr>
          <a:xfrm>
            <a:off x="263284" y="108314"/>
            <a:ext cx="6096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LIFE CYCLE</a:t>
            </a:r>
          </a:p>
          <a:p>
            <a:pPr marL="11430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3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960" y="487845"/>
            <a:ext cx="10515600" cy="1410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STATEMENT/OBJECTIVE</a:t>
            </a:r>
          </a:p>
          <a:p>
            <a:pPr marL="114300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02585F8-E52A-38D7-9CA8-9725BC9FD934}"/>
              </a:ext>
            </a:extLst>
          </p:cNvPr>
          <p:cNvSpPr txBox="1">
            <a:spLocks/>
          </p:cNvSpPr>
          <p:nvPr/>
        </p:nvSpPr>
        <p:spPr>
          <a:xfrm>
            <a:off x="441960" y="1898029"/>
            <a:ext cx="10515600" cy="306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here in this ML Project is to predict the score for the given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text_review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 individual for the product they brought on Amazon.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 data preprocessing on the given text data and convert it into numerical vectors.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Build models to predict the Score of a given text review.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1503997"/>
            <a:ext cx="11160760" cy="5354003"/>
          </a:xfrm>
        </p:spPr>
        <p:txBody>
          <a:bodyPr>
            <a:normAutofit/>
          </a:bodyPr>
          <a:lstStyle/>
          <a:p>
            <a:pPr marL="11430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en-US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consists of reviews of fine foods from amazon. The data span a period of more than 10 years, including all ~500,000 reviews up to October 2012. Reviews include product, user information,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 plain text review. It also includes reviews from all other Amazon categories.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task of identifying whether the opinion expressed in a text is positive or negative.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057C0-DB42-C9E7-17AF-4E9AD8144BDC}"/>
              </a:ext>
            </a:extLst>
          </p:cNvPr>
          <p:cNvSpPr txBox="1"/>
          <p:nvPr/>
        </p:nvSpPr>
        <p:spPr>
          <a:xfrm>
            <a:off x="2885440" y="151740"/>
            <a:ext cx="6096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US" sz="4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Descripition</a:t>
            </a: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81E3-291B-3673-55DD-EA346A06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11125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Resources</a:t>
            </a:r>
            <a:b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680EB8-5230-0420-17C2-2F352748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9" y="1274057"/>
            <a:ext cx="2286000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874FD7D-7B6E-9E66-FBBA-451D7178A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20" y="1087120"/>
            <a:ext cx="3098799" cy="15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30AC3CC-AE78-2096-38A4-10507E96B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38" y="2940025"/>
            <a:ext cx="3236482" cy="9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8EF0F99-2F65-67A4-98B4-E1CC3EC4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1184996"/>
            <a:ext cx="2463799" cy="125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646DE6D-CEA6-A422-04C4-4343293F6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1" y="3007734"/>
            <a:ext cx="3946406" cy="79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E62D008-8153-F7D6-A184-F273B47D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9" y="2786062"/>
            <a:ext cx="3477544" cy="13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C30BF807-94A3-BB2A-86F9-B0694E03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2" y="4522130"/>
            <a:ext cx="3477544" cy="18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A2F456C-855D-C3CC-2EAF-0BDC3EE4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08" y="4459785"/>
            <a:ext cx="3477544" cy="18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8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F5D8-571B-D3B9-B33E-4E5D20F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31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0F862-6A89-58E4-B512-56698E08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91" y="1320036"/>
            <a:ext cx="10645418" cy="52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5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086-69F8-0714-FC3C-9E51DD48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Exploratory 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5FB3-1D4B-8E2E-4134-ED75AB99C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Steps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85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74015" y="55305"/>
            <a:ext cx="815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Raw Data-Frame: Before cleaning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0158" y="1285592"/>
            <a:ext cx="615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Data frame screen shot here after extraction from the text documents provided to us.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BAE9A-334F-8826-40C2-17B8E71E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7" y="818926"/>
            <a:ext cx="11177905" cy="53989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720</Words>
  <Application>Microsoft Office PowerPoint</Application>
  <PresentationFormat>Widescreen</PresentationFormat>
  <Paragraphs>125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Arial</vt:lpstr>
      <vt:lpstr>inherit</vt:lpstr>
      <vt:lpstr>Wingdings</vt:lpstr>
      <vt:lpstr>Bahnschrift Light Condensed</vt:lpstr>
      <vt:lpstr>Times New Roman</vt:lpstr>
      <vt:lpstr>Office Theme</vt:lpstr>
      <vt:lpstr>AMAZON FOOD REVIEW ANALYSIS  (SENTIMENTAL ANALYSIS)</vt:lpstr>
      <vt:lpstr>AGENDA</vt:lpstr>
      <vt:lpstr>PowerPoint Presentation</vt:lpstr>
      <vt:lpstr>PowerPoint Presentation</vt:lpstr>
      <vt:lpstr>PowerPoint Presentation</vt:lpstr>
      <vt:lpstr>Libraries and Resources </vt:lpstr>
      <vt:lpstr>Dataset</vt:lpstr>
      <vt:lpstr>Exploratory Data Analysis</vt:lpstr>
      <vt:lpstr>PowerPoint Presentation</vt:lpstr>
      <vt:lpstr>PowerPoint Presentation</vt:lpstr>
      <vt:lpstr>PowerPoint Presentation</vt:lpstr>
      <vt:lpstr>Data Visualization:</vt:lpstr>
      <vt:lpstr>Distribution of Score-1</vt:lpstr>
      <vt:lpstr>Distribution of Score-2</vt:lpstr>
      <vt:lpstr>Data pre-processing Steps: </vt:lpstr>
      <vt:lpstr>Model Building and Evaluation</vt:lpstr>
      <vt:lpstr>Experiment-1 (Review-Text &amp; Score)</vt:lpstr>
      <vt:lpstr>Experiment-1 </vt:lpstr>
      <vt:lpstr>Experiment-2 (Review-Summary &amp; Score)</vt:lpstr>
      <vt:lpstr>Experiment-2 </vt:lpstr>
      <vt:lpstr>Experiment-3 (Review-Summary, Review-Text &amp; Sentiments)</vt:lpstr>
      <vt:lpstr>Experiment-3</vt:lpstr>
      <vt:lpstr>Challenges Faced </vt:lpstr>
      <vt:lpstr>CONCLUSIONS: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afreenbanu085@outlook.com</cp:lastModifiedBy>
  <cp:revision>148</cp:revision>
  <dcterms:created xsi:type="dcterms:W3CDTF">2022-11-18T10:10:00Z</dcterms:created>
  <dcterms:modified xsi:type="dcterms:W3CDTF">2023-03-01T10:00:47Z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51DC38A12188474DA37E0C1044AC4589</vt:lpwstr>
  </property>
  <property fmtid="{D5CDD505-2E9C-101B-9397-08002B2CF9AE}" pid="3" name="KSOProductBuildVer">
    <vt:lpwstr>1033-11.2.0.11214</vt:lpwstr>
  </property>
</Properties>
</file>