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1DE51EB-8D69-40D0-AA2B-790695D41496}" type="slidenum">
              <a:t>&lt;#&gt;</a:t>
            </a:fld>
          </a:p>
        </p:txBody>
      </p:sp>
      <p:sp>
        <p:nvSpPr>
          <p:cNvPr id="4" name="PlaceHolder 3"/>
          <p:cNvSpPr>
            <a:spLocks noGrp="1"/>
          </p:cNvSpPr>
          <p:nvPr>
            <p:ph type="dt" idx="1"/>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24042D7-D1FF-464C-85DA-FDC29C33C469}"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6A30BB19-2ECF-49B8-BB70-2D5DCD0EC9A6}" type="slidenum">
              <a:t>&lt;#&gt;</a:t>
            </a:fld>
          </a:p>
        </p:txBody>
      </p:sp>
      <p:sp>
        <p:nvSpPr>
          <p:cNvPr id="9" name="PlaceHolder 8"/>
          <p:cNvSpPr>
            <a:spLocks noGrp="1"/>
          </p:cNvSpPr>
          <p:nvPr>
            <p:ph type="dt" idx="1"/>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63C3172A-E029-4200-AB1C-9C511060FC07}" type="slidenum">
              <a:t>&lt;#&gt;</a:t>
            </a:fld>
          </a:p>
        </p:txBody>
      </p:sp>
      <p:sp>
        <p:nvSpPr>
          <p:cNvPr id="11" name="PlaceHolder 10"/>
          <p:cNvSpPr>
            <a:spLocks noGrp="1"/>
          </p:cNvSpPr>
          <p:nvPr>
            <p:ph type="dt" idx="1"/>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7DD6F3CD-25C2-4479-9316-CB5FE987B656}" type="slidenum">
              <a:t>&lt;#&gt;</a:t>
            </a:fld>
          </a:p>
        </p:txBody>
      </p:sp>
      <p:sp>
        <p:nvSpPr>
          <p:cNvPr id="4" name="PlaceHolder 3"/>
          <p:cNvSpPr>
            <a:spLocks noGrp="1"/>
          </p:cNvSpPr>
          <p:nvPr>
            <p:ph type="dt" idx="4"/>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2EB09FD-274F-4D43-90B6-05E385C10746}" type="slidenum">
              <a:t>&lt;#&gt;</a:t>
            </a:fld>
          </a:p>
        </p:txBody>
      </p:sp>
      <p:sp>
        <p:nvSpPr>
          <p:cNvPr id="6" name="PlaceHolder 5"/>
          <p:cNvSpPr>
            <a:spLocks noGrp="1"/>
          </p:cNvSpPr>
          <p:nvPr>
            <p:ph type="dt" idx="4"/>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78F8B7F-843E-4FC3-9063-DEF8BD1A3857}" type="slidenum">
              <a:t>&lt;#&gt;</a:t>
            </a:fld>
          </a:p>
        </p:txBody>
      </p:sp>
      <p:sp>
        <p:nvSpPr>
          <p:cNvPr id="6" name="PlaceHolder 5"/>
          <p:cNvSpPr>
            <a:spLocks noGrp="1"/>
          </p:cNvSpPr>
          <p:nvPr>
            <p:ph type="dt" idx="4"/>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4F299B0B-DE0A-43A4-B8E5-0E456490CD09}" type="slidenum">
              <a:t>&lt;#&gt;</a:t>
            </a:fld>
          </a:p>
        </p:txBody>
      </p:sp>
      <p:sp>
        <p:nvSpPr>
          <p:cNvPr id="7" name="PlaceHolder 6"/>
          <p:cNvSpPr>
            <a:spLocks noGrp="1"/>
          </p:cNvSpPr>
          <p:nvPr>
            <p:ph type="dt" idx="4"/>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2E7AD5E6-F386-475C-AE34-A8DC1B754F8F}" type="slidenum">
              <a:t>&lt;#&gt;</a:t>
            </a:fld>
          </a:p>
        </p:txBody>
      </p:sp>
      <p:sp>
        <p:nvSpPr>
          <p:cNvPr id="5" name="PlaceHolder 4"/>
          <p:cNvSpPr>
            <a:spLocks noGrp="1"/>
          </p:cNvSpPr>
          <p:nvPr>
            <p:ph type="dt" idx="4"/>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4D05F1A0-72B5-4F34-91B7-2A2FE15F2D91}" type="slidenum">
              <a:t>&lt;#&gt;</a:t>
            </a:fld>
          </a:p>
        </p:txBody>
      </p:sp>
      <p:sp>
        <p:nvSpPr>
          <p:cNvPr id="5" name="PlaceHolder 4"/>
          <p:cNvSpPr>
            <a:spLocks noGrp="1"/>
          </p:cNvSpPr>
          <p:nvPr>
            <p:ph type="dt" idx="4"/>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DAD676B-35BB-4636-B731-727F0EE9AE34}"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28BEAB1-1A57-4180-8559-89A0EA4CE2F4}"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D3563FD-992C-4975-9210-AE91A0C9602A}"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5B20AF4-2E75-4026-B4FF-671A70A5E4AF}"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5B356F3-E244-465C-B1CB-4EED7AEA3D2A}" type="slidenum">
              <a:t>&lt;#&gt;</a:t>
            </a:fld>
          </a:p>
        </p:txBody>
      </p:sp>
      <p:sp>
        <p:nvSpPr>
          <p:cNvPr id="7" name="PlaceHolder 6"/>
          <p:cNvSpPr>
            <a:spLocks noGrp="1"/>
          </p:cNvSpPr>
          <p:nvPr>
            <p:ph type="dt" idx="4"/>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AB86F841-105C-4643-880D-BBD5A6175461}" type="slidenum">
              <a:t>&lt;#&gt;</a:t>
            </a:fld>
          </a:p>
        </p:txBody>
      </p:sp>
      <p:sp>
        <p:nvSpPr>
          <p:cNvPr id="9" name="PlaceHolder 8"/>
          <p:cNvSpPr>
            <a:spLocks noGrp="1"/>
          </p:cNvSpPr>
          <p:nvPr>
            <p:ph type="dt" idx="4"/>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EADA170-9910-4143-9DAC-7D4512543F3B}" type="slidenum">
              <a:t>&lt;#&gt;</a:t>
            </a:fld>
          </a:p>
        </p:txBody>
      </p:sp>
      <p:sp>
        <p:nvSpPr>
          <p:cNvPr id="11" name="PlaceHolder 10"/>
          <p:cNvSpPr>
            <a:spLocks noGrp="1"/>
          </p:cNvSpPr>
          <p:nvPr>
            <p:ph type="dt" idx="4"/>
          </p:nvPr>
        </p:nvSpPr>
        <p:spPr/>
        <p:txBody>
          <a:bodyPr/>
          <a:p>
            <a:r>
              <a:rPr lang="en-GB"/>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DE308DB2-C658-48CA-A4F2-D486FE452D24}" type="slidenum">
              <a:t>&lt;#&gt;</a:t>
            </a:fld>
          </a:p>
        </p:txBody>
      </p:sp>
      <p:sp>
        <p:nvSpPr>
          <p:cNvPr id="4" name="PlaceHolder 3"/>
          <p:cNvSpPr>
            <a:spLocks noGrp="1"/>
          </p:cNvSpPr>
          <p:nvPr>
            <p:ph type="dt" idx="7"/>
          </p:nvPr>
        </p:nvSpPr>
        <p:spPr/>
        <p:txBody>
          <a:bodyPr/>
          <a:p>
            <a:r>
              <a:rPr lang="en-GB"/>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8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331132A0-E3AE-4317-BA48-E1D698F0D804}" type="slidenum">
              <a:t>&lt;#&gt;</a:t>
            </a:fld>
          </a:p>
        </p:txBody>
      </p:sp>
      <p:sp>
        <p:nvSpPr>
          <p:cNvPr id="6" name="PlaceHolder 5"/>
          <p:cNvSpPr>
            <a:spLocks noGrp="1"/>
          </p:cNvSpPr>
          <p:nvPr>
            <p:ph type="dt" idx="7"/>
          </p:nvPr>
        </p:nvSpPr>
        <p:spPr/>
        <p:txBody>
          <a:bodyPr/>
          <a:p>
            <a:r>
              <a:rPr lang="en-GB"/>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9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F34546C2-C14C-4C1B-819A-884E122F662A}" type="slidenum">
              <a:t>&lt;#&gt;</a:t>
            </a:fld>
          </a:p>
        </p:txBody>
      </p:sp>
      <p:sp>
        <p:nvSpPr>
          <p:cNvPr id="6" name="PlaceHolder 5"/>
          <p:cNvSpPr>
            <a:spLocks noGrp="1"/>
          </p:cNvSpPr>
          <p:nvPr>
            <p:ph type="dt" idx="7"/>
          </p:nvPr>
        </p:nvSpPr>
        <p:spPr/>
        <p:txBody>
          <a:bodyPr/>
          <a:p>
            <a:r>
              <a:rPr lang="en-GB"/>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26820794-F4C9-45F6-BFCC-C52E862ABFEE}" type="slidenum">
              <a:t>&lt;#&gt;</a:t>
            </a:fld>
          </a:p>
        </p:txBody>
      </p:sp>
      <p:sp>
        <p:nvSpPr>
          <p:cNvPr id="7" name="PlaceHolder 6"/>
          <p:cNvSpPr>
            <a:spLocks noGrp="1"/>
          </p:cNvSpPr>
          <p:nvPr>
            <p:ph type="dt" idx="7"/>
          </p:nvPr>
        </p:nvSpPr>
        <p:spPr/>
        <p:txBody>
          <a:bodyPr/>
          <a:p>
            <a:r>
              <a:rPr lang="en-GB"/>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933F896F-37B0-44FB-A8E0-95CBBE1E2930}" type="slidenum">
              <a:t>&lt;#&gt;</a:t>
            </a:fld>
          </a:p>
        </p:txBody>
      </p:sp>
      <p:sp>
        <p:nvSpPr>
          <p:cNvPr id="5" name="PlaceHolder 4"/>
          <p:cNvSpPr>
            <a:spLocks noGrp="1"/>
          </p:cNvSpPr>
          <p:nvPr>
            <p:ph type="dt" idx="7"/>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59FDC82-A723-4362-8FE2-D164AFCEB341}"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5054432-F590-4CB9-81B0-FD83B11B5860}" type="slidenum">
              <a:t>&lt;#&gt;</a:t>
            </a:fld>
          </a:p>
        </p:txBody>
      </p:sp>
      <p:sp>
        <p:nvSpPr>
          <p:cNvPr id="5" name="PlaceHolder 4"/>
          <p:cNvSpPr>
            <a:spLocks noGrp="1"/>
          </p:cNvSpPr>
          <p:nvPr>
            <p:ph type="dt" idx="7"/>
          </p:nvPr>
        </p:nvSpPr>
        <p:spPr/>
        <p:txBody>
          <a:bodyPr/>
          <a:p>
            <a:r>
              <a:rPr lang="en-GB"/>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9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9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D43BA96-F731-4C34-A718-D912F6436254}" type="slidenum">
              <a:t>&lt;#&gt;</a:t>
            </a:fld>
          </a:p>
        </p:txBody>
      </p:sp>
      <p:sp>
        <p:nvSpPr>
          <p:cNvPr id="8" name="PlaceHolder 7"/>
          <p:cNvSpPr>
            <a:spLocks noGrp="1"/>
          </p:cNvSpPr>
          <p:nvPr>
            <p:ph type="dt" idx="7"/>
          </p:nvPr>
        </p:nvSpPr>
        <p:spPr/>
        <p:txBody>
          <a:bodyPr/>
          <a:p>
            <a:r>
              <a:rPr lang="en-GB"/>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1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10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5653CFC-2129-4F21-8181-769D5DD710BC}" type="slidenum">
              <a:t>&lt;#&gt;</a:t>
            </a:fld>
          </a:p>
        </p:txBody>
      </p:sp>
      <p:sp>
        <p:nvSpPr>
          <p:cNvPr id="8" name="PlaceHolder 7"/>
          <p:cNvSpPr>
            <a:spLocks noGrp="1"/>
          </p:cNvSpPr>
          <p:nvPr>
            <p:ph type="dt" idx="7"/>
          </p:nvPr>
        </p:nvSpPr>
        <p:spPr/>
        <p:txBody>
          <a:bodyPr/>
          <a:p>
            <a:r>
              <a:rPr lang="en-GB"/>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1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1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0F39F62-2154-42A0-8630-151BBF5F0F66}" type="slidenum">
              <a:t>&lt;#&gt;</a:t>
            </a:fld>
          </a:p>
        </p:txBody>
      </p:sp>
      <p:sp>
        <p:nvSpPr>
          <p:cNvPr id="8" name="PlaceHolder 7"/>
          <p:cNvSpPr>
            <a:spLocks noGrp="1"/>
          </p:cNvSpPr>
          <p:nvPr>
            <p:ph type="dt" idx="7"/>
          </p:nvPr>
        </p:nvSpPr>
        <p:spPr/>
        <p:txBody>
          <a:bodyPr/>
          <a:p>
            <a:r>
              <a:rPr lang="en-GB"/>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10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11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D66D6436-78D6-43B5-9A1F-DF54CBE93AA8}" type="slidenum">
              <a:t>&lt;#&gt;</a:t>
            </a:fld>
          </a:p>
        </p:txBody>
      </p:sp>
      <p:sp>
        <p:nvSpPr>
          <p:cNvPr id="7" name="PlaceHolder 6"/>
          <p:cNvSpPr>
            <a:spLocks noGrp="1"/>
          </p:cNvSpPr>
          <p:nvPr>
            <p:ph type="dt" idx="7"/>
          </p:nvPr>
        </p:nvSpPr>
        <p:spPr/>
        <p:txBody>
          <a:bodyPr/>
          <a:p>
            <a:r>
              <a:rPr lang="en-GB"/>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8AD1E1FF-4352-4A87-8207-9970498A09B1}" type="slidenum">
              <a:t>&lt;#&gt;</a:t>
            </a:fld>
          </a:p>
        </p:txBody>
      </p:sp>
      <p:sp>
        <p:nvSpPr>
          <p:cNvPr id="9" name="PlaceHolder 8"/>
          <p:cNvSpPr>
            <a:spLocks noGrp="1"/>
          </p:cNvSpPr>
          <p:nvPr>
            <p:ph type="dt" idx="7"/>
          </p:nvPr>
        </p:nvSpPr>
        <p:spPr/>
        <p:txBody>
          <a:bodyPr/>
          <a:p>
            <a:r>
              <a:rPr lang="en-GB"/>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11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11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11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12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12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12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CB83B745-3213-4862-ADD7-7E519758A645}" type="slidenum">
              <a:t>&lt;#&gt;</a:t>
            </a:fld>
          </a:p>
        </p:txBody>
      </p:sp>
      <p:sp>
        <p:nvSpPr>
          <p:cNvPr id="11" name="PlaceHolder 10"/>
          <p:cNvSpPr>
            <a:spLocks noGrp="1"/>
          </p:cNvSpPr>
          <p:nvPr>
            <p:ph type="dt" idx="7"/>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2C5389D-853F-4A2A-A255-BAF580126411}"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8A38134-4A82-47C7-9BF2-B8AA8D497F5B}"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8AF9FF7-7E2D-4116-AFDD-D14A1BA362CC}"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CB72821-417C-45AB-8AEF-23EA0CD64275}"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A9D7ADD-3527-4BE4-830E-7EC92549D1DF}"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Avenir Next LT Pro Light"/>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Avenir Next LT Pro Ligh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C8B0045-17A8-4FAA-80BD-B74A5157F7ED}" type="slidenum">
              <a:t>&lt;#&gt;</a:t>
            </a:fld>
          </a:p>
        </p:txBody>
      </p:sp>
      <p:sp>
        <p:nvSpPr>
          <p:cNvPr id="8" name="PlaceHolder 7"/>
          <p:cNvSpPr>
            <a:spLocks noGrp="1"/>
          </p:cNvSpPr>
          <p:nvPr>
            <p:ph type="dt" idx="1"/>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38360" y="1371600"/>
            <a:ext cx="8127360" cy="2736000"/>
          </a:xfrm>
          <a:prstGeom prst="rect">
            <a:avLst/>
          </a:prstGeom>
          <a:noFill/>
          <a:ln w="0">
            <a:noFill/>
          </a:ln>
        </p:spPr>
        <p:txBody>
          <a:bodyPr lIns="91440" rIns="91440" tIns="45720" bIns="45720" anchor="b">
            <a:normAutofit/>
          </a:bodyPr>
          <a:p>
            <a:pPr indent="0" defTabSz="914400">
              <a:lnSpc>
                <a:spcPct val="100000"/>
              </a:lnSpc>
              <a:buNone/>
            </a:pPr>
            <a:r>
              <a:rPr b="1" lang="en-US" sz="4400" spc="-1" strike="noStrike">
                <a:solidFill>
                  <a:schemeClr val="dk1"/>
                </a:solidFill>
                <a:latin typeface="Avenir Next LT Pro"/>
              </a:rPr>
              <a:t>Click to edit Master title style</a:t>
            </a:r>
            <a:endParaRPr b="0" lang="en-US" sz="4400" spc="-1" strike="noStrike">
              <a:solidFill>
                <a:schemeClr val="dk1"/>
              </a:solidFill>
              <a:latin typeface="Avenir Next LT Pro Light"/>
            </a:endParaRPr>
          </a:p>
        </p:txBody>
      </p:sp>
      <p:sp>
        <p:nvSpPr>
          <p:cNvPr id="1" name="PlaceHolder 2"/>
          <p:cNvSpPr>
            <a:spLocks noGrp="1"/>
          </p:cNvSpPr>
          <p:nvPr>
            <p:ph type="dt" idx="1"/>
          </p:nvPr>
        </p:nvSpPr>
        <p:spPr>
          <a:xfrm rot="5400000">
            <a:off x="-1000800" y="1517400"/>
            <a:ext cx="2800800" cy="364680"/>
          </a:xfrm>
          <a:prstGeom prst="rect">
            <a:avLst/>
          </a:prstGeom>
          <a:noFill/>
          <a:ln w="0">
            <a:noFill/>
          </a:ln>
        </p:spPr>
        <p:txBody>
          <a:bodyPr lIns="91440" rIns="91440" tIns="45720" bIns="45720" anchor="ctr">
            <a:noAutofit/>
          </a:bodyPr>
          <a:lstStyle>
            <a:lvl1pPr indent="0" defTabSz="914400">
              <a:lnSpc>
                <a:spcPct val="100000"/>
              </a:lnSpc>
              <a:buNone/>
              <a:defRPr b="0" lang="en-US" sz="800" spc="97" strike="noStrike" cap="all">
                <a:solidFill>
                  <a:schemeClr val="dk1"/>
                </a:solidFill>
                <a:latin typeface="Avenir Next LT Pro Light"/>
              </a:defRPr>
            </a:lvl1pPr>
          </a:lstStyle>
          <a:p>
            <a:pPr indent="0" defTabSz="914400">
              <a:lnSpc>
                <a:spcPct val="100000"/>
              </a:lnSpc>
              <a:buNone/>
            </a:pPr>
            <a:r>
              <a:rPr b="0" lang="en-US" sz="800" spc="97" strike="noStrike" cap="all">
                <a:solidFill>
                  <a:schemeClr val="dk1"/>
                </a:solidFill>
                <a:latin typeface="Avenir Next LT Pro Light"/>
              </a:rPr>
              <a:t>&lt;date/time&gt;</a:t>
            </a:r>
            <a:endParaRPr b="0" lang="en-GB" sz="800" spc="-1" strike="noStrike">
              <a:solidFill>
                <a:srgbClr val="000000"/>
              </a:solidFill>
              <a:latin typeface="Times New Roman"/>
            </a:endParaRPr>
          </a:p>
        </p:txBody>
      </p:sp>
      <p:sp>
        <p:nvSpPr>
          <p:cNvPr id="2" name="PlaceHolder 3"/>
          <p:cNvSpPr>
            <a:spLocks noGrp="1"/>
          </p:cNvSpPr>
          <p:nvPr>
            <p:ph type="ftr" idx="2"/>
          </p:nvPr>
        </p:nvSpPr>
        <p:spPr>
          <a:xfrm rot="5400000">
            <a:off x="10118880" y="4237560"/>
            <a:ext cx="334368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3" name="PlaceHolder 4"/>
          <p:cNvSpPr>
            <a:spLocks noGrp="1"/>
          </p:cNvSpPr>
          <p:nvPr>
            <p:ph type="sldNum" idx="3"/>
          </p:nvPr>
        </p:nvSpPr>
        <p:spPr>
          <a:xfrm>
            <a:off x="11228760" y="6319080"/>
            <a:ext cx="710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800" spc="97" strike="noStrike" cap="all">
                <a:solidFill>
                  <a:schemeClr val="dk1"/>
                </a:solidFill>
                <a:latin typeface="Avenir Next LT Pro Light"/>
              </a:defRPr>
            </a:lvl1pPr>
          </a:lstStyle>
          <a:p>
            <a:pPr indent="0" algn="r" defTabSz="914400">
              <a:lnSpc>
                <a:spcPct val="100000"/>
              </a:lnSpc>
              <a:buNone/>
            </a:pPr>
            <a:fld id="{FF1BFA10-1BBA-4780-848F-B1AAD79E524F}" type="slidenum">
              <a:rPr b="0" lang="en-US" sz="800" spc="97" strike="noStrike" cap="all">
                <a:solidFill>
                  <a:schemeClr val="dk1"/>
                </a:solidFill>
                <a:latin typeface="Avenir Next LT Pro Light"/>
              </a:rPr>
              <a:t>&lt;number&gt;</a:t>
            </a:fld>
            <a:endParaRPr b="0" lang="en-GB" sz="8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000000"/>
              </a:buClr>
              <a:buSzPct val="45000"/>
              <a:buFont typeface="Wingdings" charset="2"/>
              <a:buChar char=""/>
            </a:pPr>
            <a:r>
              <a:rPr b="0" lang="en-US" sz="1800" spc="-1" strike="noStrike">
                <a:solidFill>
                  <a:schemeClr val="dk1"/>
                </a:solidFill>
                <a:latin typeface="Avenir Next LT Pro Light"/>
              </a:rPr>
              <a:t>Click to edit the outline text format</a:t>
            </a:r>
            <a:endParaRPr b="0" lang="en-US" sz="1800" spc="-1" strike="noStrike">
              <a:solidFill>
                <a:schemeClr val="dk1"/>
              </a:solidFill>
              <a:latin typeface="Avenir Next LT Pro Light"/>
            </a:endParaRPr>
          </a:p>
          <a:p>
            <a:pPr lvl="1" marL="864000" indent="-324000">
              <a:lnSpc>
                <a:spcPct val="120000"/>
              </a:lnSpc>
              <a:spcBef>
                <a:spcPts val="1134"/>
              </a:spcBef>
              <a:buClr>
                <a:srgbClr val="000000"/>
              </a:buClr>
              <a:buSzPct val="75000"/>
              <a:buFont typeface="Symbol" charset="2"/>
              <a:buChar char=""/>
            </a:pPr>
            <a:r>
              <a:rPr b="0" lang="en-US" sz="1400" spc="-1" strike="noStrike">
                <a:solidFill>
                  <a:schemeClr val="dk1"/>
                </a:solidFill>
                <a:latin typeface="Avenir Next LT Pro Light"/>
              </a:rPr>
              <a:t>Second Outline Level</a:t>
            </a:r>
            <a:endParaRPr b="0" lang="en-US" sz="1400" spc="-1" strike="noStrike">
              <a:solidFill>
                <a:schemeClr val="dk1"/>
              </a:solidFill>
              <a:latin typeface="Avenir Next LT Pro Light"/>
            </a:endParaRPr>
          </a:p>
          <a:p>
            <a:pPr lvl="2" marL="1296000" indent="-288000">
              <a:lnSpc>
                <a:spcPct val="120000"/>
              </a:lnSpc>
              <a:spcBef>
                <a:spcPts val="850"/>
              </a:spcBef>
              <a:buClr>
                <a:srgbClr val="000000"/>
              </a:buClr>
              <a:buSzPct val="45000"/>
              <a:buFont typeface="Wingdings" charset="2"/>
              <a:buChar char=""/>
            </a:pPr>
            <a:r>
              <a:rPr b="0" lang="en-US" sz="1400" spc="-1" strike="noStrike">
                <a:solidFill>
                  <a:schemeClr val="dk1"/>
                </a:solidFill>
                <a:latin typeface="Avenir Next LT Pro Light"/>
              </a:rPr>
              <a:t>Third Outline Level</a:t>
            </a:r>
            <a:endParaRPr b="0" lang="en-US" sz="1400" spc="-1" strike="noStrike">
              <a:solidFill>
                <a:schemeClr val="dk1"/>
              </a:solidFill>
              <a:latin typeface="Avenir Next LT Pro Light"/>
            </a:endParaRPr>
          </a:p>
          <a:p>
            <a:pPr lvl="3" marL="1728000" indent="-216000">
              <a:lnSpc>
                <a:spcPct val="120000"/>
              </a:lnSpc>
              <a:spcBef>
                <a:spcPts val="567"/>
              </a:spcBef>
              <a:buClr>
                <a:srgbClr val="000000"/>
              </a:buClr>
              <a:buSzPct val="75000"/>
              <a:buFont typeface="Symbol" charset="2"/>
              <a:buChar char=""/>
            </a:pPr>
            <a:r>
              <a:rPr b="0" lang="en-US" sz="1400" spc="-1" strike="noStrike">
                <a:solidFill>
                  <a:schemeClr val="dk1"/>
                </a:solidFill>
                <a:latin typeface="Avenir Next LT Pro Light"/>
              </a:rPr>
              <a:t>Fourth Outline Level</a:t>
            </a:r>
            <a:endParaRPr b="0" lang="en-US" sz="1400" spc="-1" strike="noStrike">
              <a:solidFill>
                <a:schemeClr val="dk1"/>
              </a:solidFill>
              <a:latin typeface="Avenir Next LT Pro Light"/>
            </a:endParaRPr>
          </a:p>
          <a:p>
            <a:pPr lvl="4" marL="2160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Avenir Next LT Pro Light"/>
              </a:rPr>
              <a:t>Fifth Outline Level</a:t>
            </a:r>
            <a:endParaRPr b="0" lang="en-US" sz="2000" spc="-1" strike="noStrike">
              <a:solidFill>
                <a:schemeClr val="dk1"/>
              </a:solidFill>
              <a:latin typeface="Avenir Next LT Pro Light"/>
            </a:endParaRPr>
          </a:p>
          <a:p>
            <a:pPr lvl="5" marL="2592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Avenir Next LT Pro Light"/>
              </a:rPr>
              <a:t>Sixth Outline Level</a:t>
            </a:r>
            <a:endParaRPr b="0" lang="en-US" sz="2000" spc="-1" strike="noStrike">
              <a:solidFill>
                <a:schemeClr val="dk1"/>
              </a:solidFill>
              <a:latin typeface="Avenir Next LT Pro Light"/>
            </a:endParaRPr>
          </a:p>
          <a:p>
            <a:pPr lvl="6" marL="3024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Avenir Next LT Pro Light"/>
              </a:rPr>
              <a:t>Seventh Outline Level</a:t>
            </a:r>
            <a:endParaRPr b="0" lang="en-US" sz="2000" spc="-1" strike="noStrike">
              <a:solidFill>
                <a:schemeClr val="dk1"/>
              </a:solidFill>
              <a:latin typeface="Avenir Next LT Pro Ligh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638360" y="685800"/>
            <a:ext cx="8915040" cy="1371240"/>
          </a:xfrm>
          <a:prstGeom prst="rect">
            <a:avLst/>
          </a:prstGeom>
          <a:noFill/>
          <a:ln w="0">
            <a:noFill/>
          </a:ln>
        </p:spPr>
        <p:txBody>
          <a:bodyPr lIns="91440" rIns="91440" tIns="45720" bIns="45720" anchor="ctr">
            <a:noAutofit/>
          </a:bodyPr>
          <a:p>
            <a:pPr indent="0" defTabSz="914400">
              <a:lnSpc>
                <a:spcPct val="100000"/>
              </a:lnSpc>
              <a:buNone/>
            </a:pPr>
            <a:r>
              <a:rPr b="1" lang="en-US" sz="3200" spc="-1" strike="noStrike">
                <a:solidFill>
                  <a:schemeClr val="dk1"/>
                </a:solidFill>
                <a:latin typeface="Avenir Next LT Pro"/>
              </a:rPr>
              <a:t>Click to edit Master title style</a:t>
            </a:r>
            <a:endParaRPr b="0" lang="en-US" sz="3200" spc="-1" strike="noStrike">
              <a:solidFill>
                <a:schemeClr val="dk1"/>
              </a:solidFill>
              <a:latin typeface="Avenir Next LT Pro Light"/>
            </a:endParaRPr>
          </a:p>
        </p:txBody>
      </p:sp>
      <p:sp>
        <p:nvSpPr>
          <p:cNvPr id="42" name="PlaceHolder 2"/>
          <p:cNvSpPr>
            <a:spLocks noGrp="1"/>
          </p:cNvSpPr>
          <p:nvPr>
            <p:ph type="body"/>
          </p:nvPr>
        </p:nvSpPr>
        <p:spPr>
          <a:xfrm>
            <a:off x="1638360" y="2057400"/>
            <a:ext cx="8915040" cy="413676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000000"/>
              </a:buClr>
              <a:buFont typeface="Arial"/>
              <a:buChar char="•"/>
            </a:pPr>
            <a:r>
              <a:rPr b="0" lang="en-US" sz="1800" spc="-1" strike="noStrike">
                <a:solidFill>
                  <a:schemeClr val="dk1"/>
                </a:solidFill>
                <a:latin typeface="Avenir Next LT Pro Light"/>
              </a:rPr>
              <a:t>Click to edit Master text styles</a:t>
            </a:r>
            <a:endParaRPr b="0" lang="en-US" sz="1800" spc="-1" strike="noStrike">
              <a:solidFill>
                <a:schemeClr val="dk1"/>
              </a:solidFill>
              <a:latin typeface="Avenir Next LT Pro Light"/>
            </a:endParaRPr>
          </a:p>
          <a:p>
            <a:pPr lvl="1" marL="502920" indent="-228600" defTabSz="914400">
              <a:lnSpc>
                <a:spcPct val="120000"/>
              </a:lnSpc>
              <a:spcBef>
                <a:spcPts val="499"/>
              </a:spcBef>
              <a:buClr>
                <a:srgbClr val="000000"/>
              </a:buClr>
              <a:buFont typeface="Arial"/>
              <a:buChar char="•"/>
            </a:pPr>
            <a:r>
              <a:rPr b="0" lang="en-US" sz="1600" spc="-1" strike="noStrike">
                <a:solidFill>
                  <a:schemeClr val="dk1"/>
                </a:solidFill>
                <a:latin typeface="Avenir Next LT Pro Light"/>
              </a:rPr>
              <a:t>Second level</a:t>
            </a:r>
            <a:endParaRPr b="0" lang="en-US" sz="1600" spc="-1" strike="noStrike">
              <a:solidFill>
                <a:schemeClr val="dk1"/>
              </a:solidFill>
              <a:latin typeface="Avenir Next LT Pro Light"/>
            </a:endParaRPr>
          </a:p>
          <a:p>
            <a:pPr lvl="2" marL="731520" indent="-228600" defTabSz="914400">
              <a:lnSpc>
                <a:spcPct val="120000"/>
              </a:lnSpc>
              <a:spcBef>
                <a:spcPts val="499"/>
              </a:spcBef>
              <a:buClr>
                <a:srgbClr val="000000"/>
              </a:buClr>
              <a:buFont typeface="Arial"/>
              <a:buChar char="•"/>
            </a:pPr>
            <a:r>
              <a:rPr b="0" lang="en-US" sz="1400" spc="-1" strike="noStrike">
                <a:solidFill>
                  <a:schemeClr val="dk1"/>
                </a:solidFill>
                <a:latin typeface="Avenir Next LT Pro Light"/>
              </a:rPr>
              <a:t>Third level</a:t>
            </a:r>
            <a:endParaRPr b="0" lang="en-US" sz="1400" spc="-1" strike="noStrike">
              <a:solidFill>
                <a:schemeClr val="dk1"/>
              </a:solidFill>
              <a:latin typeface="Avenir Next LT Pro Light"/>
            </a:endParaRPr>
          </a:p>
          <a:p>
            <a:pPr lvl="3" marL="1005840" indent="-228600" defTabSz="914400">
              <a:lnSpc>
                <a:spcPct val="120000"/>
              </a:lnSpc>
              <a:spcBef>
                <a:spcPts val="499"/>
              </a:spcBef>
              <a:buClr>
                <a:srgbClr val="000000"/>
              </a:buClr>
              <a:buFont typeface="Arial"/>
              <a:buChar char="•"/>
            </a:pPr>
            <a:r>
              <a:rPr b="0" lang="en-US" sz="1400" spc="-1" strike="noStrike">
                <a:solidFill>
                  <a:schemeClr val="dk1"/>
                </a:solidFill>
                <a:latin typeface="Avenir Next LT Pro Light"/>
              </a:rPr>
              <a:t>Fourth level</a:t>
            </a:r>
            <a:endParaRPr b="0" lang="en-US" sz="1400" spc="-1" strike="noStrike">
              <a:solidFill>
                <a:schemeClr val="dk1"/>
              </a:solidFill>
              <a:latin typeface="Avenir Next LT Pro Light"/>
            </a:endParaRPr>
          </a:p>
          <a:p>
            <a:pPr lvl="4" marL="1234440" indent="-228600" defTabSz="914400">
              <a:lnSpc>
                <a:spcPct val="120000"/>
              </a:lnSpc>
              <a:spcBef>
                <a:spcPts val="499"/>
              </a:spcBef>
              <a:buClr>
                <a:srgbClr val="000000"/>
              </a:buClr>
              <a:buFont typeface="Arial"/>
              <a:buChar char="•"/>
            </a:pPr>
            <a:r>
              <a:rPr b="0" lang="en-US" sz="1400" spc="-1" strike="noStrike">
                <a:solidFill>
                  <a:schemeClr val="dk1"/>
                </a:solidFill>
                <a:latin typeface="Avenir Next LT Pro Light"/>
              </a:rPr>
              <a:t>Fifth level</a:t>
            </a:r>
            <a:endParaRPr b="0" lang="en-US" sz="1400" spc="-1" strike="noStrike">
              <a:solidFill>
                <a:schemeClr val="dk1"/>
              </a:solidFill>
              <a:latin typeface="Avenir Next LT Pro Light"/>
            </a:endParaRPr>
          </a:p>
        </p:txBody>
      </p:sp>
      <p:sp>
        <p:nvSpPr>
          <p:cNvPr id="43" name="PlaceHolder 3"/>
          <p:cNvSpPr>
            <a:spLocks noGrp="1"/>
          </p:cNvSpPr>
          <p:nvPr>
            <p:ph type="dt" idx="4"/>
          </p:nvPr>
        </p:nvSpPr>
        <p:spPr>
          <a:xfrm rot="5400000">
            <a:off x="-1000800" y="1517400"/>
            <a:ext cx="2800800" cy="364680"/>
          </a:xfrm>
          <a:prstGeom prst="rect">
            <a:avLst/>
          </a:prstGeom>
          <a:noFill/>
          <a:ln w="0">
            <a:noFill/>
          </a:ln>
        </p:spPr>
        <p:txBody>
          <a:bodyPr lIns="91440" rIns="91440" tIns="45720" bIns="45720" anchor="ctr">
            <a:noAutofit/>
          </a:bodyPr>
          <a:lstStyle>
            <a:lvl1pPr indent="0" defTabSz="914400">
              <a:lnSpc>
                <a:spcPct val="100000"/>
              </a:lnSpc>
              <a:buNone/>
              <a:defRPr b="0" lang="en-US" sz="800" spc="97" strike="noStrike" cap="all">
                <a:solidFill>
                  <a:schemeClr val="dk1"/>
                </a:solidFill>
                <a:latin typeface="Avenir Next LT Pro Light"/>
              </a:defRPr>
            </a:lvl1pPr>
          </a:lstStyle>
          <a:p>
            <a:pPr indent="0" defTabSz="914400">
              <a:lnSpc>
                <a:spcPct val="100000"/>
              </a:lnSpc>
              <a:buNone/>
            </a:pPr>
            <a:r>
              <a:rPr b="0" lang="en-US" sz="800" spc="97" strike="noStrike" cap="all">
                <a:solidFill>
                  <a:schemeClr val="dk1"/>
                </a:solidFill>
                <a:latin typeface="Avenir Next LT Pro Light"/>
              </a:rPr>
              <a:t>&lt;date/time&gt;</a:t>
            </a:r>
            <a:endParaRPr b="0" lang="en-GB" sz="800" spc="-1" strike="noStrike">
              <a:solidFill>
                <a:srgbClr val="000000"/>
              </a:solidFill>
              <a:latin typeface="Times New Roman"/>
            </a:endParaRPr>
          </a:p>
        </p:txBody>
      </p:sp>
      <p:sp>
        <p:nvSpPr>
          <p:cNvPr id="44" name="PlaceHolder 4"/>
          <p:cNvSpPr>
            <a:spLocks noGrp="1"/>
          </p:cNvSpPr>
          <p:nvPr>
            <p:ph type="ftr" idx="5"/>
          </p:nvPr>
        </p:nvSpPr>
        <p:spPr>
          <a:xfrm rot="5400000">
            <a:off x="10118880" y="4237560"/>
            <a:ext cx="334368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45" name="PlaceHolder 5"/>
          <p:cNvSpPr>
            <a:spLocks noGrp="1"/>
          </p:cNvSpPr>
          <p:nvPr>
            <p:ph type="sldNum" idx="6"/>
          </p:nvPr>
        </p:nvSpPr>
        <p:spPr>
          <a:xfrm>
            <a:off x="11228760" y="6319080"/>
            <a:ext cx="710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800" spc="97" strike="noStrike" cap="all">
                <a:solidFill>
                  <a:schemeClr val="dk1"/>
                </a:solidFill>
                <a:latin typeface="Avenir Next LT Pro Light"/>
              </a:defRPr>
            </a:lvl1pPr>
          </a:lstStyle>
          <a:p>
            <a:pPr indent="0" algn="r" defTabSz="914400">
              <a:lnSpc>
                <a:spcPct val="100000"/>
              </a:lnSpc>
              <a:buNone/>
            </a:pPr>
            <a:fld id="{F101EF37-22CF-46AB-A726-64BA24C09BB0}" type="slidenum">
              <a:rPr b="0" lang="en-US" sz="800" spc="97" strike="noStrike" cap="all">
                <a:solidFill>
                  <a:schemeClr val="dk1"/>
                </a:solidFill>
                <a:latin typeface="Avenir Next LT Pro Light"/>
              </a:rPr>
              <a:t>&lt;number&gt;</a:t>
            </a:fld>
            <a:endParaRPr b="0" lang="en-GB" sz="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dt" idx="7"/>
          </p:nvPr>
        </p:nvSpPr>
        <p:spPr>
          <a:xfrm rot="5400000">
            <a:off x="-1000800" y="1517400"/>
            <a:ext cx="2800800" cy="364680"/>
          </a:xfrm>
          <a:prstGeom prst="rect">
            <a:avLst/>
          </a:prstGeom>
          <a:noFill/>
          <a:ln w="0">
            <a:noFill/>
          </a:ln>
        </p:spPr>
        <p:txBody>
          <a:bodyPr lIns="91440" rIns="91440" tIns="45720" bIns="45720" anchor="ctr">
            <a:noAutofit/>
          </a:bodyPr>
          <a:lstStyle>
            <a:lvl1pPr indent="0" defTabSz="914400">
              <a:lnSpc>
                <a:spcPct val="100000"/>
              </a:lnSpc>
              <a:buNone/>
              <a:defRPr b="0" lang="en-US" sz="800" spc="97" strike="noStrike" cap="all">
                <a:solidFill>
                  <a:schemeClr val="dk1"/>
                </a:solidFill>
                <a:latin typeface="Avenir Next LT Pro Light"/>
              </a:defRPr>
            </a:lvl1pPr>
          </a:lstStyle>
          <a:p>
            <a:pPr indent="0" defTabSz="914400">
              <a:lnSpc>
                <a:spcPct val="100000"/>
              </a:lnSpc>
              <a:buNone/>
            </a:pPr>
            <a:r>
              <a:rPr b="0" lang="en-US" sz="800" spc="97" strike="noStrike" cap="all">
                <a:solidFill>
                  <a:schemeClr val="dk1"/>
                </a:solidFill>
                <a:latin typeface="Avenir Next LT Pro Light"/>
              </a:rPr>
              <a:t>&lt;date/time&gt;</a:t>
            </a:r>
            <a:endParaRPr b="0" lang="en-GB" sz="800" spc="-1" strike="noStrike">
              <a:solidFill>
                <a:srgbClr val="000000"/>
              </a:solidFill>
              <a:latin typeface="Times New Roman"/>
            </a:endParaRPr>
          </a:p>
        </p:txBody>
      </p:sp>
      <p:sp>
        <p:nvSpPr>
          <p:cNvPr id="83" name="PlaceHolder 2"/>
          <p:cNvSpPr>
            <a:spLocks noGrp="1"/>
          </p:cNvSpPr>
          <p:nvPr>
            <p:ph type="ftr" idx="8"/>
          </p:nvPr>
        </p:nvSpPr>
        <p:spPr>
          <a:xfrm rot="5400000">
            <a:off x="10118880" y="4237560"/>
            <a:ext cx="334368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84" name="PlaceHolder 3"/>
          <p:cNvSpPr>
            <a:spLocks noGrp="1"/>
          </p:cNvSpPr>
          <p:nvPr>
            <p:ph type="sldNum" idx="9"/>
          </p:nvPr>
        </p:nvSpPr>
        <p:spPr>
          <a:xfrm>
            <a:off x="11228760" y="6319080"/>
            <a:ext cx="710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800" spc="97" strike="noStrike" cap="all">
                <a:solidFill>
                  <a:schemeClr val="dk1"/>
                </a:solidFill>
                <a:latin typeface="Avenir Next LT Pro Light"/>
              </a:defRPr>
            </a:lvl1pPr>
          </a:lstStyle>
          <a:p>
            <a:pPr indent="0" algn="r" defTabSz="914400">
              <a:lnSpc>
                <a:spcPct val="100000"/>
              </a:lnSpc>
              <a:buNone/>
            </a:pPr>
            <a:fld id="{0B55BFB6-1CDE-4E74-8495-E5422B4310E2}" type="slidenum">
              <a:rPr b="0" lang="en-US" sz="800" spc="97" strike="noStrike" cap="all">
                <a:solidFill>
                  <a:schemeClr val="dk1"/>
                </a:solidFill>
                <a:latin typeface="Avenir Next LT Pro Light"/>
              </a:rPr>
              <a:t>&lt;number&gt;</a:t>
            </a:fld>
            <a:endParaRPr b="0" lang="en-GB" sz="800" spc="-1" strike="noStrike">
              <a:solidFill>
                <a:srgbClr val="000000"/>
              </a:solidFill>
              <a:latin typeface="Times New Roman"/>
            </a:endParaRPr>
          </a:p>
        </p:txBody>
      </p:sp>
      <p:sp>
        <p:nvSpPr>
          <p:cNvPr id="8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Avenir Next LT Pro Light"/>
              </a:rPr>
              <a:t>Click to edit the title text format</a:t>
            </a:r>
            <a:endParaRPr b="0" lang="en-US" sz="1800" spc="-1" strike="noStrike">
              <a:solidFill>
                <a:schemeClr val="dk1"/>
              </a:solidFill>
              <a:latin typeface="Avenir Next LT Pro Light"/>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000000"/>
              </a:buClr>
              <a:buSzPct val="45000"/>
              <a:buFont typeface="Wingdings" charset="2"/>
              <a:buChar char=""/>
            </a:pPr>
            <a:r>
              <a:rPr b="0" lang="en-US" sz="1800" spc="-1" strike="noStrike">
                <a:solidFill>
                  <a:schemeClr val="dk1"/>
                </a:solidFill>
                <a:latin typeface="Avenir Next LT Pro Light"/>
              </a:rPr>
              <a:t>Click to edit the outline text format</a:t>
            </a:r>
            <a:endParaRPr b="0" lang="en-US" sz="1800" spc="-1" strike="noStrike">
              <a:solidFill>
                <a:schemeClr val="dk1"/>
              </a:solidFill>
              <a:latin typeface="Avenir Next LT Pro Light"/>
            </a:endParaRPr>
          </a:p>
          <a:p>
            <a:pPr lvl="1" marL="864000" indent="-324000">
              <a:lnSpc>
                <a:spcPct val="120000"/>
              </a:lnSpc>
              <a:spcBef>
                <a:spcPts val="1134"/>
              </a:spcBef>
              <a:buClr>
                <a:srgbClr val="000000"/>
              </a:buClr>
              <a:buSzPct val="75000"/>
              <a:buFont typeface="Symbol" charset="2"/>
              <a:buChar char=""/>
            </a:pPr>
            <a:r>
              <a:rPr b="0" lang="en-US" sz="1400" spc="-1" strike="noStrike">
                <a:solidFill>
                  <a:schemeClr val="dk1"/>
                </a:solidFill>
                <a:latin typeface="Avenir Next LT Pro Light"/>
              </a:rPr>
              <a:t>Second Outline Level</a:t>
            </a:r>
            <a:endParaRPr b="0" lang="en-US" sz="1400" spc="-1" strike="noStrike">
              <a:solidFill>
                <a:schemeClr val="dk1"/>
              </a:solidFill>
              <a:latin typeface="Avenir Next LT Pro Light"/>
            </a:endParaRPr>
          </a:p>
          <a:p>
            <a:pPr lvl="2" marL="1296000" indent="-288000">
              <a:lnSpc>
                <a:spcPct val="120000"/>
              </a:lnSpc>
              <a:spcBef>
                <a:spcPts val="850"/>
              </a:spcBef>
              <a:buClr>
                <a:srgbClr val="000000"/>
              </a:buClr>
              <a:buSzPct val="45000"/>
              <a:buFont typeface="Wingdings" charset="2"/>
              <a:buChar char=""/>
            </a:pPr>
            <a:r>
              <a:rPr b="0" lang="en-US" sz="1400" spc="-1" strike="noStrike">
                <a:solidFill>
                  <a:schemeClr val="dk1"/>
                </a:solidFill>
                <a:latin typeface="Avenir Next LT Pro Light"/>
              </a:rPr>
              <a:t>Third Outline Level</a:t>
            </a:r>
            <a:endParaRPr b="0" lang="en-US" sz="1400" spc="-1" strike="noStrike">
              <a:solidFill>
                <a:schemeClr val="dk1"/>
              </a:solidFill>
              <a:latin typeface="Avenir Next LT Pro Light"/>
            </a:endParaRPr>
          </a:p>
          <a:p>
            <a:pPr lvl="3" marL="1728000" indent="-216000">
              <a:lnSpc>
                <a:spcPct val="120000"/>
              </a:lnSpc>
              <a:spcBef>
                <a:spcPts val="567"/>
              </a:spcBef>
              <a:buClr>
                <a:srgbClr val="000000"/>
              </a:buClr>
              <a:buSzPct val="75000"/>
              <a:buFont typeface="Symbol" charset="2"/>
              <a:buChar char=""/>
            </a:pPr>
            <a:r>
              <a:rPr b="0" lang="en-US" sz="1400" spc="-1" strike="noStrike">
                <a:solidFill>
                  <a:schemeClr val="dk1"/>
                </a:solidFill>
                <a:latin typeface="Avenir Next LT Pro Light"/>
              </a:rPr>
              <a:t>Fourth Outline Level</a:t>
            </a:r>
            <a:endParaRPr b="0" lang="en-US" sz="1400" spc="-1" strike="noStrike">
              <a:solidFill>
                <a:schemeClr val="dk1"/>
              </a:solidFill>
              <a:latin typeface="Avenir Next LT Pro Light"/>
            </a:endParaRPr>
          </a:p>
          <a:p>
            <a:pPr lvl="4" marL="2160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Avenir Next LT Pro Light"/>
              </a:rPr>
              <a:t>Fifth Outline Level</a:t>
            </a:r>
            <a:endParaRPr b="0" lang="en-US" sz="2000" spc="-1" strike="noStrike">
              <a:solidFill>
                <a:schemeClr val="dk1"/>
              </a:solidFill>
              <a:latin typeface="Avenir Next LT Pro Light"/>
            </a:endParaRPr>
          </a:p>
          <a:p>
            <a:pPr lvl="5" marL="2592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Avenir Next LT Pro Light"/>
              </a:rPr>
              <a:t>Sixth Outline Level</a:t>
            </a:r>
            <a:endParaRPr b="0" lang="en-US" sz="2000" spc="-1" strike="noStrike">
              <a:solidFill>
                <a:schemeClr val="dk1"/>
              </a:solidFill>
              <a:latin typeface="Avenir Next LT Pro Light"/>
            </a:endParaRPr>
          </a:p>
          <a:p>
            <a:pPr lvl="6" marL="3024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Avenir Next LT Pro Light"/>
              </a:rPr>
              <a:t>Seventh Outline Level</a:t>
            </a:r>
            <a:endParaRPr b="0" lang="en-US" sz="2000" spc="-1" strike="noStrike">
              <a:solidFill>
                <a:schemeClr val="dk1"/>
              </a:solidFill>
              <a:latin typeface="Avenir Next LT Pro Light"/>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3" name="Rectangle 7">
            <a:extLst>
              <a:ext uri="{C183D7F6-B498-43B3-948B-1728B52AA6E4}">
                <adec:decorative xmlns:adec="http://schemas.microsoft.com/office/drawing/2017/decorative" val="1"/>
              </a:ext>
            </a:extLst>
          </p:cNvPr>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venir Next LT Pro Light"/>
            </a:endParaRPr>
          </a:p>
        </p:txBody>
      </p:sp>
      <p:sp>
        <p:nvSpPr>
          <p:cNvPr id="124" name="Rectangle 9">
            <a:extLst>
              <a:ext uri="{C183D7F6-B498-43B3-948B-1728B52AA6E4}">
                <adec:decorative xmlns:adec="http://schemas.microsoft.com/office/drawing/2017/decorative" val="1"/>
              </a:ext>
            </a:extLst>
          </p:cNvPr>
          <p:cNvSpPr/>
          <p:nvPr/>
        </p:nvSpPr>
        <p:spPr>
          <a:xfrm>
            <a:off x="0" y="1371600"/>
            <a:ext cx="9754560" cy="5486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Avenir Next LT Pro Light"/>
            </a:endParaRPr>
          </a:p>
        </p:txBody>
      </p:sp>
      <p:sp>
        <p:nvSpPr>
          <p:cNvPr id="125" name="PlaceHolder 1"/>
          <p:cNvSpPr>
            <a:spLocks noGrp="1"/>
          </p:cNvSpPr>
          <p:nvPr>
            <p:ph type="title"/>
          </p:nvPr>
        </p:nvSpPr>
        <p:spPr>
          <a:xfrm>
            <a:off x="1638360" y="2240280"/>
            <a:ext cx="6917040" cy="2145600"/>
          </a:xfrm>
          <a:prstGeom prst="rect">
            <a:avLst/>
          </a:prstGeom>
          <a:noFill/>
          <a:ln w="0">
            <a:noFill/>
          </a:ln>
        </p:spPr>
        <p:txBody>
          <a:bodyPr lIns="91440" rIns="91440" tIns="45720" bIns="45720" anchor="t">
            <a:normAutofit/>
          </a:bodyPr>
          <a:p>
            <a:pPr indent="0" defTabSz="914400">
              <a:lnSpc>
                <a:spcPct val="100000"/>
              </a:lnSpc>
              <a:buNone/>
            </a:pPr>
            <a:r>
              <a:rPr b="1" lang="en-US" sz="2800" spc="-1" strike="noStrike">
                <a:solidFill>
                  <a:schemeClr val="dk1"/>
                </a:solidFill>
                <a:latin typeface="Avenir Next LT Pro"/>
                <a:ea typeface="Avenir Next LT Pro"/>
              </a:rPr>
              <a:t>Title: Gender Awareness in African Society: Implications for IT</a:t>
            </a:r>
            <a:endParaRPr b="0" lang="en-US" sz="2800" spc="-1" strike="noStrike">
              <a:solidFill>
                <a:schemeClr val="dk1"/>
              </a:solidFill>
              <a:latin typeface="Avenir Next LT Pro Light"/>
            </a:endParaRPr>
          </a:p>
        </p:txBody>
      </p:sp>
      <p:sp>
        <p:nvSpPr>
          <p:cNvPr id="126" name="PlaceHolder 2"/>
          <p:cNvSpPr>
            <a:spLocks noGrp="1"/>
          </p:cNvSpPr>
          <p:nvPr>
            <p:ph type="subTitle"/>
          </p:nvPr>
        </p:nvSpPr>
        <p:spPr>
          <a:xfrm>
            <a:off x="1638360" y="4800600"/>
            <a:ext cx="6896880" cy="1371240"/>
          </a:xfrm>
          <a:prstGeom prst="rect">
            <a:avLst/>
          </a:prstGeom>
          <a:noFill/>
          <a:ln w="0">
            <a:noFill/>
          </a:ln>
        </p:spPr>
        <p:txBody>
          <a:bodyPr lIns="91440" rIns="91440" tIns="45720" bIns="45720" anchor="t">
            <a:normAutofit/>
          </a:bodyPr>
          <a:p>
            <a:pPr indent="0" algn="ctr">
              <a:buNone/>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638360" y="685800"/>
            <a:ext cx="8915040" cy="1371240"/>
          </a:xfrm>
          <a:prstGeom prst="rect">
            <a:avLst/>
          </a:prstGeom>
          <a:noFill/>
          <a:ln w="0">
            <a:noFill/>
          </a:ln>
        </p:spPr>
        <p:txBody>
          <a:bodyPr lIns="91440" rIns="91440" tIns="45720" bIns="45720" anchor="ctr">
            <a:noAutofit/>
          </a:bodyPr>
          <a:p>
            <a:pPr indent="0" defTabSz="914400">
              <a:lnSpc>
                <a:spcPct val="100000"/>
              </a:lnSpc>
              <a:buNone/>
            </a:pPr>
            <a:r>
              <a:rPr b="1" lang="en-US" sz="3200" spc="-1" strike="noStrike">
                <a:solidFill>
                  <a:schemeClr val="dk1"/>
                </a:solidFill>
                <a:latin typeface="Avenir Next LT Pro"/>
              </a:rPr>
              <a:t>INTRODUCTION</a:t>
            </a:r>
            <a:endParaRPr b="0" lang="en-US" sz="3200" spc="-1" strike="noStrike">
              <a:solidFill>
                <a:schemeClr val="dk1"/>
              </a:solidFill>
              <a:latin typeface="Avenir Next LT Pro Light"/>
            </a:endParaRPr>
          </a:p>
        </p:txBody>
      </p:sp>
      <p:sp>
        <p:nvSpPr>
          <p:cNvPr id="128" name="PlaceHolder 2"/>
          <p:cNvSpPr>
            <a:spLocks noGrp="1"/>
          </p:cNvSpPr>
          <p:nvPr>
            <p:ph/>
          </p:nvPr>
        </p:nvSpPr>
        <p:spPr>
          <a:xfrm>
            <a:off x="1638360" y="2057400"/>
            <a:ext cx="8915040" cy="4136760"/>
          </a:xfrm>
          <a:prstGeom prst="rect">
            <a:avLst/>
          </a:prstGeom>
          <a:noFill/>
          <a:ln w="0">
            <a:noFill/>
          </a:ln>
        </p:spPr>
        <p:txBody>
          <a:bodyPr lIns="91440" rIns="91440" tIns="45720" bIns="45720" anchor="t">
            <a:normAutofit/>
          </a:bodyPr>
          <a:p>
            <a:pPr marL="228600" indent="-228600" defTabSz="914400">
              <a:lnSpc>
                <a:spcPct val="120000"/>
              </a:lnSpc>
              <a:spcBef>
                <a:spcPts val="1001"/>
              </a:spcBef>
              <a:buClr>
                <a:srgbClr val="000000"/>
              </a:buClr>
              <a:buFont typeface="Arial"/>
              <a:buChar char="•"/>
            </a:pPr>
            <a:r>
              <a:rPr b="0" lang="en-US" sz="2400" spc="-1" strike="noStrike">
                <a:solidFill>
                  <a:schemeClr val="dk1"/>
                </a:solidFill>
                <a:latin typeface="Avenir Next LT Pro Light"/>
                <a:ea typeface="Avenir Next LT Pro Light"/>
              </a:rPr>
              <a:t>African societies are rich in culture, with intricate gender dynamics shaping various aspects of life. Gender awareness plays a crucial role in understanding and addressing inequalities within these societies. This presentation explores the importance of gender awareness in African societies and its significant implications for the field of Information Technology (IT).</a:t>
            </a:r>
            <a:endParaRPr b="0" lang="en-US" sz="2400" spc="-1" strike="noStrike">
              <a:solidFill>
                <a:schemeClr val="dk1"/>
              </a:solidFill>
              <a:latin typeface="Avenir Next LT Pro Ligh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1638360" y="685800"/>
            <a:ext cx="8915040" cy="1371240"/>
          </a:xfrm>
          <a:prstGeom prst="rect">
            <a:avLst/>
          </a:prstGeom>
          <a:noFill/>
          <a:ln w="0">
            <a:noFill/>
          </a:ln>
        </p:spPr>
        <p:txBody>
          <a:bodyPr lIns="91440" rIns="91440" tIns="45720" bIns="45720" anchor="ctr">
            <a:noAutofit/>
          </a:bodyPr>
          <a:p>
            <a:pPr indent="0" defTabSz="914400">
              <a:lnSpc>
                <a:spcPct val="100000"/>
              </a:lnSpc>
              <a:buNone/>
            </a:pPr>
            <a:r>
              <a:rPr b="1" lang="en-US" sz="3200" spc="-1" strike="noStrike">
                <a:solidFill>
                  <a:schemeClr val="dk1"/>
                </a:solidFill>
                <a:latin typeface="Avenir Next LT Pro"/>
              </a:rPr>
              <a:t>GENDER DYNAMICS IN AFRCAN CULTURE(IT)</a:t>
            </a:r>
            <a:endParaRPr b="0" lang="en-US" sz="3200" spc="-1" strike="noStrike">
              <a:solidFill>
                <a:schemeClr val="dk1"/>
              </a:solidFill>
              <a:latin typeface="Avenir Next LT Pro Light"/>
            </a:endParaRPr>
          </a:p>
        </p:txBody>
      </p:sp>
      <p:sp>
        <p:nvSpPr>
          <p:cNvPr id="130" name="PlaceHolder 2"/>
          <p:cNvSpPr>
            <a:spLocks noGrp="1"/>
          </p:cNvSpPr>
          <p:nvPr>
            <p:ph/>
          </p:nvPr>
        </p:nvSpPr>
        <p:spPr>
          <a:xfrm>
            <a:off x="1638360" y="2057400"/>
            <a:ext cx="8915040" cy="4136760"/>
          </a:xfrm>
          <a:prstGeom prst="rect">
            <a:avLst/>
          </a:prstGeom>
          <a:noFill/>
          <a:ln w="0">
            <a:noFill/>
          </a:ln>
        </p:spPr>
        <p:txBody>
          <a:bodyPr lIns="91440" rIns="91440" tIns="45720" bIns="45720" anchor="t">
            <a:normAutofit/>
          </a:bodyPr>
          <a:p>
            <a:pPr marL="228600" indent="-228600" defTabSz="914400">
              <a:lnSpc>
                <a:spcPct val="120000"/>
              </a:lnSpc>
              <a:spcBef>
                <a:spcPts val="1001"/>
              </a:spcBef>
              <a:buClr>
                <a:srgbClr val="000000"/>
              </a:buClr>
              <a:buFont typeface="Arial"/>
              <a:buChar char="•"/>
            </a:pPr>
            <a:r>
              <a:rPr b="0" lang="en-US" sz="2400" spc="-1" strike="noStrike">
                <a:solidFill>
                  <a:schemeClr val="dk1"/>
                </a:solidFill>
                <a:latin typeface="Avenir Next LT Pro Light"/>
                <a:ea typeface="Avenir Next LT Pro Light"/>
              </a:rPr>
              <a:t>In the realm of IT, gender representation remains skewed, with women being underrepresented in technical roles and leadership positions. This disparity stems from various socio-cultural factors and biases that hinder women's access to education and opportunities in the IT sector. However, fostering gender diversity in IT is essential for driving innovation and ensuring the sector's sustainable growth in Africa.</a:t>
            </a:r>
            <a:endParaRPr b="0" lang="en-US" sz="2400" spc="-1" strike="noStrike">
              <a:solidFill>
                <a:schemeClr val="dk1"/>
              </a:solidFill>
              <a:latin typeface="Avenir Next LT Pro Ligh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1638360" y="685800"/>
            <a:ext cx="8915040" cy="1371240"/>
          </a:xfrm>
          <a:prstGeom prst="rect">
            <a:avLst/>
          </a:prstGeom>
          <a:noFill/>
          <a:ln w="0">
            <a:noFill/>
          </a:ln>
        </p:spPr>
        <p:txBody>
          <a:bodyPr lIns="91440" rIns="91440" tIns="45720" bIns="45720" anchor="ctr">
            <a:noAutofit/>
          </a:bodyPr>
          <a:p>
            <a:pPr indent="0" defTabSz="914400">
              <a:lnSpc>
                <a:spcPct val="100000"/>
              </a:lnSpc>
              <a:buNone/>
            </a:pPr>
            <a:r>
              <a:rPr b="1" lang="en-US" sz="3200" spc="-1" strike="noStrike">
                <a:solidFill>
                  <a:schemeClr val="dk1"/>
                </a:solidFill>
                <a:latin typeface="Avenir Next LT Pro"/>
              </a:rPr>
              <a:t>ADDRESSING GENDER DISPARITIES</a:t>
            </a:r>
            <a:endParaRPr b="0" lang="en-US" sz="3200" spc="-1" strike="noStrike">
              <a:solidFill>
                <a:schemeClr val="dk1"/>
              </a:solidFill>
              <a:latin typeface="Avenir Next LT Pro Light"/>
            </a:endParaRPr>
          </a:p>
        </p:txBody>
      </p:sp>
      <p:sp>
        <p:nvSpPr>
          <p:cNvPr id="132" name="PlaceHolder 2"/>
          <p:cNvSpPr>
            <a:spLocks noGrp="1"/>
          </p:cNvSpPr>
          <p:nvPr>
            <p:ph/>
          </p:nvPr>
        </p:nvSpPr>
        <p:spPr>
          <a:xfrm>
            <a:off x="1638360" y="2057400"/>
            <a:ext cx="9849600" cy="453960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374151"/>
              </a:buClr>
              <a:buFont typeface="Arial"/>
              <a:buChar char="•"/>
            </a:pPr>
            <a:r>
              <a:rPr b="0" lang="en-US" sz="2800" spc="-1" strike="noStrike">
                <a:solidFill>
                  <a:srgbClr val="374151"/>
                </a:solidFill>
                <a:latin typeface="Avenir Next LT Pro Light"/>
                <a:ea typeface="Avenir Next LT Pro Light"/>
              </a:rPr>
              <a:t>Efforts to promote gender equality in IT encompass initiatives aimed at bridging the gender gap in education, training, and employment opportunities. These initiatives include scholarships, mentorship programs, and awareness campaigns designed to encourage more women to pursue careers in IT. By empowering women and creating a supportive environment, organizations can tap into a broader talent pool and foster creativity and innovation.</a:t>
            </a:r>
            <a:endParaRPr b="0" lang="en-US" sz="2800" spc="-1" strike="noStrike">
              <a:solidFill>
                <a:schemeClr val="dk1"/>
              </a:solidFill>
              <a:latin typeface="Avenir Next LT Pro Ligh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1638360" y="685800"/>
            <a:ext cx="8915040" cy="1371240"/>
          </a:xfrm>
          <a:prstGeom prst="rect">
            <a:avLst/>
          </a:prstGeom>
          <a:noFill/>
          <a:ln w="0">
            <a:noFill/>
          </a:ln>
        </p:spPr>
        <p:txBody>
          <a:bodyPr lIns="91440" rIns="91440" tIns="45720" bIns="45720" anchor="ctr">
            <a:noAutofit/>
          </a:bodyPr>
          <a:p>
            <a:pPr indent="0" defTabSz="914400">
              <a:lnSpc>
                <a:spcPct val="100000"/>
              </a:lnSpc>
              <a:buNone/>
            </a:pPr>
            <a:r>
              <a:rPr b="1" lang="en-US" sz="3200" spc="-1" strike="noStrike">
                <a:solidFill>
                  <a:schemeClr val="dk1"/>
                </a:solidFill>
                <a:latin typeface="Avenir Next LT Pro"/>
              </a:rPr>
              <a:t>ROLE OF GENDER AWARNESS IN IT</a:t>
            </a:r>
            <a:endParaRPr b="0" lang="en-US" sz="3200" spc="-1" strike="noStrike">
              <a:solidFill>
                <a:schemeClr val="dk1"/>
              </a:solidFill>
              <a:latin typeface="Avenir Next LT Pro Light"/>
            </a:endParaRPr>
          </a:p>
        </p:txBody>
      </p:sp>
      <p:sp>
        <p:nvSpPr>
          <p:cNvPr id="134" name="PlaceHolder 2"/>
          <p:cNvSpPr>
            <a:spLocks noGrp="1"/>
          </p:cNvSpPr>
          <p:nvPr>
            <p:ph/>
          </p:nvPr>
        </p:nvSpPr>
        <p:spPr>
          <a:xfrm>
            <a:off x="1638360" y="2057400"/>
            <a:ext cx="9748800" cy="429516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000000"/>
              </a:buClr>
              <a:buFont typeface="Arial"/>
              <a:buChar char="•"/>
            </a:pPr>
            <a:r>
              <a:rPr b="0" lang="en-US" sz="2800" spc="-1" strike="noStrike">
                <a:solidFill>
                  <a:schemeClr val="dk1"/>
                </a:solidFill>
                <a:latin typeface="Avenir Next LT Pro Light"/>
                <a:ea typeface="Avenir Next LT Pro Light"/>
              </a:rPr>
              <a:t>Gender awareness is instrumental in creating an inclusive and equitable workplace culture within the IT sector. Recognizing and addressing gender biases in IT development and implementation processes is crucial for ensuring that technology serves the needs of diverse user groups effectively. Moreover, gender-aware practices can lead to the creation of more user-friendly and accessible IT solutions, benefiting society as a whole.</a:t>
            </a:r>
            <a:endParaRPr b="0" lang="en-US" sz="2800" spc="-1" strike="noStrike">
              <a:solidFill>
                <a:schemeClr val="dk1"/>
              </a:solidFill>
              <a:latin typeface="Avenir Next LT Pro Ligh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1638360" y="685800"/>
            <a:ext cx="8915040" cy="1371240"/>
          </a:xfrm>
          <a:prstGeom prst="rect">
            <a:avLst/>
          </a:prstGeom>
          <a:noFill/>
          <a:ln w="0">
            <a:noFill/>
          </a:ln>
        </p:spPr>
        <p:txBody>
          <a:bodyPr lIns="91440" rIns="91440" tIns="45720" bIns="45720" anchor="ctr">
            <a:noAutofit/>
          </a:bodyPr>
          <a:p>
            <a:pPr indent="0" defTabSz="914400">
              <a:lnSpc>
                <a:spcPct val="100000"/>
              </a:lnSpc>
              <a:buNone/>
            </a:pPr>
            <a:r>
              <a:rPr b="1" lang="en-US" sz="3200" spc="-1" strike="noStrike">
                <a:solidFill>
                  <a:schemeClr val="dk1"/>
                </a:solidFill>
                <a:latin typeface="Avenir Next LT Pro"/>
              </a:rPr>
              <a:t>ACHIEVING GENDER EQUALITY IN IT</a:t>
            </a:r>
            <a:endParaRPr b="0" lang="en-US" sz="3200" spc="-1" strike="noStrike">
              <a:solidFill>
                <a:schemeClr val="dk1"/>
              </a:solidFill>
              <a:latin typeface="Avenir Next LT Pro Light"/>
            </a:endParaRPr>
          </a:p>
        </p:txBody>
      </p:sp>
      <p:sp>
        <p:nvSpPr>
          <p:cNvPr id="136" name="PlaceHolder 2"/>
          <p:cNvSpPr>
            <a:spLocks noGrp="1"/>
          </p:cNvSpPr>
          <p:nvPr>
            <p:ph/>
          </p:nvPr>
        </p:nvSpPr>
        <p:spPr>
          <a:xfrm>
            <a:off x="1638360" y="2057400"/>
            <a:ext cx="9561960" cy="438120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000000"/>
              </a:buClr>
              <a:buFont typeface="Arial"/>
              <a:buChar char="•"/>
            </a:pPr>
            <a:r>
              <a:rPr b="0" lang="en-US" sz="2800" spc="-1" strike="noStrike">
                <a:solidFill>
                  <a:schemeClr val="dk1"/>
                </a:solidFill>
                <a:latin typeface="Avenir Next LT Pro Light"/>
                <a:ea typeface="Avenir Next LT Pro Light"/>
              </a:rPr>
              <a:t>While progress has been made in promoting gender equality in the IT sector, challenges persist. Ongoing efforts are needed to dismantle barriers to women's participation in IT and create a more supportive and inclusive environment. Collaboration between stakeholders, including governments, educational institutions, and industry players, is essential for driving meaningful change and advancing gender equality in IT.</a:t>
            </a:r>
            <a:endParaRPr b="0" lang="en-US" sz="2800" spc="-1" strike="noStrike">
              <a:solidFill>
                <a:schemeClr val="dk1"/>
              </a:solidFill>
              <a:latin typeface="Avenir Next LT Pro Ligh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1638360" y="685800"/>
            <a:ext cx="8915040" cy="1371240"/>
          </a:xfrm>
          <a:prstGeom prst="rect">
            <a:avLst/>
          </a:prstGeom>
          <a:noFill/>
          <a:ln w="0">
            <a:noFill/>
          </a:ln>
        </p:spPr>
        <p:txBody>
          <a:bodyPr lIns="91440" rIns="91440" tIns="45720" bIns="45720" anchor="ctr">
            <a:noAutofit/>
          </a:bodyPr>
          <a:p>
            <a:pPr indent="0" defTabSz="914400">
              <a:lnSpc>
                <a:spcPct val="100000"/>
              </a:lnSpc>
              <a:buNone/>
            </a:pPr>
            <a:r>
              <a:rPr b="1" lang="en-US" sz="3200" spc="-1" strike="noStrike">
                <a:solidFill>
                  <a:schemeClr val="dk1"/>
                </a:solidFill>
                <a:latin typeface="Avenir Next LT Pro"/>
              </a:rPr>
              <a:t>CONCLUSION</a:t>
            </a:r>
            <a:endParaRPr b="0" lang="en-US" sz="3200" spc="-1" strike="noStrike">
              <a:solidFill>
                <a:schemeClr val="dk1"/>
              </a:solidFill>
              <a:latin typeface="Avenir Next LT Pro Light"/>
            </a:endParaRPr>
          </a:p>
        </p:txBody>
      </p:sp>
      <p:sp>
        <p:nvSpPr>
          <p:cNvPr id="138" name="PlaceHolder 2"/>
          <p:cNvSpPr>
            <a:spLocks noGrp="1"/>
          </p:cNvSpPr>
          <p:nvPr>
            <p:ph/>
          </p:nvPr>
        </p:nvSpPr>
        <p:spPr>
          <a:xfrm>
            <a:off x="1638360" y="2057400"/>
            <a:ext cx="8915040" cy="4136760"/>
          </a:xfrm>
          <a:prstGeom prst="rect">
            <a:avLst/>
          </a:prstGeom>
          <a:noFill/>
          <a:ln w="0">
            <a:noFill/>
          </a:ln>
        </p:spPr>
        <p:txBody>
          <a:bodyPr lIns="91440" rIns="91440" tIns="45720" bIns="45720" anchor="t">
            <a:normAutofit/>
          </a:bodyPr>
          <a:p>
            <a:pPr marL="228600" indent="-228600" defTabSz="914400">
              <a:lnSpc>
                <a:spcPct val="120000"/>
              </a:lnSpc>
              <a:spcBef>
                <a:spcPts val="1001"/>
              </a:spcBef>
              <a:buClr>
                <a:srgbClr val="374151"/>
              </a:buClr>
              <a:buFont typeface="Arial"/>
              <a:buChar char="•"/>
            </a:pPr>
            <a:r>
              <a:rPr b="0" lang="en-US" sz="2800" spc="-1" strike="noStrike">
                <a:solidFill>
                  <a:srgbClr val="374151"/>
                </a:solidFill>
                <a:latin typeface="Avenir Next LT Pro Light"/>
                <a:ea typeface="Avenir Next LT Pro Light"/>
              </a:rPr>
              <a:t>In conclusion, gender awareness is integral to addressing inequalities and fostering inclusivity within African societies and the IT sector. By prioritizing gender equality initiatives and embracing diversity, the IT industry can harness the full potential of its workforce and drive innovation and technological advancement in Africa.</a:t>
            </a:r>
            <a:endParaRPr b="0" lang="en-US" sz="2800" spc="-1" strike="noStrike">
              <a:solidFill>
                <a:schemeClr val="dk1"/>
              </a:solidFill>
              <a:latin typeface="Avenir Next LT Pro Ligh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Box 1"/>
          <p:cNvSpPr/>
          <p:nvPr/>
        </p:nvSpPr>
        <p:spPr>
          <a:xfrm>
            <a:off x="1038600" y="2768040"/>
            <a:ext cx="4507200" cy="255996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0" lang="en-US" sz="5400" spc="-1" strike="noStrike">
                <a:solidFill>
                  <a:schemeClr val="dk1"/>
                </a:solidFill>
                <a:latin typeface="Avenir Next LT Pro Light"/>
              </a:rPr>
              <a:t>THE END </a:t>
            </a:r>
            <a:endParaRPr b="0" lang="en-GB" sz="5400" spc="-1" strike="noStrike">
              <a:solidFill>
                <a:srgbClr val="000000"/>
              </a:solidFill>
              <a:latin typeface="Arial"/>
            </a:endParaRPr>
          </a:p>
          <a:p>
            <a:pPr defTabSz="914400">
              <a:lnSpc>
                <a:spcPct val="100000"/>
              </a:lnSpc>
            </a:pPr>
            <a:endParaRPr b="0" lang="en-GB" sz="5400" spc="-1" strike="noStrike">
              <a:solidFill>
                <a:srgbClr val="000000"/>
              </a:solidFill>
              <a:latin typeface="Arial"/>
            </a:endParaRPr>
          </a:p>
          <a:p>
            <a:pPr defTabSz="914400">
              <a:lnSpc>
                <a:spcPct val="100000"/>
              </a:lnSpc>
            </a:pPr>
            <a:r>
              <a:rPr b="0" lang="en-US" sz="5400" spc="-1" strike="noStrike">
                <a:solidFill>
                  <a:schemeClr val="dk1"/>
                </a:solidFill>
                <a:latin typeface="Avenir Next LT Pro Light"/>
              </a:rPr>
              <a:t>THANKYOU</a:t>
            </a:r>
            <a:endParaRPr b="0" lang="en-GB"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EncaseVTI">
  <a:themeElements>
    <a:clrScheme name="Encase">
      <a:dk1>
        <a:srgbClr val="000000"/>
      </a:dk1>
      <a:lt1>
        <a:srgbClr val="ffffff"/>
      </a:lt1>
      <a:dk2>
        <a:srgbClr val="1e2121"/>
      </a:dk2>
      <a:lt2>
        <a:srgbClr val="efeceb"/>
      </a:lt2>
      <a:accent1>
        <a:srgbClr val="717059"/>
      </a:accent1>
      <a:accent2>
        <a:srgbClr val="b9a17e"/>
      </a:accent2>
      <a:accent3>
        <a:srgbClr val="766752"/>
      </a:accent3>
      <a:accent4>
        <a:srgbClr val="a28578"/>
      </a:accent4>
      <a:accent5>
        <a:srgbClr val="6e736d"/>
      </a:accent5>
      <a:accent6>
        <a:srgbClr val="be8366"/>
      </a:accent6>
      <a:hlink>
        <a:srgbClr val="b5714f"/>
      </a:hlink>
      <a:folHlink>
        <a:srgbClr val="7b6b4c"/>
      </a:folHlink>
    </a:clrScheme>
    <a:fontScheme name="Avenir">
      <a:majorFont>
        <a:latin typeface="Avenir Next LT Pro" pitchFamily="0" charset="1"/>
        <a:ea typeface=""/>
        <a:cs typeface=""/>
      </a:majorFont>
      <a:minorFont>
        <a:latin typeface="Avenir Next LT Pro Ligh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EncaseVTI">
  <a:themeElements>
    <a:clrScheme name="Encase">
      <a:dk1>
        <a:srgbClr val="000000"/>
      </a:dk1>
      <a:lt1>
        <a:srgbClr val="ffffff"/>
      </a:lt1>
      <a:dk2>
        <a:srgbClr val="1e2121"/>
      </a:dk2>
      <a:lt2>
        <a:srgbClr val="efeceb"/>
      </a:lt2>
      <a:accent1>
        <a:srgbClr val="717059"/>
      </a:accent1>
      <a:accent2>
        <a:srgbClr val="b9a17e"/>
      </a:accent2>
      <a:accent3>
        <a:srgbClr val="766752"/>
      </a:accent3>
      <a:accent4>
        <a:srgbClr val="a28578"/>
      </a:accent4>
      <a:accent5>
        <a:srgbClr val="6e736d"/>
      </a:accent5>
      <a:accent6>
        <a:srgbClr val="be8366"/>
      </a:accent6>
      <a:hlink>
        <a:srgbClr val="b5714f"/>
      </a:hlink>
      <a:folHlink>
        <a:srgbClr val="7b6b4c"/>
      </a:folHlink>
    </a:clrScheme>
    <a:fontScheme name="Avenir">
      <a:majorFont>
        <a:latin typeface="Avenir Next LT Pro" pitchFamily="0" charset="1"/>
        <a:ea typeface=""/>
        <a:cs typeface=""/>
      </a:majorFont>
      <a:minorFont>
        <a:latin typeface="Avenir Next LT Pro Ligh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EncaseVTI">
  <a:themeElements>
    <a:clrScheme name="Encase">
      <a:dk1>
        <a:srgbClr val="000000"/>
      </a:dk1>
      <a:lt1>
        <a:srgbClr val="ffffff"/>
      </a:lt1>
      <a:dk2>
        <a:srgbClr val="1e2121"/>
      </a:dk2>
      <a:lt2>
        <a:srgbClr val="efeceb"/>
      </a:lt2>
      <a:accent1>
        <a:srgbClr val="717059"/>
      </a:accent1>
      <a:accent2>
        <a:srgbClr val="b9a17e"/>
      </a:accent2>
      <a:accent3>
        <a:srgbClr val="766752"/>
      </a:accent3>
      <a:accent4>
        <a:srgbClr val="a28578"/>
      </a:accent4>
      <a:accent5>
        <a:srgbClr val="6e736d"/>
      </a:accent5>
      <a:accent6>
        <a:srgbClr val="be8366"/>
      </a:accent6>
      <a:hlink>
        <a:srgbClr val="b5714f"/>
      </a:hlink>
      <a:folHlink>
        <a:srgbClr val="7b6b4c"/>
      </a:folHlink>
    </a:clrScheme>
    <a:fontScheme name="Avenir">
      <a:majorFont>
        <a:latin typeface="Avenir Next LT Pro" pitchFamily="0" charset="1"/>
        <a:ea typeface=""/>
        <a:cs typeface=""/>
      </a:majorFont>
      <a:minorFont>
        <a:latin typeface="Avenir Next LT Pro Ligh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0</TotalTime>
  <Application>LibreOffice/7.6.2.1$Windows_X86_64 LibreOffice_project/56f7684011345957bbf33a7ee678afaf4d2ba333</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2024-02-06T06:38:08Z</dcterms:created>
  <dc:creator/>
  <dc:description/>
  <dc:language>en-GB</dc:language>
  <cp:lastModifiedBy/>
  <dcterms:modified xsi:type="dcterms:W3CDTF">2024-04-22T15:01:12Z</dcterms:modified>
  <cp:revision>53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