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slideMaster3.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2.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media/image1.jpe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F16DB2F4-F0E7-44F3-8A1C-21ACD64F5E9F}" type="slidenum">
              <a:t>&lt;#&gt;</a:t>
            </a:fld>
          </a:p>
        </p:txBody>
      </p:sp>
      <p:sp>
        <p:nvSpPr>
          <p:cNvPr id="4" name="PlaceHolder 3"/>
          <p:cNvSpPr>
            <a:spLocks noGrp="1"/>
          </p:cNvSpPr>
          <p:nvPr>
            <p:ph type="dt" idx="1"/>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Nova"/>
            </a:endParaRPr>
          </a:p>
        </p:txBody>
      </p:sp>
      <p:sp>
        <p:nvSpPr>
          <p:cNvPr id="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5166060-7A68-417D-BFF2-8DB85D17E066}"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Nova"/>
            </a:endParaRPr>
          </a:p>
        </p:txBody>
      </p:sp>
      <p:sp>
        <p:nvSpPr>
          <p:cNvPr id="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6C84B372-C3DB-4396-94ED-355F5E0C5A2F}" type="slidenum">
              <a:t>&lt;#&gt;</a:t>
            </a:fld>
          </a:p>
        </p:txBody>
      </p:sp>
      <p:sp>
        <p:nvSpPr>
          <p:cNvPr id="9" name="PlaceHolder 8"/>
          <p:cNvSpPr>
            <a:spLocks noGrp="1"/>
          </p:cNvSpPr>
          <p:nvPr>
            <p:ph type="dt" idx="1"/>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Nova"/>
            </a:endParaRPr>
          </a:p>
        </p:txBody>
      </p:sp>
      <p:sp>
        <p:nvSpPr>
          <p:cNvPr id="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ECBFAE9D-27F9-448D-AA0A-0ADCC95A72AB}" type="slidenum">
              <a:t>&lt;#&gt;</a:t>
            </a:fld>
          </a:p>
        </p:txBody>
      </p:sp>
      <p:sp>
        <p:nvSpPr>
          <p:cNvPr id="11" name="PlaceHolder 10"/>
          <p:cNvSpPr>
            <a:spLocks noGrp="1"/>
          </p:cNvSpPr>
          <p:nvPr>
            <p:ph type="dt" idx="1"/>
          </p:nvPr>
        </p:nvSpPr>
        <p:spPr/>
        <p:txBody>
          <a:bodyPr/>
          <a:p>
            <a:r>
              <a:rPr lang="en-GB"/>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2D60D42D-BFD1-4A8F-BFAC-2331AECFA2E5}" type="slidenum">
              <a:t>&lt;#&gt;</a:t>
            </a:fld>
          </a:p>
        </p:txBody>
      </p:sp>
      <p:sp>
        <p:nvSpPr>
          <p:cNvPr id="4" name="PlaceHolder 3"/>
          <p:cNvSpPr>
            <a:spLocks noGrp="1"/>
          </p:cNvSpPr>
          <p:nvPr>
            <p:ph type="dt" idx="4"/>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Nova"/>
            </a:endParaRPr>
          </a:p>
        </p:txBody>
      </p:sp>
      <p:sp>
        <p:nvSpPr>
          <p:cNvPr id="6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06204C8-3873-4384-B549-E759B18A12A2}" type="slidenum">
              <a:t>&lt;#&gt;</a:t>
            </a:fld>
          </a:p>
        </p:txBody>
      </p:sp>
      <p:sp>
        <p:nvSpPr>
          <p:cNvPr id="6" name="PlaceHolder 5"/>
          <p:cNvSpPr>
            <a:spLocks noGrp="1"/>
          </p:cNvSpPr>
          <p:nvPr>
            <p:ph type="dt" idx="4"/>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Nova"/>
            </a:endParaRPr>
          </a:p>
        </p:txBody>
      </p:sp>
      <p:sp>
        <p:nvSpPr>
          <p:cNvPr id="6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32310922-BD9F-4B80-9774-F5F12EE450CA}" type="slidenum">
              <a:t>&lt;#&gt;</a:t>
            </a:fld>
          </a:p>
        </p:txBody>
      </p:sp>
      <p:sp>
        <p:nvSpPr>
          <p:cNvPr id="6" name="PlaceHolder 5"/>
          <p:cNvSpPr>
            <a:spLocks noGrp="1"/>
          </p:cNvSpPr>
          <p:nvPr>
            <p:ph type="dt" idx="4"/>
          </p:nvPr>
        </p:nvSpPr>
        <p:spPr/>
        <p:txBody>
          <a:bodyPr/>
          <a:p>
            <a:r>
              <a:rPr lang="en-GB"/>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Nova"/>
            </a:endParaRPr>
          </a:p>
        </p:txBody>
      </p:sp>
      <p:sp>
        <p:nvSpPr>
          <p:cNvPr id="6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7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0AB59C32-ED65-43E7-A3E5-C4CD1949151A}" type="slidenum">
              <a:t>&lt;#&gt;</a:t>
            </a:fld>
          </a:p>
        </p:txBody>
      </p:sp>
      <p:sp>
        <p:nvSpPr>
          <p:cNvPr id="7" name="PlaceHolder 6"/>
          <p:cNvSpPr>
            <a:spLocks noGrp="1"/>
          </p:cNvSpPr>
          <p:nvPr>
            <p:ph type="dt" idx="4"/>
          </p:nvPr>
        </p:nvSpPr>
        <p:spPr/>
        <p:txBody>
          <a:bodyPr/>
          <a:p>
            <a:r>
              <a:rPr lang="en-GB"/>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Nova"/>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6F704177-CBE1-404D-85F2-A658D0A2DD0F}" type="slidenum">
              <a:t>&lt;#&gt;</a:t>
            </a:fld>
          </a:p>
        </p:txBody>
      </p:sp>
      <p:sp>
        <p:nvSpPr>
          <p:cNvPr id="5" name="PlaceHolder 4"/>
          <p:cNvSpPr>
            <a:spLocks noGrp="1"/>
          </p:cNvSpPr>
          <p:nvPr>
            <p:ph type="dt" idx="4"/>
          </p:nvPr>
        </p:nvSpPr>
        <p:spPr/>
        <p:txBody>
          <a:bodyPr/>
          <a:p>
            <a:r>
              <a:rPr lang="en-GB"/>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BC9B661D-A837-48CF-8E4C-6682423E75BB}" type="slidenum">
              <a:t>&lt;#&gt;</a:t>
            </a:fld>
          </a:p>
        </p:txBody>
      </p:sp>
      <p:sp>
        <p:nvSpPr>
          <p:cNvPr id="5" name="PlaceHolder 4"/>
          <p:cNvSpPr>
            <a:spLocks noGrp="1"/>
          </p:cNvSpPr>
          <p:nvPr>
            <p:ph type="dt" idx="4"/>
          </p:nvPr>
        </p:nvSpPr>
        <p:spPr/>
        <p:txBody>
          <a:bodyPr/>
          <a:p>
            <a:r>
              <a:rPr lang="en-GB"/>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Nova"/>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7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7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D27E1EEB-BB79-4983-878A-9354F82745B4}"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Nova"/>
            </a:endParaRPr>
          </a:p>
        </p:txBody>
      </p:sp>
      <p:sp>
        <p:nvSpPr>
          <p:cNvPr id="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2D55D3B-74F8-4CE1-AA34-A7FD18F3AA3B}"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Nova"/>
            </a:endParaRPr>
          </a:p>
        </p:txBody>
      </p:sp>
      <p:sp>
        <p:nvSpPr>
          <p:cNvPr id="7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8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E8E01F5-3416-48F4-B5CE-9473EA3C18B4}"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Nova"/>
            </a:endParaRPr>
          </a:p>
        </p:txBody>
      </p:sp>
      <p:sp>
        <p:nvSpPr>
          <p:cNvPr id="8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8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8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A2B1A83-568A-4EAD-A9EE-DDB7EEB7FD9B}" type="slidenum">
              <a:t>&lt;#&gt;</a:t>
            </a:fld>
          </a:p>
        </p:txBody>
      </p:sp>
      <p:sp>
        <p:nvSpPr>
          <p:cNvPr id="8" name="PlaceHolder 7"/>
          <p:cNvSpPr>
            <a:spLocks noGrp="1"/>
          </p:cNvSpPr>
          <p:nvPr>
            <p:ph type="dt" idx="4"/>
          </p:nvPr>
        </p:nvSpPr>
        <p:spPr/>
        <p:txBody>
          <a:bodyPr/>
          <a:p>
            <a:r>
              <a:rPr lang="en-GB"/>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Nova"/>
            </a:endParaRPr>
          </a:p>
        </p:txBody>
      </p:sp>
      <p:sp>
        <p:nvSpPr>
          <p:cNvPr id="8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8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397D576C-7479-44F5-8B53-18A48BEAB540}" type="slidenum">
              <a:t>&lt;#&gt;</a:t>
            </a:fld>
          </a:p>
        </p:txBody>
      </p:sp>
      <p:sp>
        <p:nvSpPr>
          <p:cNvPr id="7" name="PlaceHolder 6"/>
          <p:cNvSpPr>
            <a:spLocks noGrp="1"/>
          </p:cNvSpPr>
          <p:nvPr>
            <p:ph type="dt" idx="4"/>
          </p:nvPr>
        </p:nvSpPr>
        <p:spPr/>
        <p:txBody>
          <a:bodyPr/>
          <a:p>
            <a:r>
              <a:rPr lang="en-GB"/>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Nova"/>
            </a:endParaRPr>
          </a:p>
        </p:txBody>
      </p:sp>
      <p:sp>
        <p:nvSpPr>
          <p:cNvPr id="8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9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9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9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C48C9CF3-907E-4790-837E-B82E71CBD37D}" type="slidenum">
              <a:t>&lt;#&gt;</a:t>
            </a:fld>
          </a:p>
        </p:txBody>
      </p:sp>
      <p:sp>
        <p:nvSpPr>
          <p:cNvPr id="9" name="PlaceHolder 8"/>
          <p:cNvSpPr>
            <a:spLocks noGrp="1"/>
          </p:cNvSpPr>
          <p:nvPr>
            <p:ph type="dt" idx="4"/>
          </p:nvPr>
        </p:nvSpPr>
        <p:spPr/>
        <p:txBody>
          <a:bodyPr/>
          <a:p>
            <a:r>
              <a:rPr lang="en-GB"/>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Nova"/>
            </a:endParaRPr>
          </a:p>
        </p:txBody>
      </p:sp>
      <p:sp>
        <p:nvSpPr>
          <p:cNvPr id="9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9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9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9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9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9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B16F2AA2-ACF3-4258-AB8B-F7805884F993}" type="slidenum">
              <a:t>&lt;#&gt;</a:t>
            </a:fld>
          </a:p>
        </p:txBody>
      </p:sp>
      <p:sp>
        <p:nvSpPr>
          <p:cNvPr id="11" name="PlaceHolder 10"/>
          <p:cNvSpPr>
            <a:spLocks noGrp="1"/>
          </p:cNvSpPr>
          <p:nvPr>
            <p:ph type="dt" idx="4"/>
          </p:nvPr>
        </p:nvSpPr>
        <p:spPr/>
        <p:txBody>
          <a:bodyPr/>
          <a:p>
            <a:r>
              <a:rPr lang="en-GB"/>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72252B4D-DC9A-4A55-831F-1F274FD9810E}" type="slidenum">
              <a:t>&lt;#&gt;</a:t>
            </a:fld>
          </a:p>
        </p:txBody>
      </p:sp>
      <p:sp>
        <p:nvSpPr>
          <p:cNvPr id="4" name="PlaceHolder 3"/>
          <p:cNvSpPr>
            <a:spLocks noGrp="1"/>
          </p:cNvSpPr>
          <p:nvPr>
            <p:ph type="dt" idx="7"/>
          </p:nvPr>
        </p:nvSpPr>
        <p:spPr/>
        <p:txBody>
          <a:bodyPr/>
          <a:p>
            <a:r>
              <a:rPr lang="en-GB"/>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Nova"/>
            </a:endParaRPr>
          </a:p>
        </p:txBody>
      </p:sp>
      <p:sp>
        <p:nvSpPr>
          <p:cNvPr id="11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ffffff"/>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C9F24FFB-F5DE-4FAD-98C7-C5E7C9A0C476}" type="slidenum">
              <a:t>&lt;#&gt;</a:t>
            </a:fld>
          </a:p>
        </p:txBody>
      </p:sp>
      <p:sp>
        <p:nvSpPr>
          <p:cNvPr id="6" name="PlaceHolder 5"/>
          <p:cNvSpPr>
            <a:spLocks noGrp="1"/>
          </p:cNvSpPr>
          <p:nvPr>
            <p:ph type="dt" idx="7"/>
          </p:nvPr>
        </p:nvSpPr>
        <p:spPr/>
        <p:txBody>
          <a:bodyPr/>
          <a:p>
            <a:r>
              <a:rPr lang="en-GB"/>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Nova"/>
            </a:endParaRPr>
          </a:p>
        </p:txBody>
      </p:sp>
      <p:sp>
        <p:nvSpPr>
          <p:cNvPr id="1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49554595-D6D3-4868-9530-20F4703C4F33}" type="slidenum">
              <a:t>&lt;#&gt;</a:t>
            </a:fld>
          </a:p>
        </p:txBody>
      </p:sp>
      <p:sp>
        <p:nvSpPr>
          <p:cNvPr id="6" name="PlaceHolder 5"/>
          <p:cNvSpPr>
            <a:spLocks noGrp="1"/>
          </p:cNvSpPr>
          <p:nvPr>
            <p:ph type="dt" idx="7"/>
          </p:nvPr>
        </p:nvSpPr>
        <p:spPr/>
        <p:txBody>
          <a:bodyPr/>
          <a:p>
            <a:r>
              <a:rPr lang="en-GB"/>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Nova"/>
            </a:endParaRPr>
          </a:p>
        </p:txBody>
      </p:sp>
      <p:sp>
        <p:nvSpPr>
          <p:cNvPr id="1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1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0B17EDF1-8097-41D4-84B4-229D0BFAAE46}" type="slidenum">
              <a:t>&lt;#&gt;</a:t>
            </a:fld>
          </a:p>
        </p:txBody>
      </p:sp>
      <p:sp>
        <p:nvSpPr>
          <p:cNvPr id="7" name="PlaceHolder 6"/>
          <p:cNvSpPr>
            <a:spLocks noGrp="1"/>
          </p:cNvSpPr>
          <p:nvPr>
            <p:ph type="dt" idx="7"/>
          </p:nvPr>
        </p:nvSpPr>
        <p:spPr/>
        <p:txBody>
          <a:bodyPr/>
          <a:p>
            <a:r>
              <a:rPr lang="en-GB"/>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Nova"/>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F3980235-E4A8-4FFB-9C68-DD5F22106D2D}" type="slidenum">
              <a:t>&lt;#&gt;</a:t>
            </a:fld>
          </a:p>
        </p:txBody>
      </p:sp>
      <p:sp>
        <p:nvSpPr>
          <p:cNvPr id="5" name="PlaceHolder 4"/>
          <p:cNvSpPr>
            <a:spLocks noGrp="1"/>
          </p:cNvSpPr>
          <p:nvPr>
            <p:ph type="dt" idx="7"/>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Nova"/>
            </a:endParaRPr>
          </a:p>
        </p:txBody>
      </p:sp>
      <p:sp>
        <p:nvSpPr>
          <p:cNvPr id="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AA44D22-C0B5-43AA-A1FD-1EBF80EEB0FE}" type="slidenum">
              <a:t>&lt;#&gt;</a:t>
            </a:fld>
          </a:p>
        </p:txBody>
      </p:sp>
      <p:sp>
        <p:nvSpPr>
          <p:cNvPr id="6" name="PlaceHolder 5"/>
          <p:cNvSpPr>
            <a:spLocks noGrp="1"/>
          </p:cNvSpPr>
          <p:nvPr>
            <p:ph type="dt" idx="1"/>
          </p:nvPr>
        </p:nvSpPr>
        <p:spPr/>
        <p:txBody>
          <a:bodyPr/>
          <a:p>
            <a:r>
              <a:rPr lang="en-GB"/>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7DAF4D68-85B6-4D14-A532-CC6F1ADB04E5}" type="slidenum">
              <a:t>&lt;#&gt;</a:t>
            </a:fld>
          </a:p>
        </p:txBody>
      </p:sp>
      <p:sp>
        <p:nvSpPr>
          <p:cNvPr id="5" name="PlaceHolder 4"/>
          <p:cNvSpPr>
            <a:spLocks noGrp="1"/>
          </p:cNvSpPr>
          <p:nvPr>
            <p:ph type="dt" idx="7"/>
          </p:nvPr>
        </p:nvSpPr>
        <p:spPr/>
        <p:txBody>
          <a:bodyPr/>
          <a:p>
            <a:r>
              <a:rPr lang="en-GB"/>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Nova"/>
            </a:endParaRPr>
          </a:p>
        </p:txBody>
      </p:sp>
      <p:sp>
        <p:nvSpPr>
          <p:cNvPr id="1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1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1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865AAFC9-8D2E-46E1-BF52-D965350E3C72}" type="slidenum">
              <a:t>&lt;#&gt;</a:t>
            </a:fld>
          </a:p>
        </p:txBody>
      </p:sp>
      <p:sp>
        <p:nvSpPr>
          <p:cNvPr id="8" name="PlaceHolder 7"/>
          <p:cNvSpPr>
            <a:spLocks noGrp="1"/>
          </p:cNvSpPr>
          <p:nvPr>
            <p:ph type="dt" idx="7"/>
          </p:nvPr>
        </p:nvSpPr>
        <p:spPr/>
        <p:txBody>
          <a:bodyPr/>
          <a:p>
            <a:r>
              <a:rPr lang="en-GB"/>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Nova"/>
            </a:endParaRPr>
          </a:p>
        </p:txBody>
      </p:sp>
      <p:sp>
        <p:nvSpPr>
          <p:cNvPr id="1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1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1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E2090822-9E43-4661-8F3A-97DFCFAB930A}" type="slidenum">
              <a:t>&lt;#&gt;</a:t>
            </a:fld>
          </a:p>
        </p:txBody>
      </p:sp>
      <p:sp>
        <p:nvSpPr>
          <p:cNvPr id="8" name="PlaceHolder 7"/>
          <p:cNvSpPr>
            <a:spLocks noGrp="1"/>
          </p:cNvSpPr>
          <p:nvPr>
            <p:ph type="dt" idx="7"/>
          </p:nvPr>
        </p:nvSpPr>
        <p:spPr/>
        <p:txBody>
          <a:bodyPr/>
          <a:p>
            <a:r>
              <a:rPr lang="en-GB"/>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Nova"/>
            </a:endParaRPr>
          </a:p>
        </p:txBody>
      </p:sp>
      <p:sp>
        <p:nvSpPr>
          <p:cNvPr id="1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1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1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48EB1701-0C83-461A-9F17-A1A7C8453C07}" type="slidenum">
              <a:t>&lt;#&gt;</a:t>
            </a:fld>
          </a:p>
        </p:txBody>
      </p:sp>
      <p:sp>
        <p:nvSpPr>
          <p:cNvPr id="8" name="PlaceHolder 7"/>
          <p:cNvSpPr>
            <a:spLocks noGrp="1"/>
          </p:cNvSpPr>
          <p:nvPr>
            <p:ph type="dt" idx="7"/>
          </p:nvPr>
        </p:nvSpPr>
        <p:spPr/>
        <p:txBody>
          <a:bodyPr/>
          <a:p>
            <a:r>
              <a:rPr lang="en-GB"/>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Nova"/>
            </a:endParaRPr>
          </a:p>
        </p:txBody>
      </p:sp>
      <p:sp>
        <p:nvSpPr>
          <p:cNvPr id="13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13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256C5EF6-DAA7-43F4-BF04-5846E462AEAF}" type="slidenum">
              <a:t>&lt;#&gt;</a:t>
            </a:fld>
          </a:p>
        </p:txBody>
      </p:sp>
      <p:sp>
        <p:nvSpPr>
          <p:cNvPr id="7" name="PlaceHolder 6"/>
          <p:cNvSpPr>
            <a:spLocks noGrp="1"/>
          </p:cNvSpPr>
          <p:nvPr>
            <p:ph type="dt" idx="7"/>
          </p:nvPr>
        </p:nvSpPr>
        <p:spPr/>
        <p:txBody>
          <a:bodyPr/>
          <a:p>
            <a:r>
              <a:rPr lang="en-GB"/>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Nova"/>
            </a:endParaRPr>
          </a:p>
        </p:txBody>
      </p:sp>
      <p:sp>
        <p:nvSpPr>
          <p:cNvPr id="13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14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14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14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FB19AEB4-293C-48C7-9085-51217A591C86}" type="slidenum">
              <a:t>&lt;#&gt;</a:t>
            </a:fld>
          </a:p>
        </p:txBody>
      </p:sp>
      <p:sp>
        <p:nvSpPr>
          <p:cNvPr id="9" name="PlaceHolder 8"/>
          <p:cNvSpPr>
            <a:spLocks noGrp="1"/>
          </p:cNvSpPr>
          <p:nvPr>
            <p:ph type="dt" idx="7"/>
          </p:nvPr>
        </p:nvSpPr>
        <p:spPr/>
        <p:txBody>
          <a:bodyPr/>
          <a:p>
            <a:r>
              <a:rPr lang="en-GB"/>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Nova"/>
            </a:endParaRPr>
          </a:p>
        </p:txBody>
      </p:sp>
      <p:sp>
        <p:nvSpPr>
          <p:cNvPr id="14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14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14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14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14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14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9A2C31B9-867A-4BCD-BF36-E948ED5DBF66}" type="slidenum">
              <a:t>&lt;#&gt;</a:t>
            </a:fld>
          </a:p>
        </p:txBody>
      </p:sp>
      <p:sp>
        <p:nvSpPr>
          <p:cNvPr id="11" name="PlaceHolder 10"/>
          <p:cNvSpPr>
            <a:spLocks noGrp="1"/>
          </p:cNvSpPr>
          <p:nvPr>
            <p:ph type="dt" idx="7"/>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Nova"/>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B0B1A9E-979D-4894-8550-AC7E194DED34}" type="slidenum">
              <a:t>&lt;#&gt;</a:t>
            </a:fld>
          </a:p>
        </p:txBody>
      </p:sp>
      <p:sp>
        <p:nvSpPr>
          <p:cNvPr id="7" name="PlaceHolder 6"/>
          <p:cNvSpPr>
            <a:spLocks noGrp="1"/>
          </p:cNvSpPr>
          <p:nvPr>
            <p:ph type="dt" idx="1"/>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Nova"/>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B56BCB1-B713-4097-988B-70B94E241097}" type="slidenum">
              <a:t>&lt;#&gt;</a:t>
            </a:fld>
          </a:p>
        </p:txBody>
      </p:sp>
      <p:sp>
        <p:nvSpPr>
          <p:cNvPr id="5" name="PlaceHolder 4"/>
          <p:cNvSpPr>
            <a:spLocks noGrp="1"/>
          </p:cNvSpPr>
          <p:nvPr>
            <p:ph type="dt" idx="1"/>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4831B0F9-29EF-4904-9156-74C44EE39639}" type="slidenum">
              <a:t>&lt;#&gt;</a:t>
            </a:fld>
          </a:p>
        </p:txBody>
      </p:sp>
      <p:sp>
        <p:nvSpPr>
          <p:cNvPr id="5" name="PlaceHolder 4"/>
          <p:cNvSpPr>
            <a:spLocks noGrp="1"/>
          </p:cNvSpPr>
          <p:nvPr>
            <p:ph type="dt" idx="1"/>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Nova"/>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2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2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3D5A78E-48AF-4379-B64F-58D949245CA6}"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Nova"/>
            </a:endParaRPr>
          </a:p>
        </p:txBody>
      </p:sp>
      <p:sp>
        <p:nvSpPr>
          <p:cNvPr id="2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3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4C904B9-73F5-434A-8B97-594275711639}" type="slidenum">
              <a:t>&lt;#&gt;</a:t>
            </a:fld>
          </a:p>
        </p:txBody>
      </p:sp>
      <p:sp>
        <p:nvSpPr>
          <p:cNvPr id="8" name="PlaceHolder 7"/>
          <p:cNvSpPr>
            <a:spLocks noGrp="1"/>
          </p:cNvSpPr>
          <p:nvPr>
            <p:ph type="dt" idx="1"/>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Gill Sans Nova"/>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3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lnSpc>
                <a:spcPct val="90000"/>
              </a:lnSpc>
              <a:spcBef>
                <a:spcPts val="1417"/>
              </a:spcBef>
              <a:buNone/>
            </a:pPr>
            <a:endParaRPr b="0" lang="en-US" sz="2000" spc="-1" strike="noStrike">
              <a:solidFill>
                <a:schemeClr val="dk1"/>
              </a:solidFill>
              <a:latin typeface="Gill Sans Nova"/>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5B21255-E7A0-4434-AED7-61108D335C56}" type="slidenum">
              <a:t>&lt;#&gt;</a:t>
            </a:fld>
          </a:p>
        </p:txBody>
      </p:sp>
      <p:sp>
        <p:nvSpPr>
          <p:cNvPr id="8" name="PlaceHolder 7"/>
          <p:cNvSpPr>
            <a:spLocks noGrp="1"/>
          </p:cNvSpPr>
          <p:nvPr>
            <p:ph type="dt" idx="1"/>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9392f"/>
        </a:solidFill>
      </p:bgPr>
    </p:bg>
    <p:spTree>
      <p:nvGrpSpPr>
        <p:cNvPr id="1" name=""/>
        <p:cNvGrpSpPr/>
        <p:nvPr/>
      </p:nvGrpSpPr>
      <p:grpSpPr>
        <a:xfrm>
          <a:off x="0" y="0"/>
          <a:ext cx="0" cy="0"/>
          <a:chOff x="0" y="0"/>
          <a:chExt cx="0" cy="0"/>
        </a:xfrm>
      </p:grpSpPr>
      <p:sp useBgFill="1">
        <p:nvSpPr>
          <p:cNvPr id="0" name="Rectangle 7">
            <a:extLst>
              <a:ext uri="{C183D7F6-B498-43B3-948B-1728B52AA6E4}">
                <adec:decorative xmlns:adec="http://schemas.microsoft.com/office/drawing/2017/decorative" val="1"/>
              </a:ext>
            </a:extLst>
          </p:cNvPr>
          <p:cNvSpPr/>
          <p:nvPr/>
        </p:nvSpPr>
        <p:spPr>
          <a:xfrm>
            <a:off x="0" y="0"/>
            <a:ext cx="12188520" cy="6857640"/>
          </a:xfrm>
          <a:prstGeom prst="rect">
            <a:avLst/>
          </a:prstGeom>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Gill Sans Nova"/>
            </a:endParaRPr>
          </a:p>
        </p:txBody>
      </p:sp>
      <p:sp>
        <p:nvSpPr>
          <p:cNvPr id="1" name="Color Fill">
            <a:extLst>
              <a:ext uri="{C183D7F6-B498-43B3-948B-1728B52AA6E4}">
                <adec:decorative xmlns:adec="http://schemas.microsoft.com/office/drawing/2017/decorative" val="1"/>
              </a:ext>
            </a:extLst>
          </p:cNvPr>
          <p:cNvSpPr/>
          <p:nvPr/>
        </p:nvSpPr>
        <p:spPr>
          <a:xfrm>
            <a:off x="0" y="0"/>
            <a:ext cx="12188520" cy="6857640"/>
          </a:xfrm>
          <a:prstGeom prst="rect">
            <a:avLst/>
          </a:prstGeom>
          <a:solidFill>
            <a:schemeClr val="bg2">
              <a:lumMod val="75000"/>
              <a:lumOff val="25000"/>
              <a:alpha val="40000"/>
            </a:schemeClr>
          </a:solid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lt2">
                  <a:lumMod val="75000"/>
                  <a:lumOff val="25000"/>
                </a:schemeClr>
              </a:solidFill>
              <a:latin typeface="Gill Sans Nova"/>
            </a:endParaRPr>
          </a:p>
        </p:txBody>
      </p:sp>
      <p:grpSp>
        <p:nvGrpSpPr>
          <p:cNvPr id="2" name="Group 12">
            <a:extLst>
              <a:ext uri="{C183D7F6-B498-43B3-948B-1728B52AA6E4}">
                <adec:decorative xmlns:adec="http://schemas.microsoft.com/office/drawing/2017/decorative" val="1"/>
              </a:ext>
            </a:extLst>
          </p:cNvPr>
          <p:cNvGrpSpPr/>
          <p:nvPr/>
        </p:nvGrpSpPr>
        <p:grpSpPr>
          <a:xfrm>
            <a:off x="8351640" y="0"/>
            <a:ext cx="3840120" cy="6857640"/>
            <a:chOff x="8351640" y="0"/>
            <a:chExt cx="3840120" cy="6857640"/>
          </a:xfrm>
        </p:grpSpPr>
        <p:sp>
          <p:nvSpPr>
            <p:cNvPr id="3" name="Oval 13"/>
            <p:cNvSpPr/>
            <p:nvPr/>
          </p:nvSpPr>
          <p:spPr>
            <a:xfrm>
              <a:off x="11260080" y="519120"/>
              <a:ext cx="474120" cy="474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Gill Sans Nova"/>
              </a:endParaRPr>
            </a:p>
          </p:txBody>
        </p:sp>
        <p:sp>
          <p:nvSpPr>
            <p:cNvPr id="4" name="Freeform: Shape 14"/>
            <p:cNvSpPr/>
            <p:nvPr/>
          </p:nvSpPr>
          <p:spPr>
            <a:xfrm>
              <a:off x="8385840" y="0"/>
              <a:ext cx="2955240" cy="678960"/>
            </a:xfrm>
            <a:custGeom>
              <a:avLst/>
              <a:gdLst>
                <a:gd name="textAreaLeft" fmla="*/ 0 w 2955240"/>
                <a:gd name="textAreaRight" fmla="*/ 2955600 w 2955240"/>
                <a:gd name="textAreaTop" fmla="*/ 0 h 678960"/>
                <a:gd name="textAreaBottom" fmla="*/ 679320 h 678960"/>
              </a:gdLst>
              <a:ahLst/>
              <a:rect l="textAreaLeft" t="textAreaTop" r="textAreaRight" b="textAreaBottom"/>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Gill Sans Nova"/>
              </a:endParaRPr>
            </a:p>
          </p:txBody>
        </p:sp>
        <p:sp>
          <p:nvSpPr>
            <p:cNvPr id="5" name="Freeform: Shape 15"/>
            <p:cNvSpPr/>
            <p:nvPr/>
          </p:nvSpPr>
          <p:spPr>
            <a:xfrm>
              <a:off x="8351640" y="4121280"/>
              <a:ext cx="3265920" cy="2736360"/>
            </a:xfrm>
            <a:custGeom>
              <a:avLst/>
              <a:gdLst>
                <a:gd name="textAreaLeft" fmla="*/ 0 w 3265920"/>
                <a:gd name="textAreaRight" fmla="*/ 3266280 w 3265920"/>
                <a:gd name="textAreaTop" fmla="*/ 0 h 2736360"/>
                <a:gd name="textAreaBottom" fmla="*/ 2736720 h 2736360"/>
              </a:gdLst>
              <a:ahLst/>
              <a:rect l="textAreaLeft" t="textAreaTop" r="textAreaRight" b="textAreaBottom"/>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Gill Sans Nova"/>
              </a:endParaRPr>
            </a:p>
          </p:txBody>
        </p:sp>
        <p:sp>
          <p:nvSpPr>
            <p:cNvPr id="6" name="Freeform: Shape 16"/>
            <p:cNvSpPr/>
            <p:nvPr/>
          </p:nvSpPr>
          <p:spPr>
            <a:xfrm>
              <a:off x="11755800" y="3386520"/>
              <a:ext cx="435960" cy="1309320"/>
            </a:xfrm>
            <a:custGeom>
              <a:avLst/>
              <a:gdLst>
                <a:gd name="textAreaLeft" fmla="*/ 0 w 435960"/>
                <a:gd name="textAreaRight" fmla="*/ 436320 w 435960"/>
                <a:gd name="textAreaTop" fmla="*/ 0 h 1309320"/>
                <a:gd name="textAreaBottom" fmla="*/ 1309680 h 1309320"/>
              </a:gdLst>
              <a:ahLst/>
              <a:rect l="textAreaLeft" t="textAreaTop" r="textAreaRight" b="textAreaBottom"/>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wdUpDiag">
              <a:fgClr>
                <a:srgbClr val="c3f6eb"/>
              </a:fgClr>
              <a:bgClr>
                <a:srgbClr val="4be3c2"/>
              </a:bgClr>
            </a:patt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Gill Sans Nova"/>
              </a:endParaRPr>
            </a:p>
          </p:txBody>
        </p:sp>
        <p:sp>
          <p:nvSpPr>
            <p:cNvPr id="7" name="Graphic 9"/>
            <p:cNvSpPr/>
            <p:nvPr/>
          </p:nvSpPr>
          <p:spPr>
            <a:xfrm>
              <a:off x="8385840" y="791640"/>
              <a:ext cx="3231720" cy="3231720"/>
            </a:xfrm>
            <a:custGeom>
              <a:avLst/>
              <a:gdLst>
                <a:gd name="textAreaLeft" fmla="*/ 0 w 3231720"/>
                <a:gd name="textAreaRight" fmla="*/ 3232080 w 3231720"/>
                <a:gd name="textAreaTop" fmla="*/ 0 h 3231720"/>
                <a:gd name="textAreaBottom" fmla="*/ 3232080 h 3231720"/>
              </a:gdLst>
              <a:ahLst/>
              <a:rect l="textAreaLeft" t="textAreaTop" r="textAreaRight" b="textAreaBottom"/>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wdUpDiag">
              <a:fgClr>
                <a:srgbClr val="4be3c2"/>
              </a:fgClr>
              <a:bgClr>
                <a:srgbClr val="168e74"/>
              </a:bgClr>
            </a:patt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Gill Sans Nova"/>
              </a:endParaRPr>
            </a:p>
          </p:txBody>
        </p:sp>
      </p:grpSp>
      <p:sp>
        <p:nvSpPr>
          <p:cNvPr id="8" name="Texture">
            <a:extLst>
              <a:ext uri="{C183D7F6-B498-43B3-948B-1728B52AA6E4}">
                <adec:decorative xmlns:adec="http://schemas.microsoft.com/office/drawing/2017/decorative" val="1"/>
              </a:ext>
            </a:extLst>
          </p:cNvPr>
          <p:cNvSpPr/>
          <p:nvPr/>
        </p:nvSpPr>
        <p:spPr>
          <a:xfrm>
            <a:off x="2880" y="0"/>
            <a:ext cx="12188520" cy="6857640"/>
          </a:xfrm>
          <a:prstGeom prst="rect">
            <a:avLst/>
          </a:prstGeom>
          <a:blipFill rotWithShape="0">
            <a:blip r:embed="rId2">
              <a:alphaModFix amt="6000"/>
            </a:blip>
            <a:srcRect/>
            <a:tile tx="0" ty="0" sx="100000" sy="100000" algn="tl"/>
          </a:blip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Gill Sans Nova"/>
            </a:endParaRPr>
          </a:p>
        </p:txBody>
      </p:sp>
      <p:sp>
        <p:nvSpPr>
          <p:cNvPr id="9" name="PlaceHolder 1"/>
          <p:cNvSpPr>
            <a:spLocks noGrp="1"/>
          </p:cNvSpPr>
          <p:nvPr>
            <p:ph type="title"/>
          </p:nvPr>
        </p:nvSpPr>
        <p:spPr>
          <a:xfrm>
            <a:off x="457200" y="668160"/>
            <a:ext cx="7626600" cy="2841480"/>
          </a:xfrm>
          <a:prstGeom prst="rect">
            <a:avLst/>
          </a:prstGeom>
          <a:noFill/>
          <a:ln w="0">
            <a:noFill/>
          </a:ln>
        </p:spPr>
        <p:txBody>
          <a:bodyPr lIns="91440" rIns="91440" tIns="45720" bIns="45720" anchor="b">
            <a:normAutofit/>
          </a:bodyPr>
          <a:p>
            <a:pPr indent="0" defTabSz="914400">
              <a:lnSpc>
                <a:spcPct val="90000"/>
              </a:lnSpc>
              <a:buNone/>
            </a:pPr>
            <a:r>
              <a:rPr b="0" lang="en-US" sz="5400" spc="-1" strike="noStrike">
                <a:solidFill>
                  <a:schemeClr val="dk1"/>
                </a:solidFill>
                <a:latin typeface="Gill Sans Nova"/>
              </a:rPr>
              <a:t>Click to edit Master title style</a:t>
            </a:r>
            <a:endParaRPr b="0" lang="en-US" sz="5400" spc="-1" strike="noStrike">
              <a:solidFill>
                <a:schemeClr val="dk1"/>
              </a:solidFill>
              <a:latin typeface="Gill Sans Nova"/>
            </a:endParaRPr>
          </a:p>
        </p:txBody>
      </p:sp>
      <p:sp>
        <p:nvSpPr>
          <p:cNvPr id="10" name="PlaceHolder 2"/>
          <p:cNvSpPr>
            <a:spLocks noGrp="1"/>
          </p:cNvSpPr>
          <p:nvPr>
            <p:ph type="dt" idx="1"/>
          </p:nvPr>
        </p:nvSpPr>
        <p:spPr>
          <a:xfrm>
            <a:off x="45720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000" spc="109" strike="noStrike">
                <a:solidFill>
                  <a:schemeClr val="dk1">
                    <a:tint val="75000"/>
                  </a:schemeClr>
                </a:solidFill>
                <a:latin typeface="Gill Sans Nova"/>
              </a:defRPr>
            </a:lvl1pPr>
          </a:lstStyle>
          <a:p>
            <a:pPr indent="0" defTabSz="914400">
              <a:lnSpc>
                <a:spcPct val="100000"/>
              </a:lnSpc>
              <a:buNone/>
            </a:pPr>
            <a:r>
              <a:rPr b="0" lang="en-US" sz="1000" spc="109" strike="noStrike">
                <a:solidFill>
                  <a:schemeClr val="dk1">
                    <a:tint val="75000"/>
                  </a:schemeClr>
                </a:solidFill>
                <a:latin typeface="Gill Sans Nova"/>
              </a:rPr>
              <a:t>&lt;date/time&gt;</a:t>
            </a:r>
            <a:endParaRPr b="0" lang="en-GB" sz="1000" spc="-1" strike="noStrike">
              <a:solidFill>
                <a:srgbClr val="ffffff"/>
              </a:solidFill>
              <a:latin typeface="Times New Roman"/>
            </a:endParaRPr>
          </a:p>
        </p:txBody>
      </p:sp>
      <p:sp>
        <p:nvSpPr>
          <p:cNvPr id="11" name="PlaceHolder 3"/>
          <p:cNvSpPr>
            <a:spLocks noGrp="1"/>
          </p:cNvSpPr>
          <p:nvPr>
            <p:ph type="ftr" idx="2"/>
          </p:nvPr>
        </p:nvSpPr>
        <p:spPr>
          <a:xfrm>
            <a:off x="457200" y="15552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ffffff"/>
                </a:solidFill>
                <a:latin typeface="Times New Roman"/>
              </a:defRPr>
            </a:lvl1pPr>
          </a:lstStyle>
          <a:p>
            <a:pPr indent="0" algn="ctr">
              <a:buNone/>
            </a:pPr>
            <a:r>
              <a:rPr b="0" lang="en-GB" sz="1400" spc="-1" strike="noStrike">
                <a:solidFill>
                  <a:srgbClr val="ffffff"/>
                </a:solidFill>
                <a:latin typeface="Times New Roman"/>
              </a:rPr>
              <a:t>&lt;footer&gt;</a:t>
            </a:r>
            <a:endParaRPr b="0" lang="en-GB" sz="1400" spc="-1" strike="noStrike">
              <a:solidFill>
                <a:srgbClr val="ffffff"/>
              </a:solidFill>
              <a:latin typeface="Times New Roman"/>
            </a:endParaRPr>
          </a:p>
        </p:txBody>
      </p:sp>
      <p:sp>
        <p:nvSpPr>
          <p:cNvPr id="12" name="PlaceHolder 4"/>
          <p:cNvSpPr>
            <a:spLocks noGrp="1"/>
          </p:cNvSpPr>
          <p:nvPr>
            <p:ph type="sldNum" idx="3"/>
          </p:nvPr>
        </p:nvSpPr>
        <p:spPr>
          <a:xfrm>
            <a:off x="10954440" y="6355080"/>
            <a:ext cx="795240" cy="36540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09" strike="noStrike">
                <a:solidFill>
                  <a:schemeClr val="dk1">
                    <a:tint val="75000"/>
                  </a:schemeClr>
                </a:solidFill>
                <a:latin typeface="Gill Sans Nova"/>
              </a:defRPr>
            </a:lvl1pPr>
          </a:lstStyle>
          <a:p>
            <a:pPr indent="0" algn="r" defTabSz="914400">
              <a:lnSpc>
                <a:spcPct val="100000"/>
              </a:lnSpc>
              <a:buNone/>
            </a:pPr>
            <a:fld id="{1AB6B86C-0762-48E9-935D-112466024D80}" type="slidenum">
              <a:rPr b="0" lang="en-US" sz="1000" spc="109" strike="noStrike">
                <a:solidFill>
                  <a:schemeClr val="dk1">
                    <a:tint val="75000"/>
                  </a:schemeClr>
                </a:solidFill>
                <a:latin typeface="Gill Sans Nova"/>
              </a:rPr>
              <a:t>&lt;number&gt;</a:t>
            </a:fld>
            <a:endParaRPr b="0" lang="en-GB" sz="1000" spc="-1" strike="noStrike">
              <a:solidFill>
                <a:srgbClr val="ffffff"/>
              </a:solidFill>
              <a:latin typeface="Times New Roman"/>
            </a:endParaRPr>
          </a:p>
        </p:txBody>
      </p:sp>
      <p:sp>
        <p:nvSpPr>
          <p:cNvPr id="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en-US" sz="2000" spc="-1" strike="noStrike">
                <a:solidFill>
                  <a:schemeClr val="dk1"/>
                </a:solidFill>
                <a:latin typeface="Gill Sans Nova"/>
              </a:rPr>
              <a:t>Click to edit the outline text format</a:t>
            </a:r>
            <a:endParaRPr b="0" lang="en-US" sz="2000" spc="-1" strike="noStrike">
              <a:solidFill>
                <a:schemeClr val="dk1"/>
              </a:solidFill>
              <a:latin typeface="Gill Sans Nova"/>
            </a:endParaRPr>
          </a:p>
          <a:p>
            <a:pPr lvl="1" marL="864000" indent="-324000">
              <a:lnSpc>
                <a:spcPct val="90000"/>
              </a:lnSpc>
              <a:spcBef>
                <a:spcPts val="1134"/>
              </a:spcBef>
              <a:buClr>
                <a:srgbClr val="ffffff"/>
              </a:buClr>
              <a:buSzPct val="75000"/>
              <a:buFont typeface="Symbol" charset="2"/>
              <a:buChar char=""/>
            </a:pPr>
            <a:r>
              <a:rPr b="0" lang="en-US" sz="2000" spc="-1" strike="noStrike">
                <a:solidFill>
                  <a:schemeClr val="dk1"/>
                </a:solidFill>
                <a:latin typeface="Gill Sans Nova"/>
              </a:rPr>
              <a:t>Second Outline Level</a:t>
            </a:r>
            <a:endParaRPr b="0" lang="en-US" sz="2000" spc="-1" strike="noStrike">
              <a:solidFill>
                <a:schemeClr val="dk1"/>
              </a:solidFill>
              <a:latin typeface="Gill Sans Nova"/>
            </a:endParaRPr>
          </a:p>
          <a:p>
            <a:pPr lvl="2" marL="1296000" indent="-288000">
              <a:lnSpc>
                <a:spcPct val="90000"/>
              </a:lnSpc>
              <a:spcBef>
                <a:spcPts val="850"/>
              </a:spcBef>
              <a:buClr>
                <a:srgbClr val="ffffff"/>
              </a:buClr>
              <a:buSzPct val="45000"/>
              <a:buFont typeface="Wingdings" charset="2"/>
              <a:buChar char=""/>
            </a:pPr>
            <a:r>
              <a:rPr b="0" lang="en-US" sz="2000" spc="-1" strike="noStrike">
                <a:solidFill>
                  <a:schemeClr val="dk1"/>
                </a:solidFill>
                <a:latin typeface="Gill Sans Nova"/>
              </a:rPr>
              <a:t>Third Outline Level</a:t>
            </a:r>
            <a:endParaRPr b="0" lang="en-US" sz="2000" spc="-1" strike="noStrike">
              <a:solidFill>
                <a:schemeClr val="dk1"/>
              </a:solidFill>
              <a:latin typeface="Gill Sans Nova"/>
            </a:endParaRPr>
          </a:p>
          <a:p>
            <a:pPr lvl="3" marL="1728000" indent="-216000">
              <a:lnSpc>
                <a:spcPct val="90000"/>
              </a:lnSpc>
              <a:spcBef>
                <a:spcPts val="567"/>
              </a:spcBef>
              <a:buClr>
                <a:srgbClr val="ffffff"/>
              </a:buClr>
              <a:buSzPct val="75000"/>
              <a:buFont typeface="Symbol" charset="2"/>
              <a:buChar char=""/>
            </a:pPr>
            <a:r>
              <a:rPr b="0" lang="en-US" sz="2000" spc="-1" strike="noStrike">
                <a:solidFill>
                  <a:schemeClr val="dk1"/>
                </a:solidFill>
                <a:latin typeface="Gill Sans Nova"/>
              </a:rPr>
              <a:t>Fourth Outline Level</a:t>
            </a:r>
            <a:endParaRPr b="0" lang="en-US" sz="2000" spc="-1" strike="noStrike">
              <a:solidFill>
                <a:schemeClr val="dk1"/>
              </a:solidFill>
              <a:latin typeface="Gill Sans Nova"/>
            </a:endParaRPr>
          </a:p>
          <a:p>
            <a:pPr lvl="4" marL="2160000" indent="-216000">
              <a:lnSpc>
                <a:spcPct val="90000"/>
              </a:lnSpc>
              <a:spcBef>
                <a:spcPts val="283"/>
              </a:spcBef>
              <a:buClr>
                <a:srgbClr val="ffffff"/>
              </a:buClr>
              <a:buSzPct val="45000"/>
              <a:buFont typeface="Wingdings" charset="2"/>
              <a:buChar char=""/>
            </a:pPr>
            <a:r>
              <a:rPr b="0" lang="en-US" sz="2000" spc="-1" strike="noStrike">
                <a:solidFill>
                  <a:schemeClr val="dk1"/>
                </a:solidFill>
                <a:latin typeface="Gill Sans Nova"/>
              </a:rPr>
              <a:t>Fifth Outline Level</a:t>
            </a:r>
            <a:endParaRPr b="0" lang="en-US" sz="2000" spc="-1" strike="noStrike">
              <a:solidFill>
                <a:schemeClr val="dk1"/>
              </a:solidFill>
              <a:latin typeface="Gill Sans Nova"/>
            </a:endParaRPr>
          </a:p>
          <a:p>
            <a:pPr lvl="5" marL="2592000" indent="-216000">
              <a:lnSpc>
                <a:spcPct val="90000"/>
              </a:lnSpc>
              <a:spcBef>
                <a:spcPts val="283"/>
              </a:spcBef>
              <a:buClr>
                <a:srgbClr val="ffffff"/>
              </a:buClr>
              <a:buSzPct val="45000"/>
              <a:buFont typeface="Wingdings" charset="2"/>
              <a:buChar char=""/>
            </a:pPr>
            <a:r>
              <a:rPr b="0" lang="en-US" sz="2000" spc="-1" strike="noStrike">
                <a:solidFill>
                  <a:schemeClr val="dk1"/>
                </a:solidFill>
                <a:latin typeface="Gill Sans Nova"/>
              </a:rPr>
              <a:t>Sixth Outline Level</a:t>
            </a:r>
            <a:endParaRPr b="0" lang="en-US" sz="2000" spc="-1" strike="noStrike">
              <a:solidFill>
                <a:schemeClr val="dk1"/>
              </a:solidFill>
              <a:latin typeface="Gill Sans Nova"/>
            </a:endParaRPr>
          </a:p>
          <a:p>
            <a:pPr lvl="6" marL="3024000" indent="-216000">
              <a:lnSpc>
                <a:spcPct val="90000"/>
              </a:lnSpc>
              <a:spcBef>
                <a:spcPts val="283"/>
              </a:spcBef>
              <a:buClr>
                <a:srgbClr val="ffffff"/>
              </a:buClr>
              <a:buSzPct val="45000"/>
              <a:buFont typeface="Wingdings" charset="2"/>
              <a:buChar char=""/>
            </a:pPr>
            <a:r>
              <a:rPr b="0" lang="en-US" sz="2000" spc="-1" strike="noStrike">
                <a:solidFill>
                  <a:schemeClr val="dk1"/>
                </a:solidFill>
                <a:latin typeface="Gill Sans Nova"/>
              </a:rPr>
              <a:t>Seventh Outline Level</a:t>
            </a:r>
            <a:endParaRPr b="0" lang="en-US" sz="2000" spc="-1" strike="noStrike">
              <a:solidFill>
                <a:schemeClr val="dk1"/>
              </a:solidFill>
              <a:latin typeface="Gill Sans Nova"/>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9392f"/>
        </a:solidFill>
      </p:bgPr>
    </p:bg>
    <p:spTree>
      <p:nvGrpSpPr>
        <p:cNvPr id="1" name=""/>
        <p:cNvGrpSpPr/>
        <p:nvPr/>
      </p:nvGrpSpPr>
      <p:grpSpPr>
        <a:xfrm>
          <a:off x="0" y="0"/>
          <a:ext cx="0" cy="0"/>
          <a:chOff x="0" y="0"/>
          <a:chExt cx="0" cy="0"/>
        </a:xfrm>
      </p:grpSpPr>
      <p:sp useBgFill="1">
        <p:nvSpPr>
          <p:cNvPr id="50" name="Rectangle 7">
            <a:extLst>
              <a:ext uri="{C183D7F6-B498-43B3-948B-1728B52AA6E4}">
                <adec:decorative xmlns:adec="http://schemas.microsoft.com/office/drawing/2017/decorative" val="1"/>
              </a:ext>
            </a:extLst>
          </p:cNvPr>
          <p:cNvSpPr/>
          <p:nvPr/>
        </p:nvSpPr>
        <p:spPr>
          <a:xfrm>
            <a:off x="0" y="0"/>
            <a:ext cx="12188520" cy="6857640"/>
          </a:xfrm>
          <a:prstGeom prst="rect">
            <a:avLst/>
          </a:prstGeom>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Gill Sans Nova"/>
            </a:endParaRPr>
          </a:p>
        </p:txBody>
      </p:sp>
      <p:sp>
        <p:nvSpPr>
          <p:cNvPr id="51" name="Color Fill">
            <a:extLst>
              <a:ext uri="{C183D7F6-B498-43B3-948B-1728B52AA6E4}">
                <adec:decorative xmlns:adec="http://schemas.microsoft.com/office/drawing/2017/decorative" val="1"/>
              </a:ext>
            </a:extLst>
          </p:cNvPr>
          <p:cNvSpPr/>
          <p:nvPr/>
        </p:nvSpPr>
        <p:spPr>
          <a:xfrm>
            <a:off x="0" y="0"/>
            <a:ext cx="12188520" cy="6857640"/>
          </a:xfrm>
          <a:prstGeom prst="rect">
            <a:avLst/>
          </a:prstGeom>
          <a:solidFill>
            <a:schemeClr val="bg2">
              <a:lumMod val="75000"/>
              <a:lumOff val="25000"/>
              <a:alpha val="40000"/>
            </a:schemeClr>
          </a:solid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lt2">
                  <a:lumMod val="75000"/>
                  <a:lumOff val="25000"/>
                </a:schemeClr>
              </a:solidFill>
              <a:latin typeface="Gill Sans Nova"/>
            </a:endParaRPr>
          </a:p>
        </p:txBody>
      </p:sp>
      <p:grpSp>
        <p:nvGrpSpPr>
          <p:cNvPr id="52" name="Group 12">
            <a:extLst>
              <a:ext uri="{C183D7F6-B498-43B3-948B-1728B52AA6E4}">
                <adec:decorative xmlns:adec="http://schemas.microsoft.com/office/drawing/2017/decorative" val="1"/>
              </a:ext>
            </a:extLst>
          </p:cNvPr>
          <p:cNvGrpSpPr/>
          <p:nvPr/>
        </p:nvGrpSpPr>
        <p:grpSpPr>
          <a:xfrm>
            <a:off x="8351640" y="0"/>
            <a:ext cx="3840120" cy="6857640"/>
            <a:chOff x="8351640" y="0"/>
            <a:chExt cx="3840120" cy="6857640"/>
          </a:xfrm>
        </p:grpSpPr>
        <p:sp>
          <p:nvSpPr>
            <p:cNvPr id="53" name="Oval 13"/>
            <p:cNvSpPr/>
            <p:nvPr/>
          </p:nvSpPr>
          <p:spPr>
            <a:xfrm>
              <a:off x="11260080" y="519120"/>
              <a:ext cx="474120" cy="474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Gill Sans Nova"/>
              </a:endParaRPr>
            </a:p>
          </p:txBody>
        </p:sp>
        <p:sp>
          <p:nvSpPr>
            <p:cNvPr id="54" name="Freeform: Shape 14"/>
            <p:cNvSpPr/>
            <p:nvPr/>
          </p:nvSpPr>
          <p:spPr>
            <a:xfrm>
              <a:off x="8385840" y="0"/>
              <a:ext cx="2955240" cy="678960"/>
            </a:xfrm>
            <a:custGeom>
              <a:avLst/>
              <a:gdLst>
                <a:gd name="textAreaLeft" fmla="*/ 0 w 2955240"/>
                <a:gd name="textAreaRight" fmla="*/ 2955600 w 2955240"/>
                <a:gd name="textAreaTop" fmla="*/ 0 h 678960"/>
                <a:gd name="textAreaBottom" fmla="*/ 679320 h 678960"/>
              </a:gdLst>
              <a:ahLst/>
              <a:rect l="textAreaLeft" t="textAreaTop" r="textAreaRight" b="textAreaBottom"/>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Gill Sans Nova"/>
              </a:endParaRPr>
            </a:p>
          </p:txBody>
        </p:sp>
        <p:sp>
          <p:nvSpPr>
            <p:cNvPr id="55" name="Freeform: Shape 15"/>
            <p:cNvSpPr/>
            <p:nvPr/>
          </p:nvSpPr>
          <p:spPr>
            <a:xfrm>
              <a:off x="8351640" y="4121280"/>
              <a:ext cx="3265920" cy="2736360"/>
            </a:xfrm>
            <a:custGeom>
              <a:avLst/>
              <a:gdLst>
                <a:gd name="textAreaLeft" fmla="*/ 0 w 3265920"/>
                <a:gd name="textAreaRight" fmla="*/ 3266280 w 3265920"/>
                <a:gd name="textAreaTop" fmla="*/ 0 h 2736360"/>
                <a:gd name="textAreaBottom" fmla="*/ 2736720 h 2736360"/>
              </a:gdLst>
              <a:ahLst/>
              <a:rect l="textAreaLeft" t="textAreaTop" r="textAreaRight" b="textAreaBottom"/>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Gill Sans Nova"/>
              </a:endParaRPr>
            </a:p>
          </p:txBody>
        </p:sp>
        <p:sp>
          <p:nvSpPr>
            <p:cNvPr id="56" name="Freeform: Shape 16"/>
            <p:cNvSpPr/>
            <p:nvPr/>
          </p:nvSpPr>
          <p:spPr>
            <a:xfrm>
              <a:off x="11755800" y="3386520"/>
              <a:ext cx="435960" cy="1309320"/>
            </a:xfrm>
            <a:custGeom>
              <a:avLst/>
              <a:gdLst>
                <a:gd name="textAreaLeft" fmla="*/ 0 w 435960"/>
                <a:gd name="textAreaRight" fmla="*/ 436320 w 435960"/>
                <a:gd name="textAreaTop" fmla="*/ 0 h 1309320"/>
                <a:gd name="textAreaBottom" fmla="*/ 1309680 h 1309320"/>
              </a:gdLst>
              <a:ahLst/>
              <a:rect l="textAreaLeft" t="textAreaTop" r="textAreaRight" b="textAreaBottom"/>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wdUpDiag">
              <a:fgClr>
                <a:srgbClr val="c3f6eb"/>
              </a:fgClr>
              <a:bgClr>
                <a:srgbClr val="4be3c2"/>
              </a:bgClr>
            </a:patt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Gill Sans Nova"/>
              </a:endParaRPr>
            </a:p>
          </p:txBody>
        </p:sp>
        <p:sp>
          <p:nvSpPr>
            <p:cNvPr id="57" name="Graphic 9"/>
            <p:cNvSpPr/>
            <p:nvPr/>
          </p:nvSpPr>
          <p:spPr>
            <a:xfrm>
              <a:off x="8385840" y="791640"/>
              <a:ext cx="3231720" cy="3231720"/>
            </a:xfrm>
            <a:custGeom>
              <a:avLst/>
              <a:gdLst>
                <a:gd name="textAreaLeft" fmla="*/ 0 w 3231720"/>
                <a:gd name="textAreaRight" fmla="*/ 3232080 w 3231720"/>
                <a:gd name="textAreaTop" fmla="*/ 0 h 3231720"/>
                <a:gd name="textAreaBottom" fmla="*/ 3232080 h 3231720"/>
              </a:gdLst>
              <a:ahLst/>
              <a:rect l="textAreaLeft" t="textAreaTop" r="textAreaRight" b="textAreaBottom"/>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wdUpDiag">
              <a:fgClr>
                <a:srgbClr val="4be3c2"/>
              </a:fgClr>
              <a:bgClr>
                <a:srgbClr val="168e74"/>
              </a:bgClr>
            </a:patt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Gill Sans Nova"/>
              </a:endParaRPr>
            </a:p>
          </p:txBody>
        </p:sp>
      </p:grpSp>
      <p:sp>
        <p:nvSpPr>
          <p:cNvPr id="58" name="Texture">
            <a:extLst>
              <a:ext uri="{C183D7F6-B498-43B3-948B-1728B52AA6E4}">
                <adec:decorative xmlns:adec="http://schemas.microsoft.com/office/drawing/2017/decorative" val="1"/>
              </a:ext>
            </a:extLst>
          </p:cNvPr>
          <p:cNvSpPr/>
          <p:nvPr/>
        </p:nvSpPr>
        <p:spPr>
          <a:xfrm>
            <a:off x="2880" y="0"/>
            <a:ext cx="12188520" cy="6857640"/>
          </a:xfrm>
          <a:prstGeom prst="rect">
            <a:avLst/>
          </a:prstGeom>
          <a:blipFill rotWithShape="0">
            <a:blip r:embed="rId2">
              <a:alphaModFix amt="6000"/>
            </a:blip>
            <a:srcRect/>
            <a:tile tx="0" ty="0" sx="100000" sy="100000" algn="tl"/>
          </a:blip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Gill Sans Nova"/>
            </a:endParaRPr>
          </a:p>
        </p:txBody>
      </p:sp>
      <p:sp>
        <p:nvSpPr>
          <p:cNvPr id="59" name="PlaceHolder 1"/>
          <p:cNvSpPr>
            <a:spLocks noGrp="1"/>
          </p:cNvSpPr>
          <p:nvPr>
            <p:ph type="title"/>
          </p:nvPr>
        </p:nvSpPr>
        <p:spPr>
          <a:xfrm>
            <a:off x="457200" y="668160"/>
            <a:ext cx="7684560" cy="1325160"/>
          </a:xfrm>
          <a:prstGeom prst="rect">
            <a:avLst/>
          </a:prstGeom>
          <a:noFill/>
          <a:ln w="0">
            <a:noFill/>
          </a:ln>
        </p:spPr>
        <p:txBody>
          <a:bodyPr lIns="91440" rIns="91440" tIns="45720" bIns="45720" anchor="b">
            <a:noAutofit/>
          </a:bodyPr>
          <a:p>
            <a:pPr indent="0" defTabSz="914400">
              <a:lnSpc>
                <a:spcPct val="90000"/>
              </a:lnSpc>
              <a:buNone/>
            </a:pPr>
            <a:r>
              <a:rPr b="0" lang="en-US" sz="4400" spc="-1" strike="noStrike">
                <a:solidFill>
                  <a:schemeClr val="dk1"/>
                </a:solidFill>
                <a:latin typeface="Gill Sans Nova"/>
              </a:rPr>
              <a:t>Click to edit Master title style</a:t>
            </a:r>
            <a:endParaRPr b="0" lang="en-US" sz="4400" spc="-1" strike="noStrike">
              <a:solidFill>
                <a:schemeClr val="dk1"/>
              </a:solidFill>
              <a:latin typeface="Gill Sans Nova"/>
            </a:endParaRPr>
          </a:p>
        </p:txBody>
      </p:sp>
      <p:sp>
        <p:nvSpPr>
          <p:cNvPr id="60" name="PlaceHolder 2"/>
          <p:cNvSpPr>
            <a:spLocks noGrp="1"/>
          </p:cNvSpPr>
          <p:nvPr>
            <p:ph type="body"/>
          </p:nvPr>
        </p:nvSpPr>
        <p:spPr>
          <a:xfrm>
            <a:off x="457200" y="2096640"/>
            <a:ext cx="7684560" cy="40798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ffffff"/>
              </a:buClr>
              <a:buFont typeface="Arial"/>
              <a:buChar char="•"/>
            </a:pPr>
            <a:r>
              <a:rPr b="0" lang="en-US" sz="2000" spc="-1" strike="noStrike">
                <a:solidFill>
                  <a:schemeClr val="dk1"/>
                </a:solidFill>
                <a:latin typeface="Gill Sans Nova"/>
              </a:rPr>
              <a:t>Click to edit Master text styles</a:t>
            </a:r>
            <a:endParaRPr b="0" lang="en-US" sz="2000" spc="-1" strike="noStrike">
              <a:solidFill>
                <a:schemeClr val="dk1"/>
              </a:solidFill>
              <a:latin typeface="Gill Sans Nova"/>
            </a:endParaRPr>
          </a:p>
          <a:p>
            <a:pPr lvl="1" marL="685800" indent="-228600" defTabSz="914400">
              <a:lnSpc>
                <a:spcPct val="90000"/>
              </a:lnSpc>
              <a:spcBef>
                <a:spcPts val="499"/>
              </a:spcBef>
              <a:buClr>
                <a:srgbClr val="ffffff"/>
              </a:buClr>
              <a:buFont typeface="Arial"/>
              <a:buChar char="•"/>
            </a:pPr>
            <a:r>
              <a:rPr b="0" lang="en-US" sz="2000" spc="-1" strike="noStrike">
                <a:solidFill>
                  <a:schemeClr val="dk1"/>
                </a:solidFill>
                <a:latin typeface="Gill Sans Nova"/>
              </a:rPr>
              <a:t>Second level</a:t>
            </a:r>
            <a:endParaRPr b="0" lang="en-US" sz="2000" spc="-1" strike="noStrike">
              <a:solidFill>
                <a:schemeClr val="dk1"/>
              </a:solidFill>
              <a:latin typeface="Gill Sans Nova"/>
            </a:endParaRPr>
          </a:p>
          <a:p>
            <a:pPr lvl="2" marL="1143000" indent="-228600" defTabSz="914400">
              <a:lnSpc>
                <a:spcPct val="90000"/>
              </a:lnSpc>
              <a:spcBef>
                <a:spcPts val="499"/>
              </a:spcBef>
              <a:buClr>
                <a:srgbClr val="ffffff"/>
              </a:buClr>
              <a:buFont typeface="Arial"/>
              <a:buChar char="•"/>
            </a:pPr>
            <a:r>
              <a:rPr b="0" lang="en-US" sz="2000" spc="-1" strike="noStrike">
                <a:solidFill>
                  <a:schemeClr val="dk1"/>
                </a:solidFill>
                <a:latin typeface="Gill Sans Nova"/>
              </a:rPr>
              <a:t>Third level</a:t>
            </a:r>
            <a:endParaRPr b="0" lang="en-US" sz="2000" spc="-1" strike="noStrike">
              <a:solidFill>
                <a:schemeClr val="dk1"/>
              </a:solidFill>
              <a:latin typeface="Gill Sans Nova"/>
            </a:endParaRPr>
          </a:p>
          <a:p>
            <a:pPr lvl="3" marL="1600200" indent="-228600" defTabSz="914400">
              <a:lnSpc>
                <a:spcPct val="90000"/>
              </a:lnSpc>
              <a:spcBef>
                <a:spcPts val="499"/>
              </a:spcBef>
              <a:buClr>
                <a:srgbClr val="ffffff"/>
              </a:buClr>
              <a:buFont typeface="Arial"/>
              <a:buChar char="•"/>
            </a:pPr>
            <a:r>
              <a:rPr b="0" lang="en-US" sz="2000" spc="-1" strike="noStrike">
                <a:solidFill>
                  <a:schemeClr val="dk1"/>
                </a:solidFill>
                <a:latin typeface="Gill Sans Nova"/>
              </a:rPr>
              <a:t>Fourth level</a:t>
            </a:r>
            <a:endParaRPr b="0" lang="en-US" sz="2000" spc="-1" strike="noStrike">
              <a:solidFill>
                <a:schemeClr val="dk1"/>
              </a:solidFill>
              <a:latin typeface="Gill Sans Nova"/>
            </a:endParaRPr>
          </a:p>
          <a:p>
            <a:pPr lvl="4" marL="2057400" indent="-228600" defTabSz="914400">
              <a:lnSpc>
                <a:spcPct val="90000"/>
              </a:lnSpc>
              <a:spcBef>
                <a:spcPts val="499"/>
              </a:spcBef>
              <a:buClr>
                <a:srgbClr val="ffffff"/>
              </a:buClr>
              <a:buFont typeface="Arial"/>
              <a:buChar char="•"/>
            </a:pPr>
            <a:r>
              <a:rPr b="0" lang="en-US" sz="2000" spc="-1" strike="noStrike">
                <a:solidFill>
                  <a:schemeClr val="dk1"/>
                </a:solidFill>
                <a:latin typeface="Gill Sans Nova"/>
              </a:rPr>
              <a:t>Fifth level</a:t>
            </a:r>
            <a:endParaRPr b="0" lang="en-US" sz="2000" spc="-1" strike="noStrike">
              <a:solidFill>
                <a:schemeClr val="dk1"/>
              </a:solidFill>
              <a:latin typeface="Gill Sans Nova"/>
            </a:endParaRPr>
          </a:p>
        </p:txBody>
      </p:sp>
      <p:sp>
        <p:nvSpPr>
          <p:cNvPr id="61" name="PlaceHolder 3"/>
          <p:cNvSpPr>
            <a:spLocks noGrp="1"/>
          </p:cNvSpPr>
          <p:nvPr>
            <p:ph type="dt" idx="4"/>
          </p:nvPr>
        </p:nvSpPr>
        <p:spPr>
          <a:xfrm>
            <a:off x="45720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000" spc="109" strike="noStrike">
                <a:solidFill>
                  <a:schemeClr val="dk1">
                    <a:tint val="75000"/>
                  </a:schemeClr>
                </a:solidFill>
                <a:latin typeface="Gill Sans Nova"/>
              </a:defRPr>
            </a:lvl1pPr>
          </a:lstStyle>
          <a:p>
            <a:pPr indent="0" defTabSz="914400">
              <a:lnSpc>
                <a:spcPct val="100000"/>
              </a:lnSpc>
              <a:buNone/>
            </a:pPr>
            <a:r>
              <a:rPr b="0" lang="en-US" sz="1000" spc="109" strike="noStrike">
                <a:solidFill>
                  <a:schemeClr val="dk1">
                    <a:tint val="75000"/>
                  </a:schemeClr>
                </a:solidFill>
                <a:latin typeface="Gill Sans Nova"/>
              </a:rPr>
              <a:t>&lt;date/time&gt;</a:t>
            </a:r>
            <a:endParaRPr b="0" lang="en-GB" sz="1000" spc="-1" strike="noStrike">
              <a:solidFill>
                <a:srgbClr val="ffffff"/>
              </a:solidFill>
              <a:latin typeface="Times New Roman"/>
            </a:endParaRPr>
          </a:p>
        </p:txBody>
      </p:sp>
      <p:sp>
        <p:nvSpPr>
          <p:cNvPr id="62" name="PlaceHolder 4"/>
          <p:cNvSpPr>
            <a:spLocks noGrp="1"/>
          </p:cNvSpPr>
          <p:nvPr>
            <p:ph type="ftr" idx="5"/>
          </p:nvPr>
        </p:nvSpPr>
        <p:spPr>
          <a:xfrm>
            <a:off x="457200" y="15552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ffffff"/>
                </a:solidFill>
                <a:latin typeface="Times New Roman"/>
              </a:defRPr>
            </a:lvl1pPr>
          </a:lstStyle>
          <a:p>
            <a:pPr indent="0" algn="ctr">
              <a:buNone/>
            </a:pPr>
            <a:r>
              <a:rPr b="0" lang="en-GB" sz="1400" spc="-1" strike="noStrike">
                <a:solidFill>
                  <a:srgbClr val="ffffff"/>
                </a:solidFill>
                <a:latin typeface="Times New Roman"/>
              </a:rPr>
              <a:t>&lt;footer&gt;</a:t>
            </a:r>
            <a:endParaRPr b="0" lang="en-GB" sz="1400" spc="-1" strike="noStrike">
              <a:solidFill>
                <a:srgbClr val="ffffff"/>
              </a:solidFill>
              <a:latin typeface="Times New Roman"/>
            </a:endParaRPr>
          </a:p>
        </p:txBody>
      </p:sp>
      <p:sp>
        <p:nvSpPr>
          <p:cNvPr id="63" name="PlaceHolder 5"/>
          <p:cNvSpPr>
            <a:spLocks noGrp="1"/>
          </p:cNvSpPr>
          <p:nvPr>
            <p:ph type="sldNum" idx="6"/>
          </p:nvPr>
        </p:nvSpPr>
        <p:spPr>
          <a:xfrm>
            <a:off x="10954440" y="6355080"/>
            <a:ext cx="795240" cy="36540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09" strike="noStrike">
                <a:solidFill>
                  <a:schemeClr val="dk1">
                    <a:tint val="75000"/>
                  </a:schemeClr>
                </a:solidFill>
                <a:latin typeface="Gill Sans Nova"/>
              </a:defRPr>
            </a:lvl1pPr>
          </a:lstStyle>
          <a:p>
            <a:pPr indent="0" algn="r" defTabSz="914400">
              <a:lnSpc>
                <a:spcPct val="100000"/>
              </a:lnSpc>
              <a:buNone/>
            </a:pPr>
            <a:fld id="{B8C915C6-7C71-46FD-B13F-C83B7208691C}" type="slidenum">
              <a:rPr b="0" lang="en-US" sz="1000" spc="109" strike="noStrike">
                <a:solidFill>
                  <a:schemeClr val="dk1">
                    <a:tint val="75000"/>
                  </a:schemeClr>
                </a:solidFill>
                <a:latin typeface="Gill Sans Nova"/>
              </a:rPr>
              <a:t>&lt;number&gt;</a:t>
            </a:fld>
            <a:endParaRPr b="0" lang="en-GB" sz="10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9392f"/>
        </a:solidFill>
      </p:bgPr>
    </p:bg>
    <p:spTree>
      <p:nvGrpSpPr>
        <p:cNvPr id="1" name=""/>
        <p:cNvGrpSpPr/>
        <p:nvPr/>
      </p:nvGrpSpPr>
      <p:grpSpPr>
        <a:xfrm>
          <a:off x="0" y="0"/>
          <a:ext cx="0" cy="0"/>
          <a:chOff x="0" y="0"/>
          <a:chExt cx="0" cy="0"/>
        </a:xfrm>
      </p:grpSpPr>
      <p:sp useBgFill="1">
        <p:nvSpPr>
          <p:cNvPr id="100" name="Rectangle 7">
            <a:extLst>
              <a:ext uri="{C183D7F6-B498-43B3-948B-1728B52AA6E4}">
                <adec:decorative xmlns:adec="http://schemas.microsoft.com/office/drawing/2017/decorative" val="1"/>
              </a:ext>
            </a:extLst>
          </p:cNvPr>
          <p:cNvSpPr/>
          <p:nvPr/>
        </p:nvSpPr>
        <p:spPr>
          <a:xfrm>
            <a:off x="0" y="0"/>
            <a:ext cx="12188520" cy="6857640"/>
          </a:xfrm>
          <a:prstGeom prst="rect">
            <a:avLst/>
          </a:prstGeom>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Gill Sans Nova"/>
            </a:endParaRPr>
          </a:p>
        </p:txBody>
      </p:sp>
      <p:sp>
        <p:nvSpPr>
          <p:cNvPr id="101" name="Color Fill">
            <a:extLst>
              <a:ext uri="{C183D7F6-B498-43B3-948B-1728B52AA6E4}">
                <adec:decorative xmlns:adec="http://schemas.microsoft.com/office/drawing/2017/decorative" val="1"/>
              </a:ext>
            </a:extLst>
          </p:cNvPr>
          <p:cNvSpPr/>
          <p:nvPr/>
        </p:nvSpPr>
        <p:spPr>
          <a:xfrm>
            <a:off x="0" y="0"/>
            <a:ext cx="12188520" cy="6857640"/>
          </a:xfrm>
          <a:prstGeom prst="rect">
            <a:avLst/>
          </a:prstGeom>
          <a:solidFill>
            <a:schemeClr val="bg2">
              <a:lumMod val="75000"/>
              <a:lumOff val="25000"/>
              <a:alpha val="40000"/>
            </a:schemeClr>
          </a:solid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lt2">
                  <a:lumMod val="75000"/>
                  <a:lumOff val="25000"/>
                </a:schemeClr>
              </a:solidFill>
              <a:latin typeface="Gill Sans Nova"/>
            </a:endParaRPr>
          </a:p>
        </p:txBody>
      </p:sp>
      <p:grpSp>
        <p:nvGrpSpPr>
          <p:cNvPr id="102" name="Group 12">
            <a:extLst>
              <a:ext uri="{C183D7F6-B498-43B3-948B-1728B52AA6E4}">
                <adec:decorative xmlns:adec="http://schemas.microsoft.com/office/drawing/2017/decorative" val="1"/>
              </a:ext>
            </a:extLst>
          </p:cNvPr>
          <p:cNvGrpSpPr/>
          <p:nvPr/>
        </p:nvGrpSpPr>
        <p:grpSpPr>
          <a:xfrm>
            <a:off x="8351640" y="0"/>
            <a:ext cx="3840120" cy="6857640"/>
            <a:chOff x="8351640" y="0"/>
            <a:chExt cx="3840120" cy="6857640"/>
          </a:xfrm>
        </p:grpSpPr>
        <p:sp>
          <p:nvSpPr>
            <p:cNvPr id="103" name="Oval 13"/>
            <p:cNvSpPr/>
            <p:nvPr/>
          </p:nvSpPr>
          <p:spPr>
            <a:xfrm>
              <a:off x="11260080" y="519120"/>
              <a:ext cx="474120" cy="4741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Gill Sans Nova"/>
              </a:endParaRPr>
            </a:p>
          </p:txBody>
        </p:sp>
        <p:sp>
          <p:nvSpPr>
            <p:cNvPr id="104" name="Freeform: Shape 14"/>
            <p:cNvSpPr/>
            <p:nvPr/>
          </p:nvSpPr>
          <p:spPr>
            <a:xfrm>
              <a:off x="8385840" y="0"/>
              <a:ext cx="2955240" cy="678960"/>
            </a:xfrm>
            <a:custGeom>
              <a:avLst/>
              <a:gdLst>
                <a:gd name="textAreaLeft" fmla="*/ 0 w 2955240"/>
                <a:gd name="textAreaRight" fmla="*/ 2955600 w 2955240"/>
                <a:gd name="textAreaTop" fmla="*/ 0 h 678960"/>
                <a:gd name="textAreaBottom" fmla="*/ 679320 h 678960"/>
              </a:gdLst>
              <a:ahLst/>
              <a:rect l="textAreaLeft" t="textAreaTop" r="textAreaRight" b="textAreaBottom"/>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Gill Sans Nova"/>
              </a:endParaRPr>
            </a:p>
          </p:txBody>
        </p:sp>
        <p:sp>
          <p:nvSpPr>
            <p:cNvPr id="105" name="Freeform: Shape 15"/>
            <p:cNvSpPr/>
            <p:nvPr/>
          </p:nvSpPr>
          <p:spPr>
            <a:xfrm>
              <a:off x="8351640" y="4121280"/>
              <a:ext cx="3265920" cy="2736360"/>
            </a:xfrm>
            <a:custGeom>
              <a:avLst/>
              <a:gdLst>
                <a:gd name="textAreaLeft" fmla="*/ 0 w 3265920"/>
                <a:gd name="textAreaRight" fmla="*/ 3266280 w 3265920"/>
                <a:gd name="textAreaTop" fmla="*/ 0 h 2736360"/>
                <a:gd name="textAreaBottom" fmla="*/ 2736720 h 2736360"/>
              </a:gdLst>
              <a:ahLst/>
              <a:rect l="textAreaLeft" t="textAreaTop" r="textAreaRight" b="textAreaBottom"/>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Gill Sans Nova"/>
              </a:endParaRPr>
            </a:p>
          </p:txBody>
        </p:sp>
        <p:sp>
          <p:nvSpPr>
            <p:cNvPr id="106" name="Freeform: Shape 16"/>
            <p:cNvSpPr/>
            <p:nvPr/>
          </p:nvSpPr>
          <p:spPr>
            <a:xfrm>
              <a:off x="11755800" y="3386520"/>
              <a:ext cx="435960" cy="1309320"/>
            </a:xfrm>
            <a:custGeom>
              <a:avLst/>
              <a:gdLst>
                <a:gd name="textAreaLeft" fmla="*/ 0 w 435960"/>
                <a:gd name="textAreaRight" fmla="*/ 436320 w 435960"/>
                <a:gd name="textAreaTop" fmla="*/ 0 h 1309320"/>
                <a:gd name="textAreaBottom" fmla="*/ 1309680 h 1309320"/>
              </a:gdLst>
              <a:ahLst/>
              <a:rect l="textAreaLeft" t="textAreaTop" r="textAreaRight" b="textAreaBottom"/>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wdUpDiag">
              <a:fgClr>
                <a:srgbClr val="c3f6eb"/>
              </a:fgClr>
              <a:bgClr>
                <a:srgbClr val="4be3c2"/>
              </a:bgClr>
            </a:patt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Gill Sans Nova"/>
              </a:endParaRPr>
            </a:p>
          </p:txBody>
        </p:sp>
        <p:sp>
          <p:nvSpPr>
            <p:cNvPr id="107" name="Graphic 9"/>
            <p:cNvSpPr/>
            <p:nvPr/>
          </p:nvSpPr>
          <p:spPr>
            <a:xfrm>
              <a:off x="8385840" y="791640"/>
              <a:ext cx="3231720" cy="3231720"/>
            </a:xfrm>
            <a:custGeom>
              <a:avLst/>
              <a:gdLst>
                <a:gd name="textAreaLeft" fmla="*/ 0 w 3231720"/>
                <a:gd name="textAreaRight" fmla="*/ 3232080 w 3231720"/>
                <a:gd name="textAreaTop" fmla="*/ 0 h 3231720"/>
                <a:gd name="textAreaBottom" fmla="*/ 3232080 h 3231720"/>
              </a:gdLst>
              <a:ahLst/>
              <a:rect l="textAreaLeft" t="textAreaTop" r="textAreaRight" b="textAreaBottom"/>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wdUpDiag">
              <a:fgClr>
                <a:srgbClr val="4be3c2"/>
              </a:fgClr>
              <a:bgClr>
                <a:srgbClr val="168e74"/>
              </a:bgClr>
            </a:patt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Gill Sans Nova"/>
              </a:endParaRPr>
            </a:p>
          </p:txBody>
        </p:sp>
      </p:grpSp>
      <p:sp>
        <p:nvSpPr>
          <p:cNvPr id="108" name="Texture">
            <a:extLst>
              <a:ext uri="{C183D7F6-B498-43B3-948B-1728B52AA6E4}">
                <adec:decorative xmlns:adec="http://schemas.microsoft.com/office/drawing/2017/decorative" val="1"/>
              </a:ext>
            </a:extLst>
          </p:cNvPr>
          <p:cNvSpPr/>
          <p:nvPr/>
        </p:nvSpPr>
        <p:spPr>
          <a:xfrm>
            <a:off x="2880" y="0"/>
            <a:ext cx="12188520" cy="6857640"/>
          </a:xfrm>
          <a:prstGeom prst="rect">
            <a:avLst/>
          </a:prstGeom>
          <a:blipFill rotWithShape="0">
            <a:blip r:embed="rId2">
              <a:alphaModFix amt="6000"/>
            </a:blip>
            <a:srcRect/>
            <a:tile tx="0" ty="0" sx="100000" sy="100000" algn="tl"/>
          </a:blip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Gill Sans Nova"/>
            </a:endParaRPr>
          </a:p>
        </p:txBody>
      </p:sp>
      <p:sp>
        <p:nvSpPr>
          <p:cNvPr id="109" name="PlaceHolder 1"/>
          <p:cNvSpPr>
            <a:spLocks noGrp="1"/>
          </p:cNvSpPr>
          <p:nvPr>
            <p:ph type="dt" idx="7"/>
          </p:nvPr>
        </p:nvSpPr>
        <p:spPr>
          <a:xfrm>
            <a:off x="45720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000" spc="109" strike="noStrike">
                <a:solidFill>
                  <a:schemeClr val="dk1">
                    <a:tint val="75000"/>
                  </a:schemeClr>
                </a:solidFill>
                <a:latin typeface="Gill Sans Nova"/>
              </a:defRPr>
            </a:lvl1pPr>
          </a:lstStyle>
          <a:p>
            <a:pPr indent="0" defTabSz="914400">
              <a:lnSpc>
                <a:spcPct val="100000"/>
              </a:lnSpc>
              <a:buNone/>
            </a:pPr>
            <a:r>
              <a:rPr b="0" lang="en-US" sz="1000" spc="109" strike="noStrike">
                <a:solidFill>
                  <a:schemeClr val="dk1">
                    <a:tint val="75000"/>
                  </a:schemeClr>
                </a:solidFill>
                <a:latin typeface="Gill Sans Nova"/>
              </a:rPr>
              <a:t>&lt;date/time&gt;</a:t>
            </a:r>
            <a:endParaRPr b="0" lang="en-GB" sz="1000" spc="-1" strike="noStrike">
              <a:solidFill>
                <a:srgbClr val="ffffff"/>
              </a:solidFill>
              <a:latin typeface="Times New Roman"/>
            </a:endParaRPr>
          </a:p>
        </p:txBody>
      </p:sp>
      <p:sp>
        <p:nvSpPr>
          <p:cNvPr id="110" name="PlaceHolder 2"/>
          <p:cNvSpPr>
            <a:spLocks noGrp="1"/>
          </p:cNvSpPr>
          <p:nvPr>
            <p:ph type="ftr" idx="8"/>
          </p:nvPr>
        </p:nvSpPr>
        <p:spPr>
          <a:xfrm>
            <a:off x="457200" y="155520"/>
            <a:ext cx="4114440" cy="364680"/>
          </a:xfrm>
          <a:prstGeom prst="rect">
            <a:avLst/>
          </a:prstGeom>
          <a:noFill/>
          <a:ln w="0">
            <a:noFill/>
          </a:ln>
        </p:spPr>
        <p:txBody>
          <a:bodyPr lIns="91440" rIns="91440" tIns="45720" bIns="45720" anchor="ctr">
            <a:noAutofit/>
          </a:bodyPr>
          <a:lstStyle>
            <a:lvl1pPr indent="0" algn="ctr">
              <a:buNone/>
              <a:defRPr b="0" lang="en-GB" sz="1400" spc="-1" strike="noStrike">
                <a:solidFill>
                  <a:srgbClr val="ffffff"/>
                </a:solidFill>
                <a:latin typeface="Times New Roman"/>
              </a:defRPr>
            </a:lvl1pPr>
          </a:lstStyle>
          <a:p>
            <a:pPr indent="0" algn="ctr">
              <a:buNone/>
            </a:pPr>
            <a:r>
              <a:rPr b="0" lang="en-GB" sz="1400" spc="-1" strike="noStrike">
                <a:solidFill>
                  <a:srgbClr val="ffffff"/>
                </a:solidFill>
                <a:latin typeface="Times New Roman"/>
              </a:rPr>
              <a:t>&lt;footer&gt;</a:t>
            </a:r>
            <a:endParaRPr b="0" lang="en-GB" sz="1400" spc="-1" strike="noStrike">
              <a:solidFill>
                <a:srgbClr val="ffffff"/>
              </a:solidFill>
              <a:latin typeface="Times New Roman"/>
            </a:endParaRPr>
          </a:p>
        </p:txBody>
      </p:sp>
      <p:sp>
        <p:nvSpPr>
          <p:cNvPr id="111" name="PlaceHolder 3"/>
          <p:cNvSpPr>
            <a:spLocks noGrp="1"/>
          </p:cNvSpPr>
          <p:nvPr>
            <p:ph type="sldNum" idx="9"/>
          </p:nvPr>
        </p:nvSpPr>
        <p:spPr>
          <a:xfrm>
            <a:off x="10954440" y="6355080"/>
            <a:ext cx="795240" cy="365400"/>
          </a:xfrm>
          <a:prstGeom prst="rect">
            <a:avLst/>
          </a:prstGeom>
          <a:noFill/>
          <a:ln w="0">
            <a:noFill/>
          </a:ln>
        </p:spPr>
        <p:txBody>
          <a:bodyPr lIns="91440" rIns="91440" tIns="45720" bIns="45720" anchor="ctr">
            <a:noAutofit/>
          </a:bodyPr>
          <a:lstStyle>
            <a:lvl1pPr indent="0" algn="r" defTabSz="914400">
              <a:lnSpc>
                <a:spcPct val="100000"/>
              </a:lnSpc>
              <a:buNone/>
              <a:defRPr b="0" lang="en-US" sz="1000" spc="109" strike="noStrike">
                <a:solidFill>
                  <a:schemeClr val="dk1">
                    <a:tint val="75000"/>
                  </a:schemeClr>
                </a:solidFill>
                <a:latin typeface="Gill Sans Nova"/>
              </a:defRPr>
            </a:lvl1pPr>
          </a:lstStyle>
          <a:p>
            <a:pPr indent="0" algn="r" defTabSz="914400">
              <a:lnSpc>
                <a:spcPct val="100000"/>
              </a:lnSpc>
              <a:buNone/>
            </a:pPr>
            <a:fld id="{BB49C1B1-DECA-4FE0-92A9-44AFD106B14A}" type="slidenum">
              <a:rPr b="0" lang="en-US" sz="1000" spc="109" strike="noStrike">
                <a:solidFill>
                  <a:schemeClr val="dk1">
                    <a:tint val="75000"/>
                  </a:schemeClr>
                </a:solidFill>
                <a:latin typeface="Gill Sans Nova"/>
              </a:rPr>
              <a:t>&lt;number&gt;</a:t>
            </a:fld>
            <a:endParaRPr b="0" lang="en-GB" sz="1000" spc="-1" strike="noStrike">
              <a:solidFill>
                <a:srgbClr val="ffffff"/>
              </a:solidFill>
              <a:latin typeface="Times New Roman"/>
            </a:endParaRPr>
          </a:p>
        </p:txBody>
      </p:sp>
      <p:sp>
        <p:nvSpPr>
          <p:cNvPr id="112"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00" spc="-1" strike="noStrike">
                <a:solidFill>
                  <a:schemeClr val="dk1"/>
                </a:solidFill>
                <a:latin typeface="Gill Sans Nova"/>
              </a:rPr>
              <a:t>Click to edit the title text format</a:t>
            </a:r>
            <a:endParaRPr b="0" lang="en-US" sz="1800" spc="-1" strike="noStrike">
              <a:solidFill>
                <a:schemeClr val="dk1"/>
              </a:solidFill>
              <a:latin typeface="Gill Sans Nova"/>
            </a:endParaRPr>
          </a:p>
        </p:txBody>
      </p:sp>
      <p:sp>
        <p:nvSpPr>
          <p:cNvPr id="11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en-US" sz="2000" spc="-1" strike="noStrike">
                <a:solidFill>
                  <a:schemeClr val="dk1"/>
                </a:solidFill>
                <a:latin typeface="Gill Sans Nova"/>
              </a:rPr>
              <a:t>Click to edit the outline text format</a:t>
            </a:r>
            <a:endParaRPr b="0" lang="en-US" sz="2000" spc="-1" strike="noStrike">
              <a:solidFill>
                <a:schemeClr val="dk1"/>
              </a:solidFill>
              <a:latin typeface="Gill Sans Nova"/>
            </a:endParaRPr>
          </a:p>
          <a:p>
            <a:pPr lvl="1" marL="864000" indent="-324000">
              <a:lnSpc>
                <a:spcPct val="90000"/>
              </a:lnSpc>
              <a:spcBef>
                <a:spcPts val="1134"/>
              </a:spcBef>
              <a:buClr>
                <a:srgbClr val="ffffff"/>
              </a:buClr>
              <a:buSzPct val="75000"/>
              <a:buFont typeface="Symbol" charset="2"/>
              <a:buChar char=""/>
            </a:pPr>
            <a:r>
              <a:rPr b="0" lang="en-US" sz="2000" spc="-1" strike="noStrike">
                <a:solidFill>
                  <a:schemeClr val="dk1"/>
                </a:solidFill>
                <a:latin typeface="Gill Sans Nova"/>
              </a:rPr>
              <a:t>Second Outline Level</a:t>
            </a:r>
            <a:endParaRPr b="0" lang="en-US" sz="2000" spc="-1" strike="noStrike">
              <a:solidFill>
                <a:schemeClr val="dk1"/>
              </a:solidFill>
              <a:latin typeface="Gill Sans Nova"/>
            </a:endParaRPr>
          </a:p>
          <a:p>
            <a:pPr lvl="2" marL="1296000" indent="-288000">
              <a:lnSpc>
                <a:spcPct val="90000"/>
              </a:lnSpc>
              <a:spcBef>
                <a:spcPts val="850"/>
              </a:spcBef>
              <a:buClr>
                <a:srgbClr val="ffffff"/>
              </a:buClr>
              <a:buSzPct val="45000"/>
              <a:buFont typeface="Wingdings" charset="2"/>
              <a:buChar char=""/>
            </a:pPr>
            <a:r>
              <a:rPr b="0" lang="en-US" sz="2000" spc="-1" strike="noStrike">
                <a:solidFill>
                  <a:schemeClr val="dk1"/>
                </a:solidFill>
                <a:latin typeface="Gill Sans Nova"/>
              </a:rPr>
              <a:t>Third Outline Level</a:t>
            </a:r>
            <a:endParaRPr b="0" lang="en-US" sz="2000" spc="-1" strike="noStrike">
              <a:solidFill>
                <a:schemeClr val="dk1"/>
              </a:solidFill>
              <a:latin typeface="Gill Sans Nova"/>
            </a:endParaRPr>
          </a:p>
          <a:p>
            <a:pPr lvl="3" marL="1728000" indent="-216000">
              <a:lnSpc>
                <a:spcPct val="90000"/>
              </a:lnSpc>
              <a:spcBef>
                <a:spcPts val="567"/>
              </a:spcBef>
              <a:buClr>
                <a:srgbClr val="ffffff"/>
              </a:buClr>
              <a:buSzPct val="75000"/>
              <a:buFont typeface="Symbol" charset="2"/>
              <a:buChar char=""/>
            </a:pPr>
            <a:r>
              <a:rPr b="0" lang="en-US" sz="2000" spc="-1" strike="noStrike">
                <a:solidFill>
                  <a:schemeClr val="dk1"/>
                </a:solidFill>
                <a:latin typeface="Gill Sans Nova"/>
              </a:rPr>
              <a:t>Fourth Outline Level</a:t>
            </a:r>
            <a:endParaRPr b="0" lang="en-US" sz="2000" spc="-1" strike="noStrike">
              <a:solidFill>
                <a:schemeClr val="dk1"/>
              </a:solidFill>
              <a:latin typeface="Gill Sans Nova"/>
            </a:endParaRPr>
          </a:p>
          <a:p>
            <a:pPr lvl="4" marL="2160000" indent="-216000">
              <a:lnSpc>
                <a:spcPct val="90000"/>
              </a:lnSpc>
              <a:spcBef>
                <a:spcPts val="283"/>
              </a:spcBef>
              <a:buClr>
                <a:srgbClr val="ffffff"/>
              </a:buClr>
              <a:buSzPct val="45000"/>
              <a:buFont typeface="Wingdings" charset="2"/>
              <a:buChar char=""/>
            </a:pPr>
            <a:r>
              <a:rPr b="0" lang="en-US" sz="2000" spc="-1" strike="noStrike">
                <a:solidFill>
                  <a:schemeClr val="dk1"/>
                </a:solidFill>
                <a:latin typeface="Gill Sans Nova"/>
              </a:rPr>
              <a:t>Fifth Outline Level</a:t>
            </a:r>
            <a:endParaRPr b="0" lang="en-US" sz="2000" spc="-1" strike="noStrike">
              <a:solidFill>
                <a:schemeClr val="dk1"/>
              </a:solidFill>
              <a:latin typeface="Gill Sans Nova"/>
            </a:endParaRPr>
          </a:p>
          <a:p>
            <a:pPr lvl="5" marL="2592000" indent="-216000">
              <a:lnSpc>
                <a:spcPct val="90000"/>
              </a:lnSpc>
              <a:spcBef>
                <a:spcPts val="283"/>
              </a:spcBef>
              <a:buClr>
                <a:srgbClr val="ffffff"/>
              </a:buClr>
              <a:buSzPct val="45000"/>
              <a:buFont typeface="Wingdings" charset="2"/>
              <a:buChar char=""/>
            </a:pPr>
            <a:r>
              <a:rPr b="0" lang="en-US" sz="2000" spc="-1" strike="noStrike">
                <a:solidFill>
                  <a:schemeClr val="dk1"/>
                </a:solidFill>
                <a:latin typeface="Gill Sans Nova"/>
              </a:rPr>
              <a:t>Sixth Outline Level</a:t>
            </a:r>
            <a:endParaRPr b="0" lang="en-US" sz="2000" spc="-1" strike="noStrike">
              <a:solidFill>
                <a:schemeClr val="dk1"/>
              </a:solidFill>
              <a:latin typeface="Gill Sans Nova"/>
            </a:endParaRPr>
          </a:p>
          <a:p>
            <a:pPr lvl="6" marL="3024000" indent="-216000">
              <a:lnSpc>
                <a:spcPct val="90000"/>
              </a:lnSpc>
              <a:spcBef>
                <a:spcPts val="283"/>
              </a:spcBef>
              <a:buClr>
                <a:srgbClr val="ffffff"/>
              </a:buClr>
              <a:buSzPct val="45000"/>
              <a:buFont typeface="Wingdings" charset="2"/>
              <a:buChar char=""/>
            </a:pPr>
            <a:r>
              <a:rPr b="0" lang="en-US" sz="2000" spc="-1" strike="noStrike">
                <a:solidFill>
                  <a:schemeClr val="dk1"/>
                </a:solidFill>
                <a:latin typeface="Gill Sans Nova"/>
              </a:rPr>
              <a:t>Seventh Outline Level</a:t>
            </a:r>
            <a:endParaRPr b="0" lang="en-US" sz="2000" spc="-1" strike="noStrike">
              <a:solidFill>
                <a:schemeClr val="dk1"/>
              </a:solidFill>
              <a:latin typeface="Gill Sans Nova"/>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useBgFill="1">
        <p:nvSpPr>
          <p:cNvPr id="150" name="Background Fill">
            <a:extLst>
              <a:ext uri="{C183D7F6-B498-43B3-948B-1728B52AA6E4}">
                <adec:decorative xmlns:adec="http://schemas.microsoft.com/office/drawing/2017/decorative" val="1"/>
              </a:ext>
            </a:extLst>
          </p:cNvPr>
          <p:cNvSpPr/>
          <p:nvPr/>
        </p:nvSpPr>
        <p:spPr>
          <a:xfrm>
            <a:off x="0" y="0"/>
            <a:ext cx="12191760" cy="6857640"/>
          </a:xfrm>
          <a:prstGeom prst="rect">
            <a:avLst/>
          </a:prstGeom>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Gill Sans Nova"/>
            </a:endParaRPr>
          </a:p>
        </p:txBody>
      </p:sp>
      <p:grpSp>
        <p:nvGrpSpPr>
          <p:cNvPr id="151" name="Group 11">
            <a:extLst>
              <a:ext uri="{C183D7F6-B498-43B3-948B-1728B52AA6E4}">
                <adec:decorative xmlns:adec="http://schemas.microsoft.com/office/drawing/2017/decorative" val="1"/>
              </a:ext>
            </a:extLst>
          </p:cNvPr>
          <p:cNvGrpSpPr/>
          <p:nvPr/>
        </p:nvGrpSpPr>
        <p:grpSpPr>
          <a:xfrm>
            <a:off x="0" y="-3240"/>
            <a:ext cx="12191760" cy="6860880"/>
            <a:chOff x="0" y="-3240"/>
            <a:chExt cx="12191760" cy="6860880"/>
          </a:xfrm>
        </p:grpSpPr>
        <p:sp>
          <p:nvSpPr>
            <p:cNvPr id="152" name="Oval 12">
              <a:extLst>
                <a:ext uri="{C183D7F6-B498-43B3-948B-1728B52AA6E4}">
                  <adec:decorative xmlns:adec="http://schemas.microsoft.com/office/drawing/2017/decorative" val="1"/>
                </a:ext>
              </a:extLst>
            </p:cNvPr>
            <p:cNvSpPr/>
            <p:nvPr/>
          </p:nvSpPr>
          <p:spPr>
            <a:xfrm rot="10800000">
              <a:off x="659160" y="124560"/>
              <a:ext cx="215280" cy="21528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Gill Sans Nova"/>
              </a:endParaRPr>
            </a:p>
          </p:txBody>
        </p:sp>
        <p:sp>
          <p:nvSpPr>
            <p:cNvPr id="153" name="Oval 13">
              <a:extLst>
                <a:ext uri="{C183D7F6-B498-43B3-948B-1728B52AA6E4}">
                  <adec:decorative xmlns:adec="http://schemas.microsoft.com/office/drawing/2017/decorative" val="1"/>
                </a:ext>
              </a:extLst>
            </p:cNvPr>
            <p:cNvSpPr/>
            <p:nvPr/>
          </p:nvSpPr>
          <p:spPr>
            <a:xfrm>
              <a:off x="11379600" y="2866320"/>
              <a:ext cx="697680" cy="697680"/>
            </a:xfrm>
            <a:prstGeom prst="ellipse">
              <a:avLst/>
            </a:prstGeom>
            <a:solidFill>
              <a:schemeClr val="accent1">
                <a:alpha val="65000"/>
              </a:schemeClr>
            </a:solidFill>
            <a:ln w="9331">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Gill Sans Nova"/>
              </a:endParaRPr>
            </a:p>
          </p:txBody>
        </p:sp>
        <p:sp>
          <p:nvSpPr>
            <p:cNvPr id="154" name="Oval 14">
              <a:extLst>
                <a:ext uri="{C183D7F6-B498-43B3-948B-1728B52AA6E4}">
                  <adec:decorative xmlns:adec="http://schemas.microsoft.com/office/drawing/2017/decorative" val="1"/>
                </a:ext>
              </a:extLst>
            </p:cNvPr>
            <p:cNvSpPr/>
            <p:nvPr/>
          </p:nvSpPr>
          <p:spPr>
            <a:xfrm>
              <a:off x="11356200" y="3762000"/>
              <a:ext cx="229680" cy="229680"/>
            </a:xfrm>
            <a:prstGeom prst="ellipse">
              <a:avLst/>
            </a:prstGeom>
            <a:solidFill>
              <a:schemeClr val="accent4">
                <a:lumMod val="20000"/>
                <a:lumOff val="80000"/>
                <a:alpha val="60000"/>
              </a:schemeClr>
            </a:solidFill>
            <a:ln w="9331">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Gill Sans Nova"/>
              </a:endParaRPr>
            </a:p>
          </p:txBody>
        </p:sp>
        <p:sp>
          <p:nvSpPr>
            <p:cNvPr id="155" name="Graphic 9">
              <a:extLst>
                <a:ext uri="{C183D7F6-B498-43B3-948B-1728B52AA6E4}">
                  <adec:decorative xmlns:adec="http://schemas.microsoft.com/office/drawing/2017/decorative" val="1"/>
                </a:ext>
              </a:extLst>
            </p:cNvPr>
            <p:cNvSpPr/>
            <p:nvPr/>
          </p:nvSpPr>
          <p:spPr>
            <a:xfrm flipH="1">
              <a:off x="9450720" y="-3240"/>
              <a:ext cx="2739960" cy="2739960"/>
            </a:xfrm>
            <a:custGeom>
              <a:avLst/>
              <a:gdLst>
                <a:gd name="textAreaLeft" fmla="*/ -360 w 2739960"/>
                <a:gd name="textAreaRight" fmla="*/ 2739960 w 2739960"/>
                <a:gd name="textAreaTop" fmla="*/ 0 h 2739960"/>
                <a:gd name="textAreaBottom" fmla="*/ 2740320 h 2739960"/>
              </a:gdLst>
              <a:ahLst/>
              <a:rect l="textAreaLeft" t="textAreaTop" r="textAreaRight" b="textAreaBottom"/>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Gill Sans Nova"/>
              </a:endParaRPr>
            </a:p>
          </p:txBody>
        </p:sp>
        <p:sp>
          <p:nvSpPr>
            <p:cNvPr id="156" name="Graphic 9">
              <a:extLst>
                <a:ext uri="{C183D7F6-B498-43B3-948B-1728B52AA6E4}">
                  <adec:decorative xmlns:adec="http://schemas.microsoft.com/office/drawing/2017/decorative" val="1"/>
                </a:ext>
              </a:extLst>
            </p:cNvPr>
            <p:cNvSpPr/>
            <p:nvPr/>
          </p:nvSpPr>
          <p:spPr>
            <a:xfrm flipH="1">
              <a:off x="9621720" y="163440"/>
              <a:ext cx="2387520" cy="2387520"/>
            </a:xfrm>
            <a:custGeom>
              <a:avLst/>
              <a:gdLst>
                <a:gd name="textAreaLeft" fmla="*/ 360 w 2387520"/>
                <a:gd name="textAreaRight" fmla="*/ 2388240 w 2387520"/>
                <a:gd name="textAreaTop" fmla="*/ 0 h 2387520"/>
                <a:gd name="textAreaBottom" fmla="*/ 2387880 h 2387520"/>
              </a:gdLst>
              <a:ahLst/>
              <a:rect l="textAreaLeft" t="textAreaTop" r="textAreaRight" b="textAreaBottom"/>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wdUpDiag">
              <a:fgClr>
                <a:srgbClr val="4be3c2"/>
              </a:fgClr>
              <a:bgClr>
                <a:srgbClr val="168e74"/>
              </a:bgClr>
            </a:patt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Gill Sans Nova"/>
              </a:endParaRPr>
            </a:p>
          </p:txBody>
        </p:sp>
        <p:sp>
          <p:nvSpPr>
            <p:cNvPr id="157" name="Freeform: Shape 17">
              <a:extLst>
                <a:ext uri="{C183D7F6-B498-43B3-948B-1728B52AA6E4}">
                  <adec:decorative xmlns:adec="http://schemas.microsoft.com/office/drawing/2017/decorative" val="1"/>
                </a:ext>
              </a:extLst>
            </p:cNvPr>
            <p:cNvSpPr/>
            <p:nvPr/>
          </p:nvSpPr>
          <p:spPr>
            <a:xfrm rot="10800000">
              <a:off x="3600" y="599400"/>
              <a:ext cx="822960" cy="999720"/>
            </a:xfrm>
            <a:custGeom>
              <a:avLst/>
              <a:gdLst>
                <a:gd name="textAreaLeft" fmla="*/ 0 w 822960"/>
                <a:gd name="textAreaRight" fmla="*/ 823320 w 822960"/>
                <a:gd name="textAreaTop" fmla="*/ 0 h 999720"/>
                <a:gd name="textAreaBottom" fmla="*/ 1000080 h 999720"/>
              </a:gdLst>
              <a:ahLst/>
              <a:rect l="textAreaLeft" t="textAreaTop" r="textAreaRight" b="textAreaBottom"/>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wdUpDiag">
              <a:fgClr>
                <a:srgbClr val="4be3c2"/>
              </a:fgClr>
              <a:bgClr>
                <a:srgbClr val="168e74"/>
              </a:bgClr>
            </a:patt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Gill Sans Nova"/>
              </a:endParaRPr>
            </a:p>
          </p:txBody>
        </p:sp>
        <p:sp>
          <p:nvSpPr>
            <p:cNvPr id="158" name="Freeform: Shape 18">
              <a:extLst>
                <a:ext uri="{C183D7F6-B498-43B3-948B-1728B52AA6E4}">
                  <adec:decorative xmlns:adec="http://schemas.microsoft.com/office/drawing/2017/decorative" val="1"/>
                </a:ext>
              </a:extLst>
            </p:cNvPr>
            <p:cNvSpPr/>
            <p:nvPr/>
          </p:nvSpPr>
          <p:spPr>
            <a:xfrm>
              <a:off x="0" y="3903480"/>
              <a:ext cx="1715040" cy="2954160"/>
            </a:xfrm>
            <a:custGeom>
              <a:avLst/>
              <a:gdLst>
                <a:gd name="textAreaLeft" fmla="*/ 0 w 1715040"/>
                <a:gd name="textAreaRight" fmla="*/ 1715400 w 1715040"/>
                <a:gd name="textAreaTop" fmla="*/ 0 h 2954160"/>
                <a:gd name="textAreaBottom" fmla="*/ 2954520 h 2954160"/>
              </a:gdLst>
              <a:ahLst/>
              <a:rect l="textAreaLeft" t="textAreaTop" r="textAreaRight" b="textAreaBottom"/>
              <a:pathLst>
                <a:path w="2429360" h="4184064">
                  <a:moveTo>
                    <a:pt x="0" y="0"/>
                  </a:moveTo>
                  <a:lnTo>
                    <a:pt x="329124" y="0"/>
                  </a:lnTo>
                  <a:cubicBezTo>
                    <a:pt x="1489065" y="0"/>
                    <a:pt x="2429360" y="940295"/>
                    <a:pt x="2429360" y="2100236"/>
                  </a:cubicBezTo>
                  <a:lnTo>
                    <a:pt x="2429360" y="4184064"/>
                  </a:lnTo>
                  <a:lnTo>
                    <a:pt x="132331" y="4184064"/>
                  </a:lnTo>
                  <a:lnTo>
                    <a:pt x="120545" y="4183469"/>
                  </a:lnTo>
                  <a:lnTo>
                    <a:pt x="0" y="4165072"/>
                  </a:lnTo>
                  <a:close/>
                </a:path>
              </a:pathLst>
            </a:custGeom>
            <a:solidFill>
              <a:schemeClr val="accent1">
                <a:alpha val="60000"/>
              </a:schemeClr>
            </a:solidFill>
            <a:ln w="9331">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Gill Sans Nova"/>
              </a:endParaRPr>
            </a:p>
          </p:txBody>
        </p:sp>
        <p:sp>
          <p:nvSpPr>
            <p:cNvPr id="159" name="Freeform: Shape 19">
              <a:extLst>
                <a:ext uri="{C183D7F6-B498-43B3-948B-1728B52AA6E4}">
                  <adec:decorative xmlns:adec="http://schemas.microsoft.com/office/drawing/2017/decorative" val="1"/>
                </a:ext>
              </a:extLst>
            </p:cNvPr>
            <p:cNvSpPr/>
            <p:nvPr/>
          </p:nvSpPr>
          <p:spPr>
            <a:xfrm>
              <a:off x="0" y="4168440"/>
              <a:ext cx="1532880" cy="2555280"/>
            </a:xfrm>
            <a:custGeom>
              <a:avLst/>
              <a:gdLst>
                <a:gd name="textAreaLeft" fmla="*/ 0 w 1532880"/>
                <a:gd name="textAreaRight" fmla="*/ 1533240 w 1532880"/>
                <a:gd name="textAreaTop" fmla="*/ 0 h 2555280"/>
                <a:gd name="textAreaBottom" fmla="*/ 2555640 h 2555280"/>
              </a:gdLst>
              <a:ahLst/>
              <a:rect l="textAreaLeft" t="textAreaTop" r="textAreaRight" b="textAreaBottom"/>
              <a:pathLst>
                <a:path w="1986804" h="2902159">
                  <a:moveTo>
                    <a:pt x="0" y="0"/>
                  </a:moveTo>
                  <a:lnTo>
                    <a:pt x="533594" y="0"/>
                  </a:lnTo>
                  <a:cubicBezTo>
                    <a:pt x="1336188" y="0"/>
                    <a:pt x="1986804" y="650616"/>
                    <a:pt x="1986804" y="1453211"/>
                  </a:cubicBezTo>
                  <a:lnTo>
                    <a:pt x="1986804" y="2902159"/>
                  </a:lnTo>
                  <a:lnTo>
                    <a:pt x="537856" y="2902159"/>
                  </a:lnTo>
                  <a:cubicBezTo>
                    <a:pt x="387370" y="2902159"/>
                    <a:pt x="242226" y="2879286"/>
                    <a:pt x="105713" y="2836826"/>
                  </a:cubicBezTo>
                  <a:lnTo>
                    <a:pt x="0" y="2798136"/>
                  </a:lnTo>
                  <a:close/>
                </a:path>
              </a:pathLst>
            </a:custGeom>
            <a:pattFill prst="wdUpDiag">
              <a:fgClr>
                <a:srgbClr val="4be3c2"/>
              </a:fgClr>
              <a:bgClr>
                <a:srgbClr val="168e74"/>
              </a:bgClr>
            </a:patt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Gill Sans Nova"/>
              </a:endParaRPr>
            </a:p>
          </p:txBody>
        </p:sp>
        <p:sp>
          <p:nvSpPr>
            <p:cNvPr id="160" name="Freeform: Shape 20">
              <a:extLst>
                <a:ext uri="{C183D7F6-B498-43B3-948B-1728B52AA6E4}">
                  <adec:decorative xmlns:adec="http://schemas.microsoft.com/office/drawing/2017/decorative" val="1"/>
                </a:ext>
              </a:extLst>
            </p:cNvPr>
            <p:cNvSpPr/>
            <p:nvPr/>
          </p:nvSpPr>
          <p:spPr>
            <a:xfrm>
              <a:off x="9785160" y="4685760"/>
              <a:ext cx="2406600" cy="2171880"/>
            </a:xfrm>
            <a:custGeom>
              <a:avLst/>
              <a:gdLst>
                <a:gd name="textAreaLeft" fmla="*/ 0 w 2406600"/>
                <a:gd name="textAreaRight" fmla="*/ 2406960 w 2406600"/>
                <a:gd name="textAreaTop" fmla="*/ 0 h 2171880"/>
                <a:gd name="textAreaBottom" fmla="*/ 2172240 h 2171880"/>
              </a:gdLst>
              <a:ahLst/>
              <a:rect l="textAreaLeft" t="textAreaTop" r="textAreaRight" b="textAreaBottom"/>
              <a:pathLst>
                <a:path w="2406953" h="2172067">
                  <a:moveTo>
                    <a:pt x="1229573" y="0"/>
                  </a:moveTo>
                  <a:cubicBezTo>
                    <a:pt x="1229573" y="0"/>
                    <a:pt x="2170965" y="642363"/>
                    <a:pt x="2406313" y="1496275"/>
                  </a:cubicBezTo>
                  <a:lnTo>
                    <a:pt x="2406953" y="1499327"/>
                  </a:lnTo>
                  <a:lnTo>
                    <a:pt x="2406953" y="2172067"/>
                  </a:lnTo>
                  <a:lnTo>
                    <a:pt x="36154" y="2172067"/>
                  </a:lnTo>
                  <a:lnTo>
                    <a:pt x="13809" y="2065529"/>
                  </a:lnTo>
                  <a:cubicBezTo>
                    <a:pt x="4803" y="2002533"/>
                    <a:pt x="0" y="1938616"/>
                    <a:pt x="0" y="1873933"/>
                  </a:cubicBezTo>
                  <a:cubicBezTo>
                    <a:pt x="0" y="839004"/>
                    <a:pt x="1229573" y="0"/>
                    <a:pt x="1229573" y="0"/>
                  </a:cubicBezTo>
                  <a:close/>
                </a:path>
              </a:pathLst>
            </a:custGeom>
            <a:solidFill>
              <a:schemeClr val="accent1">
                <a:lumMod val="75000"/>
                <a:alpha val="65000"/>
              </a:schemeClr>
            </a:solidFill>
            <a:ln w="9331">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Gill Sans Nova"/>
              </a:endParaRPr>
            </a:p>
          </p:txBody>
        </p:sp>
      </p:grpSp>
      <p:sp>
        <p:nvSpPr>
          <p:cNvPr id="161" name="Texture">
            <a:extLst>
              <a:ext uri="{C183D7F6-B498-43B3-948B-1728B52AA6E4}">
                <adec:decorative xmlns:adec="http://schemas.microsoft.com/office/drawing/2017/decorative" val="1"/>
              </a:ext>
            </a:extLst>
          </p:cNvPr>
          <p:cNvSpPr/>
          <p:nvPr/>
        </p:nvSpPr>
        <p:spPr>
          <a:xfrm>
            <a:off x="0" y="0"/>
            <a:ext cx="12188520" cy="6857640"/>
          </a:xfrm>
          <a:prstGeom prst="rect">
            <a:avLst/>
          </a:prstGeom>
          <a:blipFill rotWithShape="0">
            <a:blip r:embed="rId1">
              <a:alphaModFix amt="6000"/>
            </a:blip>
            <a:srcRect/>
            <a:tile tx="0" ty="0" sx="100000" sy="100000" algn="tl"/>
          </a:blipFill>
          <a:ln w="9525">
            <a:noFill/>
          </a:ln>
        </p:spPr>
        <p:style>
          <a:lnRef idx="0"/>
          <a:fillRef idx="0"/>
          <a:effectRef idx="0"/>
          <a:fontRef idx="minor"/>
        </p:style>
        <p:txBody>
          <a:bodyPr lIns="90000" rIns="90000" tIns="45000" bIns="45000" anchor="ctr">
            <a:noAutofit/>
          </a:bodyPr>
          <a:p>
            <a:pPr defTabSz="914400">
              <a:lnSpc>
                <a:spcPct val="100000"/>
              </a:lnSpc>
            </a:pPr>
            <a:endParaRPr b="0" lang="en-US" sz="1800" spc="-1" strike="noStrike">
              <a:solidFill>
                <a:schemeClr val="dk1"/>
              </a:solidFill>
              <a:latin typeface="Gill Sans Nova"/>
            </a:endParaRPr>
          </a:p>
        </p:txBody>
      </p:sp>
      <p:sp>
        <p:nvSpPr>
          <p:cNvPr id="162" name="PlaceHolder 1"/>
          <p:cNvSpPr>
            <a:spLocks noGrp="1"/>
          </p:cNvSpPr>
          <p:nvPr>
            <p:ph type="title"/>
          </p:nvPr>
        </p:nvSpPr>
        <p:spPr>
          <a:xfrm>
            <a:off x="1698120" y="604080"/>
            <a:ext cx="7326000" cy="3442680"/>
          </a:xfrm>
          <a:prstGeom prst="rect">
            <a:avLst/>
          </a:prstGeom>
          <a:noFill/>
          <a:ln w="0">
            <a:noFill/>
          </a:ln>
        </p:spPr>
        <p:txBody>
          <a:bodyPr lIns="91440" rIns="91440" tIns="45720" bIns="45720" anchor="b">
            <a:normAutofit fontScale="98333" lnSpcReduction="10000"/>
          </a:bodyPr>
          <a:p>
            <a:pPr indent="0" algn="ctr" defTabSz="914400">
              <a:lnSpc>
                <a:spcPct val="90000"/>
              </a:lnSpc>
              <a:buNone/>
            </a:pPr>
            <a:r>
              <a:rPr b="0" lang="en-US" sz="5400" spc="-1" strike="noStrike">
                <a:solidFill>
                  <a:schemeClr val="dk1"/>
                </a:solidFill>
                <a:latin typeface="Gill Sans Nova"/>
              </a:rPr>
              <a:t>CHALLENGES FACING MODERN SOCIETY: Navigating the Uncertain Path Forward</a:t>
            </a:r>
            <a:endParaRPr b="0" lang="en-US" sz="5400" spc="-1" strike="noStrike">
              <a:solidFill>
                <a:schemeClr val="dk1"/>
              </a:solidFill>
              <a:latin typeface="Gill Sans Nova"/>
            </a:endParaRPr>
          </a:p>
          <a:p>
            <a:pPr indent="0" algn="ctr" defTabSz="914400">
              <a:lnSpc>
                <a:spcPct val="90000"/>
              </a:lnSpc>
              <a:buNone/>
            </a:pPr>
            <a:endParaRPr b="0" lang="en-US" sz="5400" spc="-1" strike="noStrike">
              <a:solidFill>
                <a:schemeClr val="dk1"/>
              </a:solidFill>
              <a:latin typeface="Gill Sans Nova"/>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457200" y="668160"/>
            <a:ext cx="7684560" cy="1325160"/>
          </a:xfrm>
          <a:prstGeom prst="rect">
            <a:avLst/>
          </a:prstGeom>
          <a:noFill/>
          <a:ln w="0">
            <a:noFill/>
          </a:ln>
        </p:spPr>
        <p:txBody>
          <a:bodyPr lIns="91440" rIns="91440" tIns="45720" bIns="45720" anchor="b">
            <a:noAutofit/>
          </a:bodyPr>
          <a:p>
            <a:pPr indent="0" defTabSz="914400">
              <a:lnSpc>
                <a:spcPct val="90000"/>
              </a:lnSpc>
              <a:buNone/>
            </a:pPr>
            <a:r>
              <a:rPr b="0" lang="en-US" sz="4400" spc="-1" strike="noStrike">
                <a:solidFill>
                  <a:schemeClr val="dk1"/>
                </a:solidFill>
                <a:latin typeface="Gill Sans Nova"/>
              </a:rPr>
              <a:t>INTRODUCTION</a:t>
            </a:r>
            <a:endParaRPr b="0" lang="en-US" sz="4400" spc="-1" strike="noStrike">
              <a:solidFill>
                <a:schemeClr val="dk1"/>
              </a:solidFill>
              <a:latin typeface="Gill Sans Nova"/>
            </a:endParaRPr>
          </a:p>
        </p:txBody>
      </p:sp>
      <p:sp>
        <p:nvSpPr>
          <p:cNvPr id="164" name="PlaceHolder 2"/>
          <p:cNvSpPr>
            <a:spLocks noGrp="1"/>
          </p:cNvSpPr>
          <p:nvPr>
            <p:ph/>
          </p:nvPr>
        </p:nvSpPr>
        <p:spPr>
          <a:xfrm>
            <a:off x="457200" y="2096640"/>
            <a:ext cx="7684560" cy="4079880"/>
          </a:xfrm>
          <a:prstGeom prst="rect">
            <a:avLst/>
          </a:prstGeom>
          <a:noFill/>
          <a:ln w="0">
            <a:noFill/>
          </a:ln>
        </p:spPr>
        <p:txBody>
          <a:bodyPr lIns="91440" rIns="91440" tIns="45720" bIns="45720" anchor="t">
            <a:normAutofit/>
          </a:bodyPr>
          <a:p>
            <a:pPr indent="0" defTabSz="914400">
              <a:lnSpc>
                <a:spcPct val="90000"/>
              </a:lnSpc>
              <a:spcBef>
                <a:spcPts val="1001"/>
              </a:spcBef>
              <a:buNone/>
            </a:pPr>
            <a:endParaRPr b="0" lang="en-US" sz="2000" spc="-1" strike="noStrike">
              <a:solidFill>
                <a:schemeClr val="dk1"/>
              </a:solidFill>
              <a:latin typeface="Gill Sans Nova"/>
            </a:endParaRPr>
          </a:p>
          <a:p>
            <a:pPr marL="228600" indent="-228600" defTabSz="914400">
              <a:lnSpc>
                <a:spcPct val="90000"/>
              </a:lnSpc>
              <a:spcBef>
                <a:spcPts val="1001"/>
              </a:spcBef>
              <a:buClr>
                <a:srgbClr val="ffffff"/>
              </a:buClr>
              <a:buFont typeface="Arial"/>
              <a:buChar char="•"/>
            </a:pPr>
            <a:r>
              <a:rPr b="0" lang="en-US" sz="1800" spc="-1" strike="noStrike">
                <a:solidFill>
                  <a:schemeClr val="dk1"/>
                </a:solidFill>
                <a:latin typeface="Gill Sans Nova"/>
                <a:ea typeface="Gill Sans Nova"/>
              </a:rPr>
              <a:t>The 21st century has ushered in an era of profound change and complexity. While technological advancements have brought undeniable progress, they have also interwoven us with a tapestry of multi-faceted challenges that transcend borders and impact entire societies. From the looming threat of climate change to the ethical dilemmas posed by new technologies, to the persistent issues of social inequities and public health crises, navigating this uncharted territory demands our collective attention and collaborative action.</a:t>
            </a:r>
            <a:endParaRPr b="0" lang="en-US" sz="1800" spc="-1" strike="noStrike">
              <a:solidFill>
                <a:schemeClr val="dk1"/>
              </a:solidFill>
              <a:latin typeface="Gill Sans Nova"/>
            </a:endParaRPr>
          </a:p>
          <a:p>
            <a:pPr marL="228600" indent="-228600" defTabSz="914400">
              <a:lnSpc>
                <a:spcPct val="90000"/>
              </a:lnSpc>
              <a:spcBef>
                <a:spcPts val="1001"/>
              </a:spcBef>
              <a:buClr>
                <a:srgbClr val="ffffff"/>
              </a:buClr>
              <a:buFont typeface="Arial"/>
              <a:buChar char="•"/>
            </a:pPr>
            <a:r>
              <a:rPr b="0" lang="en-US" sz="1800" spc="-1" strike="noStrike">
                <a:solidFill>
                  <a:schemeClr val="dk1"/>
                </a:solidFill>
                <a:latin typeface="Gill Sans Nova"/>
                <a:ea typeface="Gill Sans Nova"/>
              </a:rPr>
              <a:t>This presentation delves into the key challenges facing modern society, emphasizing the need for interdisciplinary approaches and highlighting potential pathways forward. It is a call to acknowledge the urgency of these issues and embrace responsibility for shaping a more sustainable, equitable, and resilient future for all.</a:t>
            </a:r>
            <a:endParaRPr b="0" lang="en-US" sz="1800" spc="-1" strike="noStrike">
              <a:solidFill>
                <a:schemeClr val="dk1"/>
              </a:solidFill>
              <a:latin typeface="Gill Sans Nova"/>
            </a:endParaRPr>
          </a:p>
          <a:p>
            <a:pPr indent="0" defTabSz="914400">
              <a:lnSpc>
                <a:spcPct val="90000"/>
              </a:lnSpc>
              <a:spcBef>
                <a:spcPts val="1001"/>
              </a:spcBef>
              <a:buNone/>
            </a:pPr>
            <a:endParaRPr b="0" lang="en-US" sz="2000" spc="-1" strike="noStrike">
              <a:solidFill>
                <a:schemeClr val="dk1"/>
              </a:solidFill>
              <a:latin typeface="Gill Sans Nova"/>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668160"/>
            <a:ext cx="7684560" cy="1325160"/>
          </a:xfrm>
          <a:prstGeom prst="rect">
            <a:avLst/>
          </a:prstGeom>
          <a:noFill/>
          <a:ln w="0">
            <a:noFill/>
          </a:ln>
        </p:spPr>
        <p:txBody>
          <a:bodyPr lIns="91440" rIns="91440" tIns="45720" bIns="45720" anchor="b">
            <a:normAutofit/>
          </a:bodyPr>
          <a:p>
            <a:pPr indent="0" defTabSz="914400">
              <a:lnSpc>
                <a:spcPct val="90000"/>
              </a:lnSpc>
              <a:buNone/>
            </a:pPr>
            <a:r>
              <a:rPr b="0" lang="en-US" sz="4400" spc="-1" strike="noStrike">
                <a:solidFill>
                  <a:srgbClr val="ffffff"/>
                </a:solidFill>
                <a:latin typeface="Gill Sans Nova"/>
              </a:rPr>
              <a:t>CHALLENGES IN MODERN SOCIETY</a:t>
            </a:r>
            <a:endParaRPr b="0" lang="en-US" sz="4400" spc="-1" strike="noStrike">
              <a:solidFill>
                <a:schemeClr val="dk1"/>
              </a:solidFill>
              <a:latin typeface="Gill Sans Nova"/>
            </a:endParaRPr>
          </a:p>
        </p:txBody>
      </p:sp>
      <p:sp>
        <p:nvSpPr>
          <p:cNvPr id="166" name="PlaceHolder 2"/>
          <p:cNvSpPr>
            <a:spLocks noGrp="1"/>
          </p:cNvSpPr>
          <p:nvPr>
            <p:ph/>
          </p:nvPr>
        </p:nvSpPr>
        <p:spPr>
          <a:xfrm>
            <a:off x="457200" y="2096640"/>
            <a:ext cx="7684560" cy="407988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ffffff"/>
              </a:buClr>
              <a:buFont typeface="Arial"/>
              <a:buChar char="•"/>
            </a:pPr>
            <a:r>
              <a:rPr b="1" lang="en-US" sz="2400" spc="-1" strike="noStrike" u="sng">
                <a:solidFill>
                  <a:schemeClr val="dk1"/>
                </a:solidFill>
                <a:uFillTx/>
                <a:latin typeface="Gill Sans Nova"/>
                <a:ea typeface="Gill Sans Nova"/>
              </a:rPr>
              <a:t>Climate Change:</a:t>
            </a:r>
            <a:r>
              <a:rPr b="0" lang="en-US" sz="2000" spc="-1" strike="noStrike">
                <a:solidFill>
                  <a:schemeClr val="dk1"/>
                </a:solidFill>
                <a:latin typeface="Gill Sans Nova"/>
                <a:ea typeface="Gill Sans Nova"/>
              </a:rPr>
              <a:t> The accelerating pace of global warming presents an existential threat to humanity. Rising sea levels, extreme weather events, and ecosystem disruptions put millions at risk and erode the very foundations of our societies.</a:t>
            </a:r>
            <a:endParaRPr b="0" lang="en-US" sz="2000" spc="-1" strike="noStrike">
              <a:solidFill>
                <a:schemeClr val="dk1"/>
              </a:solidFill>
              <a:latin typeface="Gill Sans Nova"/>
            </a:endParaRPr>
          </a:p>
          <a:p>
            <a:pPr indent="0" defTabSz="914400">
              <a:lnSpc>
                <a:spcPct val="90000"/>
              </a:lnSpc>
              <a:spcBef>
                <a:spcPts val="1001"/>
              </a:spcBef>
              <a:buNone/>
            </a:pPr>
            <a:endParaRPr b="0" lang="en-US" sz="2000" spc="-1" strike="noStrike">
              <a:solidFill>
                <a:schemeClr val="dk1"/>
              </a:solidFill>
              <a:latin typeface="Gill Sans Nova"/>
            </a:endParaRPr>
          </a:p>
          <a:p>
            <a:pPr indent="0" defTabSz="914400">
              <a:lnSpc>
                <a:spcPct val="90000"/>
              </a:lnSpc>
              <a:spcBef>
                <a:spcPts val="1001"/>
              </a:spcBef>
              <a:buNone/>
            </a:pPr>
            <a:endParaRPr b="0" lang="en-US" sz="2000" spc="-1" strike="noStrike">
              <a:solidFill>
                <a:schemeClr val="dk1"/>
              </a:solidFill>
              <a:latin typeface="Gill Sans Nova"/>
            </a:endParaRPr>
          </a:p>
          <a:p>
            <a:pPr marL="228600" indent="-228600" defTabSz="914400">
              <a:lnSpc>
                <a:spcPct val="90000"/>
              </a:lnSpc>
              <a:spcBef>
                <a:spcPts val="1001"/>
              </a:spcBef>
              <a:buClr>
                <a:srgbClr val="ffffff"/>
              </a:buClr>
              <a:buFont typeface="Arial"/>
              <a:buChar char="•"/>
            </a:pPr>
            <a:r>
              <a:rPr b="0" lang="en-US" sz="2400" spc="-1" strike="noStrike" u="sng">
                <a:solidFill>
                  <a:schemeClr val="dk1"/>
                </a:solidFill>
                <a:uFillTx/>
                <a:latin typeface="Gill Sans Nova"/>
                <a:ea typeface="Gill Sans Nova"/>
              </a:rPr>
              <a:t>Technological Advancements:</a:t>
            </a:r>
            <a:r>
              <a:rPr b="0" lang="en-US" sz="2000" spc="-1" strike="noStrike">
                <a:solidFill>
                  <a:schemeClr val="dk1"/>
                </a:solidFill>
                <a:latin typeface="Gill Sans Nova"/>
                <a:ea typeface="Gill Sans Nova"/>
              </a:rPr>
              <a:t> While technology holds immense potential for improving lives, the rapid pace of its development presents ethical and societal challenges. Automation and artificial intelligence raise concerns about job displacement, privacy intrusions, and algorithmic bias.</a:t>
            </a:r>
            <a:endParaRPr b="0" lang="en-US" sz="2000" spc="-1" strike="noStrike">
              <a:solidFill>
                <a:schemeClr val="dk1"/>
              </a:solidFill>
              <a:latin typeface="Gill Sans Nova"/>
            </a:endParaRPr>
          </a:p>
          <a:p>
            <a:pPr indent="0" defTabSz="914400">
              <a:lnSpc>
                <a:spcPct val="90000"/>
              </a:lnSpc>
              <a:spcBef>
                <a:spcPts val="1001"/>
              </a:spcBef>
              <a:buNone/>
            </a:pPr>
            <a:endParaRPr b="0" lang="en-US" sz="2000" spc="-1" strike="noStrike">
              <a:solidFill>
                <a:schemeClr val="dk1"/>
              </a:solidFill>
              <a:latin typeface="Gill Sans Nova"/>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Box 1"/>
          <p:cNvSpPr/>
          <p:nvPr/>
        </p:nvSpPr>
        <p:spPr>
          <a:xfrm>
            <a:off x="343800" y="567720"/>
            <a:ext cx="7530120" cy="4206960"/>
          </a:xfrm>
          <a:prstGeom prst="rect">
            <a:avLst/>
          </a:prstGeom>
          <a:noFill/>
          <a:ln w="0">
            <a:noFill/>
          </a:ln>
        </p:spPr>
        <p:style>
          <a:lnRef idx="0"/>
          <a:fillRef idx="0"/>
          <a:effectRef idx="0"/>
          <a:fontRef idx="minor"/>
        </p:style>
        <p:txBody>
          <a:bodyPr numCol="1" spcCol="0" horzOverflow="overflow" anchor="t">
            <a:spAutoFit/>
          </a:bodyPr>
          <a:p>
            <a:pPr marL="285840" indent="-285840" defTabSz="914400">
              <a:lnSpc>
                <a:spcPct val="100000"/>
              </a:lnSpc>
              <a:buClr>
                <a:srgbClr val="ffffff"/>
              </a:buClr>
              <a:buFont typeface="Arial"/>
              <a:buChar char="•"/>
            </a:pPr>
            <a:r>
              <a:rPr b="0" lang="en-US" sz="2400" spc="-1" strike="noStrike" u="sng">
                <a:solidFill>
                  <a:schemeClr val="dk1"/>
                </a:solidFill>
                <a:uFillTx/>
                <a:latin typeface="Gill Sans Nova"/>
                <a:ea typeface="Gill Sans Nova"/>
              </a:rPr>
              <a:t>Public Health Crises: </a:t>
            </a:r>
            <a:r>
              <a:rPr b="0" lang="en-US" sz="2000" spc="-1" strike="noStrike">
                <a:solidFill>
                  <a:schemeClr val="dk1"/>
                </a:solidFill>
                <a:latin typeface="Gill Sans Nova"/>
                <a:ea typeface="Gill Sans Nova"/>
              </a:rPr>
              <a:t>Pandemics like COVID-19 reveal the vulnerabilities of our interconnected world. Emerging infectious diseases, antimicrobial resistance, and the uneven distribution of healthcare resources highlight the need for robust public health systems and global cooperation.</a:t>
            </a:r>
            <a:endParaRPr b="0" lang="en-GB" sz="2000" spc="-1" strike="noStrike">
              <a:solidFill>
                <a:srgbClr val="ffffff"/>
              </a:solidFill>
              <a:latin typeface="Arial"/>
            </a:endParaRPr>
          </a:p>
          <a:p>
            <a:pPr defTabSz="914400">
              <a:lnSpc>
                <a:spcPct val="100000"/>
              </a:lnSpc>
            </a:pPr>
            <a:endParaRPr b="0" lang="en-GB" sz="2000" spc="-1" strike="noStrike">
              <a:solidFill>
                <a:srgbClr val="ffffff"/>
              </a:solidFill>
              <a:latin typeface="Arial"/>
            </a:endParaRPr>
          </a:p>
          <a:p>
            <a:pPr defTabSz="914400">
              <a:lnSpc>
                <a:spcPct val="100000"/>
              </a:lnSpc>
            </a:pPr>
            <a:endParaRPr b="0" lang="en-GB" sz="2000" spc="-1" strike="noStrike">
              <a:solidFill>
                <a:srgbClr val="ffffff"/>
              </a:solidFill>
              <a:latin typeface="Arial"/>
            </a:endParaRPr>
          </a:p>
          <a:p>
            <a:pPr defTabSz="914400">
              <a:lnSpc>
                <a:spcPct val="100000"/>
              </a:lnSpc>
            </a:pPr>
            <a:endParaRPr b="0" lang="en-GB" sz="2400" spc="-1" strike="noStrike">
              <a:solidFill>
                <a:srgbClr val="ffffff"/>
              </a:solidFill>
              <a:latin typeface="Arial"/>
            </a:endParaRPr>
          </a:p>
          <a:p>
            <a:pPr marL="285840" indent="-285840" defTabSz="914400">
              <a:lnSpc>
                <a:spcPct val="100000"/>
              </a:lnSpc>
              <a:buClr>
                <a:srgbClr val="ffffff"/>
              </a:buClr>
              <a:buFont typeface="Arial"/>
              <a:buChar char="•"/>
            </a:pPr>
            <a:r>
              <a:rPr b="0" lang="en-US" sz="2400" spc="-1" strike="noStrike" u="sng">
                <a:solidFill>
                  <a:schemeClr val="dk1"/>
                </a:solidFill>
                <a:uFillTx/>
                <a:latin typeface="Gill Sans Nova"/>
                <a:ea typeface="Gill Sans Nova"/>
              </a:rPr>
              <a:t>Social Inequalities: </a:t>
            </a:r>
            <a:r>
              <a:rPr b="0" lang="en-US" sz="2000" spc="-1" strike="noStrike">
                <a:solidFill>
                  <a:schemeClr val="dk1"/>
                </a:solidFill>
                <a:latin typeface="Gill Sans Nova"/>
                <a:ea typeface="Gill Sans Nova"/>
              </a:rPr>
              <a:t>Despite economic progress, disparities in wealth, income, access to education, and healthcare persist within and between countries. These inequalities perpetuate cycles of poverty, discrimination, and social unrest.</a:t>
            </a:r>
            <a:endParaRPr b="0" lang="en-GB" sz="2000" spc="-1" strike="noStrike">
              <a:solidFill>
                <a:srgbClr val="ffffff"/>
              </a:solidFill>
              <a:latin typeface="Arial"/>
            </a:endParaRPr>
          </a:p>
          <a:p>
            <a:pPr defTabSz="914400">
              <a:lnSpc>
                <a:spcPct val="100000"/>
              </a:lnSpc>
            </a:pPr>
            <a:endParaRPr b="0" lang="en-GB"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668160"/>
            <a:ext cx="7684560" cy="1325160"/>
          </a:xfrm>
          <a:prstGeom prst="rect">
            <a:avLst/>
          </a:prstGeom>
          <a:noFill/>
          <a:ln w="0">
            <a:noFill/>
          </a:ln>
        </p:spPr>
        <p:txBody>
          <a:bodyPr lIns="91440" rIns="91440" tIns="45720" bIns="45720" anchor="b">
            <a:noAutofit/>
          </a:bodyPr>
          <a:p>
            <a:pPr indent="0" defTabSz="914400">
              <a:lnSpc>
                <a:spcPct val="90000"/>
              </a:lnSpc>
              <a:buNone/>
            </a:pPr>
            <a:r>
              <a:rPr b="0" lang="en-US" sz="4400" spc="-1" strike="noStrike">
                <a:solidFill>
                  <a:schemeClr val="dk1"/>
                </a:solidFill>
                <a:latin typeface="Gill Sans Nova"/>
              </a:rPr>
              <a:t>SOLUTIONS AND PATHWAY FORWARD</a:t>
            </a:r>
            <a:endParaRPr b="0" lang="en-US" sz="4400" spc="-1" strike="noStrike">
              <a:solidFill>
                <a:schemeClr val="dk1"/>
              </a:solidFill>
              <a:latin typeface="Gill Sans Nova"/>
            </a:endParaRPr>
          </a:p>
        </p:txBody>
      </p:sp>
      <p:sp>
        <p:nvSpPr>
          <p:cNvPr id="169" name="PlaceHolder 2"/>
          <p:cNvSpPr>
            <a:spLocks noGrp="1"/>
          </p:cNvSpPr>
          <p:nvPr>
            <p:ph/>
          </p:nvPr>
        </p:nvSpPr>
        <p:spPr>
          <a:xfrm>
            <a:off x="457200" y="2096640"/>
            <a:ext cx="7684560" cy="4079880"/>
          </a:xfrm>
          <a:prstGeom prst="rect">
            <a:avLst/>
          </a:prstGeom>
          <a:noFill/>
          <a:ln w="0">
            <a:noFill/>
          </a:ln>
        </p:spPr>
        <p:txBody>
          <a:bodyPr lIns="91440" rIns="91440" tIns="45720" bIns="45720" anchor="t">
            <a:normAutofit fontScale="97938" lnSpcReduction="10000"/>
          </a:bodyPr>
          <a:p>
            <a:pPr marL="228600" indent="-228600" defTabSz="914400">
              <a:lnSpc>
                <a:spcPct val="90000"/>
              </a:lnSpc>
              <a:spcBef>
                <a:spcPts val="1001"/>
              </a:spcBef>
              <a:buClr>
                <a:srgbClr val="ffffff"/>
              </a:buClr>
              <a:buFont typeface="Arial"/>
              <a:buChar char="•"/>
            </a:pPr>
            <a:r>
              <a:rPr b="0" lang="en-US" sz="2400" spc="-1" strike="noStrike" u="sng">
                <a:solidFill>
                  <a:schemeClr val="dk1"/>
                </a:solidFill>
                <a:uFillTx/>
                <a:latin typeface="Gill Sans Nova"/>
                <a:ea typeface="Gill Sans Nova"/>
              </a:rPr>
              <a:t>Climate Action and Sustainability:</a:t>
            </a:r>
            <a:r>
              <a:rPr b="0" lang="en-US" sz="2000" spc="-1" strike="noStrike">
                <a:solidFill>
                  <a:schemeClr val="dk1"/>
                </a:solidFill>
                <a:latin typeface="Gill Sans Nova"/>
                <a:ea typeface="Gill Sans Nova"/>
              </a:rPr>
              <a:t> Transitioning to renewable energy sources, investing in green infrastructure, and promoting sustainable consumption are crucial steps to mitigate climate change and build a more resilient future.</a:t>
            </a:r>
            <a:endParaRPr b="0" lang="en-US" sz="2000" spc="-1" strike="noStrike">
              <a:solidFill>
                <a:schemeClr val="dk1"/>
              </a:solidFill>
              <a:latin typeface="Gill Sans Nova"/>
            </a:endParaRPr>
          </a:p>
          <a:p>
            <a:pPr marL="228600" indent="-228600" defTabSz="914400">
              <a:lnSpc>
                <a:spcPct val="90000"/>
              </a:lnSpc>
              <a:spcBef>
                <a:spcPts val="1001"/>
              </a:spcBef>
              <a:buClr>
                <a:srgbClr val="ffffff"/>
              </a:buClr>
              <a:buFont typeface="Arial"/>
              <a:buChar char="•"/>
            </a:pPr>
            <a:r>
              <a:rPr b="0" lang="en-US" sz="2400" spc="-1" strike="noStrike" u="sng">
                <a:solidFill>
                  <a:schemeClr val="dk1"/>
                </a:solidFill>
                <a:uFillTx/>
                <a:latin typeface="Gill Sans Nova"/>
                <a:ea typeface="Gill Sans Nova"/>
              </a:rPr>
              <a:t>Technological Ethics and Regulations: </a:t>
            </a:r>
            <a:r>
              <a:rPr b="0" lang="en-US" sz="2000" spc="-1" strike="noStrike">
                <a:solidFill>
                  <a:schemeClr val="dk1"/>
                </a:solidFill>
                <a:latin typeface="Gill Sans Nova"/>
                <a:ea typeface="Gill Sans Nova"/>
              </a:rPr>
              <a:t>Ethical frameworks and clear regulations are needed to ensure responsible development and deployment of technologies, fostering innovation while protecting individual rights and addressing societal concerns.</a:t>
            </a:r>
            <a:endParaRPr b="0" lang="en-US" sz="2000" spc="-1" strike="noStrike">
              <a:solidFill>
                <a:schemeClr val="dk1"/>
              </a:solidFill>
              <a:latin typeface="Gill Sans Nova"/>
            </a:endParaRPr>
          </a:p>
          <a:p>
            <a:pPr marL="228600" indent="-228600" defTabSz="914400">
              <a:lnSpc>
                <a:spcPct val="90000"/>
              </a:lnSpc>
              <a:spcBef>
                <a:spcPts val="1001"/>
              </a:spcBef>
              <a:buClr>
                <a:srgbClr val="ffffff"/>
              </a:buClr>
              <a:buFont typeface="Arial"/>
              <a:buChar char="•"/>
            </a:pPr>
            <a:r>
              <a:rPr b="0" lang="en-US" sz="2400" spc="-1" strike="noStrike" u="sng">
                <a:solidFill>
                  <a:schemeClr val="dk1"/>
                </a:solidFill>
                <a:uFillTx/>
                <a:latin typeface="Gill Sans Nova"/>
                <a:ea typeface="Gill Sans Nova"/>
              </a:rPr>
              <a:t>Social Equity and Inclusivity:</a:t>
            </a:r>
            <a:r>
              <a:rPr b="0" lang="en-US" sz="2000" spc="-1" strike="noStrike">
                <a:solidFill>
                  <a:schemeClr val="dk1"/>
                </a:solidFill>
                <a:latin typeface="Gill Sans Nova"/>
                <a:ea typeface="Gill Sans Nova"/>
              </a:rPr>
              <a:t> Investing in education, healthcare, and social safety nets, alongside tackling discriminatory practices and promoting equal opportunities, can create a more inclusive and equitable society where everyone can thrive.</a:t>
            </a:r>
            <a:endParaRPr b="0" lang="en-US" sz="2000" spc="-1" strike="noStrike">
              <a:solidFill>
                <a:schemeClr val="dk1"/>
              </a:solidFill>
              <a:latin typeface="Gill Sans Nova"/>
            </a:endParaRPr>
          </a:p>
          <a:p>
            <a:pPr indent="0" defTabSz="914400">
              <a:lnSpc>
                <a:spcPct val="90000"/>
              </a:lnSpc>
              <a:spcBef>
                <a:spcPts val="1001"/>
              </a:spcBef>
              <a:buNone/>
            </a:pPr>
            <a:endParaRPr b="0" lang="en-US" sz="2000" spc="-1" strike="noStrike">
              <a:solidFill>
                <a:schemeClr val="dk1"/>
              </a:solidFill>
              <a:latin typeface="Gill Sans Nova"/>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Box 1"/>
          <p:cNvSpPr/>
          <p:nvPr/>
        </p:nvSpPr>
        <p:spPr>
          <a:xfrm>
            <a:off x="463320" y="313920"/>
            <a:ext cx="7500240" cy="7012080"/>
          </a:xfrm>
          <a:prstGeom prst="rect">
            <a:avLst/>
          </a:prstGeom>
          <a:noFill/>
          <a:ln w="0">
            <a:noFill/>
          </a:ln>
        </p:spPr>
        <p:style>
          <a:lnRef idx="0"/>
          <a:fillRef idx="0"/>
          <a:effectRef idx="0"/>
          <a:fontRef idx="minor"/>
        </p:style>
        <p:txBody>
          <a:bodyPr numCol="1" spcCol="0" horzOverflow="overflow" anchor="t">
            <a:spAutoFit/>
          </a:bodyPr>
          <a:p>
            <a:pPr marL="285840" indent="-285840" defTabSz="914400">
              <a:lnSpc>
                <a:spcPct val="100000"/>
              </a:lnSpc>
              <a:buClr>
                <a:srgbClr val="ffffff"/>
              </a:buClr>
              <a:buFont typeface="Arial"/>
              <a:buChar char="•"/>
            </a:pPr>
            <a:r>
              <a:rPr b="0" lang="en-US" sz="2400" spc="-1" strike="noStrike" u="sng">
                <a:solidFill>
                  <a:schemeClr val="dk1"/>
                </a:solidFill>
                <a:uFillTx/>
                <a:latin typeface="Gill Sans Nova"/>
                <a:ea typeface="Gill Sans Nova"/>
              </a:rPr>
              <a:t>Public Health Preparedness:</a:t>
            </a:r>
            <a:r>
              <a:rPr b="0" lang="en-US" sz="2000" spc="-1" strike="noStrike" u="sng">
                <a:solidFill>
                  <a:schemeClr val="dk1"/>
                </a:solidFill>
                <a:uFillTx/>
                <a:latin typeface="Gill Sans Nova"/>
                <a:ea typeface="Gill Sans Nova"/>
              </a:rPr>
              <a:t> </a:t>
            </a:r>
            <a:r>
              <a:rPr b="0" lang="en-US" sz="2000" spc="-1" strike="noStrike">
                <a:solidFill>
                  <a:schemeClr val="dk1"/>
                </a:solidFill>
                <a:latin typeface="Gill Sans Nova"/>
                <a:ea typeface="Gill Sans Nova"/>
              </a:rPr>
              <a:t>Strengthening global health systems, investing in research and development, and fostering international collaboration are essential for preventing and responding effectively to future pandemics.</a:t>
            </a:r>
            <a:endParaRPr b="0" lang="en-GB" sz="2000" spc="-1" strike="noStrike">
              <a:solidFill>
                <a:srgbClr val="ffffff"/>
              </a:solidFill>
              <a:latin typeface="Arial"/>
            </a:endParaRPr>
          </a:p>
          <a:p>
            <a:pPr defTabSz="914400">
              <a:lnSpc>
                <a:spcPct val="100000"/>
              </a:lnSpc>
            </a:pPr>
            <a:endParaRPr b="0" lang="en-GB" sz="2000" spc="-1" strike="noStrike">
              <a:solidFill>
                <a:srgbClr val="ffffff"/>
              </a:solidFill>
              <a:latin typeface="Arial"/>
            </a:endParaRPr>
          </a:p>
          <a:p>
            <a:pPr marL="285840" indent="-285840" defTabSz="914400">
              <a:lnSpc>
                <a:spcPct val="100000"/>
              </a:lnSpc>
              <a:buClr>
                <a:srgbClr val="ffffff"/>
              </a:buClr>
              <a:buFont typeface="Arial"/>
              <a:buChar char="•"/>
            </a:pPr>
            <a:r>
              <a:rPr b="0" lang="en-US" sz="2400" spc="-1" strike="noStrike" u="sng">
                <a:solidFill>
                  <a:schemeClr val="dk1"/>
                </a:solidFill>
                <a:uFillTx/>
                <a:latin typeface="Gill Sans Nova"/>
                <a:ea typeface="Gill Sans Nova"/>
              </a:rPr>
              <a:t>Education and Lifelong Learning: </a:t>
            </a:r>
            <a:r>
              <a:rPr b="0" lang="en-US" sz="2000" spc="-1" strike="noStrike">
                <a:solidFill>
                  <a:schemeClr val="dk1"/>
                </a:solidFill>
                <a:latin typeface="Gill Sans Nova"/>
                <a:ea typeface="Gill Sans Nova"/>
              </a:rPr>
              <a:t>Equipping individuals with the skills and knowledge needed to adapt to a rapidly changing world is crucial for promoting personal and societal well-being. This includes fostering critical thinking, digital literacy, and global citizenship.</a:t>
            </a:r>
            <a:endParaRPr b="0" lang="en-GB" sz="2000" spc="-1" strike="noStrike">
              <a:solidFill>
                <a:srgbClr val="ffffff"/>
              </a:solidFill>
              <a:latin typeface="Arial"/>
            </a:endParaRPr>
          </a:p>
          <a:p>
            <a:pPr defTabSz="914400">
              <a:lnSpc>
                <a:spcPct val="100000"/>
              </a:lnSpc>
            </a:pPr>
            <a:endParaRPr b="0" lang="en-GB" sz="2000" spc="-1" strike="noStrike">
              <a:solidFill>
                <a:srgbClr val="ffffff"/>
              </a:solidFill>
              <a:latin typeface="Arial"/>
            </a:endParaRPr>
          </a:p>
          <a:p>
            <a:pPr marL="285840" indent="-285840" defTabSz="914400">
              <a:lnSpc>
                <a:spcPct val="100000"/>
              </a:lnSpc>
              <a:buClr>
                <a:srgbClr val="ffffff"/>
              </a:buClr>
              <a:buFont typeface="Arial"/>
              <a:buChar char="•"/>
            </a:pPr>
            <a:r>
              <a:rPr b="0" lang="en-US" sz="2400" spc="-1" strike="noStrike" u="sng">
                <a:solidFill>
                  <a:schemeClr val="dk1"/>
                </a:solidFill>
                <a:uFillTx/>
                <a:latin typeface="Gill Sans Nova"/>
                <a:ea typeface="Gill Sans Nova"/>
              </a:rPr>
              <a:t>Community Engagement and Advocacy:</a:t>
            </a:r>
            <a:r>
              <a:rPr b="0" lang="en-US" sz="2000" spc="-1" strike="noStrike">
                <a:solidFill>
                  <a:schemeClr val="dk1"/>
                </a:solidFill>
                <a:latin typeface="Gill Sans Nova"/>
                <a:ea typeface="Gill Sans Nova"/>
              </a:rPr>
              <a:t> Empowering communities to participate in decision-making processes and raising awareness about critical issues are vital for driving positive change.</a:t>
            </a:r>
            <a:endParaRPr b="0" lang="en-GB" sz="2000" spc="-1" strike="noStrike">
              <a:solidFill>
                <a:srgbClr val="ffffff"/>
              </a:solidFill>
              <a:latin typeface="Arial"/>
            </a:endParaRPr>
          </a:p>
          <a:p>
            <a:pPr defTabSz="914400">
              <a:lnSpc>
                <a:spcPct val="100000"/>
              </a:lnSpc>
            </a:pPr>
            <a:endParaRPr b="0" lang="en-GB" sz="2000" spc="-1" strike="noStrike">
              <a:solidFill>
                <a:srgbClr val="ffffff"/>
              </a:solidFill>
              <a:latin typeface="Arial"/>
            </a:endParaRPr>
          </a:p>
          <a:p>
            <a:pPr marL="285840" indent="-285840" defTabSz="914400">
              <a:lnSpc>
                <a:spcPct val="100000"/>
              </a:lnSpc>
              <a:buClr>
                <a:srgbClr val="ffffff"/>
              </a:buClr>
              <a:buFont typeface="Arial"/>
              <a:buChar char="•"/>
            </a:pPr>
            <a:r>
              <a:rPr b="0" lang="en-US" sz="2400" spc="-1" strike="noStrike" u="sng">
                <a:solidFill>
                  <a:schemeClr val="dk1"/>
                </a:solidFill>
                <a:uFillTx/>
                <a:latin typeface="Gill Sans Nova"/>
                <a:ea typeface="Gill Sans Nova"/>
              </a:rPr>
              <a:t>Interdisciplinary Collaboration:</a:t>
            </a:r>
            <a:r>
              <a:rPr b="0" lang="en-US" sz="2000" spc="-1" strike="noStrike">
                <a:solidFill>
                  <a:schemeClr val="dk1"/>
                </a:solidFill>
                <a:latin typeface="Gill Sans Nova"/>
                <a:ea typeface="Gill Sans Nova"/>
              </a:rPr>
              <a:t> Tackling complex challenges requires collaboration across disciplines, sectors, and borders. By pooling knowledge, expertise, and resources, we can find innovative and effective solutions.</a:t>
            </a:r>
            <a:endParaRPr b="0" lang="en-GB" sz="2000" spc="-1" strike="noStrike">
              <a:solidFill>
                <a:srgbClr val="ffffff"/>
              </a:solidFill>
              <a:latin typeface="Arial"/>
            </a:endParaRPr>
          </a:p>
          <a:p>
            <a:pPr defTabSz="914400">
              <a:lnSpc>
                <a:spcPct val="100000"/>
              </a:lnSpc>
            </a:pPr>
            <a:endParaRPr b="0" lang="en-GB"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668160"/>
            <a:ext cx="7684560" cy="1325160"/>
          </a:xfrm>
          <a:prstGeom prst="rect">
            <a:avLst/>
          </a:prstGeom>
          <a:noFill/>
          <a:ln w="0">
            <a:noFill/>
          </a:ln>
        </p:spPr>
        <p:txBody>
          <a:bodyPr lIns="91440" rIns="91440" tIns="45720" bIns="45720" anchor="b">
            <a:noAutofit/>
          </a:bodyPr>
          <a:p>
            <a:pPr indent="0" defTabSz="914400">
              <a:lnSpc>
                <a:spcPct val="90000"/>
              </a:lnSpc>
              <a:buNone/>
            </a:pPr>
            <a:r>
              <a:rPr b="0" lang="en-US" sz="4400" spc="-1" strike="noStrike">
                <a:solidFill>
                  <a:schemeClr val="dk1"/>
                </a:solidFill>
                <a:latin typeface="Gill Sans Nova"/>
              </a:rPr>
              <a:t>CONCLUSION</a:t>
            </a:r>
            <a:endParaRPr b="0" lang="en-US" sz="4400" spc="-1" strike="noStrike">
              <a:solidFill>
                <a:schemeClr val="dk1"/>
              </a:solidFill>
              <a:latin typeface="Gill Sans Nova"/>
            </a:endParaRPr>
          </a:p>
        </p:txBody>
      </p:sp>
      <p:sp>
        <p:nvSpPr>
          <p:cNvPr id="172" name="PlaceHolder 2"/>
          <p:cNvSpPr>
            <a:spLocks noGrp="1"/>
          </p:cNvSpPr>
          <p:nvPr>
            <p:ph/>
          </p:nvPr>
        </p:nvSpPr>
        <p:spPr>
          <a:xfrm>
            <a:off x="457200" y="2096640"/>
            <a:ext cx="7684560" cy="407988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ffffff"/>
              </a:buClr>
              <a:buFont typeface="Arial"/>
              <a:buChar char="•"/>
            </a:pPr>
            <a:r>
              <a:rPr b="0" lang="en-US" sz="2400" spc="-1" strike="noStrike">
                <a:solidFill>
                  <a:schemeClr val="dk1"/>
                </a:solidFill>
                <a:latin typeface="Gill Sans Nova"/>
                <a:ea typeface="Gill Sans Nova"/>
              </a:rPr>
              <a:t>The challenges facing modern society are formidable, but not insurmountable. By embracing ethical considerations, prioritizing sustainability, and fostering inclusivity, we can navigate this complex landscape and build a better future for ourselves and generations to come. The urgency of these challenges demands collective action underpinned by a shared vision of a more equitable, resilient, and sustainable future for all. It is a journey on which every individual, community, and institution has a crucial role to play.</a:t>
            </a:r>
            <a:endParaRPr b="0" lang="en-US" sz="2400" spc="-1" strike="noStrike">
              <a:solidFill>
                <a:schemeClr val="dk1"/>
              </a:solidFill>
              <a:latin typeface="Gill Sans Nova"/>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Box 1"/>
          <p:cNvSpPr/>
          <p:nvPr/>
        </p:nvSpPr>
        <p:spPr>
          <a:xfrm>
            <a:off x="686880" y="3220920"/>
            <a:ext cx="4516920" cy="1005480"/>
          </a:xfrm>
          <a:prstGeom prst="rect">
            <a:avLst/>
          </a:prstGeom>
          <a:noFill/>
          <a:ln w="0">
            <a:noFill/>
          </a:ln>
        </p:spPr>
        <p:style>
          <a:lnRef idx="0"/>
          <a:fillRef idx="0"/>
          <a:effectRef idx="0"/>
          <a:fontRef idx="minor"/>
        </p:style>
        <p:txBody>
          <a:bodyPr numCol="1" spcCol="0" horzOverflow="overflow" anchor="t">
            <a:spAutoFit/>
          </a:bodyPr>
          <a:p>
            <a:pPr defTabSz="914400">
              <a:lnSpc>
                <a:spcPct val="100000"/>
              </a:lnSpc>
            </a:pPr>
            <a:r>
              <a:rPr b="0" lang="en-US" sz="6000" spc="-1" strike="noStrike">
                <a:solidFill>
                  <a:schemeClr val="dk1"/>
                </a:solidFill>
                <a:latin typeface="Gill Sans Nova"/>
              </a:rPr>
              <a:t>THANKYOU</a:t>
            </a:r>
            <a:endParaRPr b="0" lang="en-GB" sz="60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TropicVTI">
  <a:themeElements>
    <a:clrScheme name="Tropic">
      <a:dk1>
        <a:srgbClr val="000000"/>
      </a:dk1>
      <a:lt1>
        <a:srgbClr val="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pitchFamily="0" charset="1"/>
        <a:ea typeface=""/>
        <a:cs typeface=""/>
      </a:majorFont>
      <a:minorFont>
        <a:latin typeface="Gill Sans Nova"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TropicVTI">
  <a:themeElements>
    <a:clrScheme name="Tropic">
      <a:dk1>
        <a:srgbClr val="000000"/>
      </a:dk1>
      <a:lt1>
        <a:srgbClr val="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pitchFamily="0" charset="1"/>
        <a:ea typeface=""/>
        <a:cs typeface=""/>
      </a:majorFont>
      <a:minorFont>
        <a:latin typeface="Gill Sans Nova"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TropicVTI">
  <a:themeElements>
    <a:clrScheme name="Tropic">
      <a:dk1>
        <a:srgbClr val="000000"/>
      </a:dk1>
      <a:lt1>
        <a:srgbClr val="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pitchFamily="0" charset="1"/>
        <a:ea typeface=""/>
        <a:cs typeface=""/>
      </a:majorFont>
      <a:minorFont>
        <a:latin typeface="Gill Sans Nova"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0</TotalTime>
  <Application>LibreOffice/7.6.2.1$Windows_X86_64 LibreOffice_project/56f7684011345957bbf33a7ee678afaf4d2ba333</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2024-02-05T18:25:49Z</dcterms:created>
  <dc:creator/>
  <dc:description/>
  <dc:language>en-GB</dc:language>
  <cp:lastModifiedBy/>
  <dcterms:modified xsi:type="dcterms:W3CDTF">2024-04-22T15:09:51Z</dcterms:modified>
  <cp:revision>84</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8</vt:i4>
  </property>
</Properties>
</file>