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71" r:id="rId3"/>
    <p:sldId id="272" r:id="rId4"/>
    <p:sldId id="275" r:id="rId5"/>
    <p:sldId id="273" r:id="rId6"/>
    <p:sldId id="274" r:id="rId7"/>
    <p:sldId id="276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Montserrat ExtraBold" panose="00000900000000000000" pitchFamily="2" charset="0"/>
      <p:bold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70">
          <p15:clr>
            <a:srgbClr val="9AA0A6"/>
          </p15:clr>
        </p15:guide>
        <p15:guide id="2" orient="horz" pos="452">
          <p15:clr>
            <a:srgbClr val="9AA0A6"/>
          </p15:clr>
        </p15:guide>
        <p15:guide id="3" orient="horz" pos="3024">
          <p15:clr>
            <a:srgbClr val="9AA0A6"/>
          </p15:clr>
        </p15:guide>
        <p15:guide id="4" pos="286">
          <p15:clr>
            <a:srgbClr val="9AA0A6"/>
          </p15:clr>
        </p15:guide>
        <p15:guide id="5" pos="2880">
          <p15:clr>
            <a:srgbClr val="9AA0A6"/>
          </p15:clr>
        </p15:guide>
        <p15:guide id="6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88" autoAdjust="0"/>
  </p:normalViewPr>
  <p:slideViewPr>
    <p:cSldViewPr snapToGrid="0">
      <p:cViewPr>
        <p:scale>
          <a:sx n="100" d="100"/>
          <a:sy n="100" d="100"/>
        </p:scale>
        <p:origin x="874" y="192"/>
      </p:cViewPr>
      <p:guideLst>
        <p:guide pos="5470"/>
        <p:guide orient="horz" pos="452"/>
        <p:guide orient="horz" pos="3024"/>
        <p:guide pos="286"/>
        <p:guide pos="288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5E9F4B-6515-44E3-B4B2-B96202AFA84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9BBCBE91-C173-4D83-9231-D7CC91CA5FCC}">
      <dgm:prSet phldrT="[Text]"/>
      <dgm:spPr/>
      <dgm:t>
        <a:bodyPr/>
        <a:lstStyle/>
        <a:p>
          <a:r>
            <a:rPr lang="en-US" dirty="0"/>
            <a:t>Importing Python Packages</a:t>
          </a:r>
          <a:endParaRPr lang="en-ID" dirty="0"/>
        </a:p>
      </dgm:t>
    </dgm:pt>
    <dgm:pt modelId="{1CEFB2D9-4EE8-48EA-840E-0DBFA0EA36F3}" type="parTrans" cxnId="{47E41866-474E-4ABD-A0E9-8092813D0E15}">
      <dgm:prSet/>
      <dgm:spPr/>
      <dgm:t>
        <a:bodyPr/>
        <a:lstStyle/>
        <a:p>
          <a:endParaRPr lang="en-ID"/>
        </a:p>
      </dgm:t>
    </dgm:pt>
    <dgm:pt modelId="{FB945F15-8C5C-4857-AA25-6CAE1A1103D8}" type="sibTrans" cxnId="{47E41866-474E-4ABD-A0E9-8092813D0E15}">
      <dgm:prSet/>
      <dgm:spPr/>
      <dgm:t>
        <a:bodyPr/>
        <a:lstStyle/>
        <a:p>
          <a:endParaRPr lang="en-ID"/>
        </a:p>
      </dgm:t>
    </dgm:pt>
    <dgm:pt modelId="{A10F0F07-8773-446F-A46D-D94DE495DCD3}">
      <dgm:prSet phldrT="[Text]"/>
      <dgm:spPr/>
      <dgm:t>
        <a:bodyPr/>
        <a:lstStyle/>
        <a:p>
          <a:r>
            <a:rPr lang="en-US" dirty="0"/>
            <a:t>Preprocess : Pandas, </a:t>
          </a:r>
          <a:r>
            <a:rPr lang="en-US" dirty="0" err="1"/>
            <a:t>seaborn,regex</a:t>
          </a:r>
          <a:r>
            <a:rPr lang="en-US" dirty="0"/>
            <a:t>, </a:t>
          </a:r>
          <a:endParaRPr lang="en-ID" dirty="0"/>
        </a:p>
      </dgm:t>
    </dgm:pt>
    <dgm:pt modelId="{246D4E14-17D8-4AC8-8B5D-1FD781555B10}" type="parTrans" cxnId="{7B3D97E3-FC83-4234-B68B-F81AEF3219DB}">
      <dgm:prSet/>
      <dgm:spPr/>
      <dgm:t>
        <a:bodyPr/>
        <a:lstStyle/>
        <a:p>
          <a:endParaRPr lang="en-ID"/>
        </a:p>
      </dgm:t>
    </dgm:pt>
    <dgm:pt modelId="{ED632D2F-D6A9-4AD8-8676-EF629C475A25}" type="sibTrans" cxnId="{7B3D97E3-FC83-4234-B68B-F81AEF3219DB}">
      <dgm:prSet/>
      <dgm:spPr/>
      <dgm:t>
        <a:bodyPr/>
        <a:lstStyle/>
        <a:p>
          <a:endParaRPr lang="en-ID"/>
        </a:p>
      </dgm:t>
    </dgm:pt>
    <dgm:pt modelId="{29334438-7512-463A-8F20-93E5B3BBE211}">
      <dgm:prSet phldrT="[Text]"/>
      <dgm:spPr/>
      <dgm:t>
        <a:bodyPr/>
        <a:lstStyle/>
        <a:p>
          <a:r>
            <a:rPr lang="en-US" dirty="0"/>
            <a:t>Data Cleaning : </a:t>
          </a:r>
          <a:r>
            <a:rPr lang="en-US" dirty="0" err="1"/>
            <a:t>Regex,Sastrawi</a:t>
          </a:r>
          <a:r>
            <a:rPr lang="en-US" dirty="0"/>
            <a:t>,</a:t>
          </a:r>
          <a:endParaRPr lang="en-ID" dirty="0"/>
        </a:p>
      </dgm:t>
    </dgm:pt>
    <dgm:pt modelId="{9678C2C6-F889-45AC-8585-9D96E4000A42}" type="parTrans" cxnId="{F2F7DDCD-8EDB-480F-AD79-6D34BA48E8F2}">
      <dgm:prSet/>
      <dgm:spPr/>
      <dgm:t>
        <a:bodyPr/>
        <a:lstStyle/>
        <a:p>
          <a:endParaRPr lang="en-ID"/>
        </a:p>
      </dgm:t>
    </dgm:pt>
    <dgm:pt modelId="{744F5938-224C-4DF0-9197-A432FD3F22E2}" type="sibTrans" cxnId="{F2F7DDCD-8EDB-480F-AD79-6D34BA48E8F2}">
      <dgm:prSet/>
      <dgm:spPr/>
      <dgm:t>
        <a:bodyPr/>
        <a:lstStyle/>
        <a:p>
          <a:endParaRPr lang="en-ID"/>
        </a:p>
      </dgm:t>
    </dgm:pt>
    <dgm:pt modelId="{CFF5F7D4-3E56-4CE0-A590-4BF8781D8BDA}">
      <dgm:prSet phldrT="[Text]"/>
      <dgm:spPr/>
      <dgm:t>
        <a:bodyPr/>
        <a:lstStyle/>
        <a:p>
          <a:r>
            <a:rPr lang="en-US" dirty="0"/>
            <a:t>Setting API</a:t>
          </a:r>
          <a:endParaRPr lang="en-ID" dirty="0"/>
        </a:p>
      </dgm:t>
    </dgm:pt>
    <dgm:pt modelId="{7BFD0E72-902C-4FED-BD03-BE558A98B72C}" type="parTrans" cxnId="{591B2B94-319A-4AF0-95DE-DF69348B404D}">
      <dgm:prSet/>
      <dgm:spPr/>
      <dgm:t>
        <a:bodyPr/>
        <a:lstStyle/>
        <a:p>
          <a:endParaRPr lang="en-ID"/>
        </a:p>
      </dgm:t>
    </dgm:pt>
    <dgm:pt modelId="{67F4CC23-D019-4E34-BDBB-304F2FCF47C3}" type="sibTrans" cxnId="{591B2B94-319A-4AF0-95DE-DF69348B404D}">
      <dgm:prSet/>
      <dgm:spPr/>
      <dgm:t>
        <a:bodyPr/>
        <a:lstStyle/>
        <a:p>
          <a:endParaRPr lang="en-ID"/>
        </a:p>
      </dgm:t>
    </dgm:pt>
    <dgm:pt modelId="{38785D8B-E4E0-40A5-9958-B8506983092C}">
      <dgm:prSet phldrT="[Text]"/>
      <dgm:spPr/>
      <dgm:t>
        <a:bodyPr/>
        <a:lstStyle/>
        <a:p>
          <a:r>
            <a:rPr lang="en-US" dirty="0"/>
            <a:t>Buat function untuk text cleaning</a:t>
          </a:r>
          <a:endParaRPr lang="en-ID" dirty="0"/>
        </a:p>
      </dgm:t>
    </dgm:pt>
    <dgm:pt modelId="{FB5A0283-E031-4FE7-8366-E76A4BFFBB8D}" type="parTrans" cxnId="{E3883EC2-230F-4644-A3C2-2907A9D2652C}">
      <dgm:prSet/>
      <dgm:spPr/>
      <dgm:t>
        <a:bodyPr/>
        <a:lstStyle/>
        <a:p>
          <a:endParaRPr lang="en-ID"/>
        </a:p>
      </dgm:t>
    </dgm:pt>
    <dgm:pt modelId="{5778EC44-F24D-42F7-8A74-2434696DC02E}" type="sibTrans" cxnId="{E3883EC2-230F-4644-A3C2-2907A9D2652C}">
      <dgm:prSet/>
      <dgm:spPr/>
      <dgm:t>
        <a:bodyPr/>
        <a:lstStyle/>
        <a:p>
          <a:endParaRPr lang="en-ID"/>
        </a:p>
      </dgm:t>
    </dgm:pt>
    <dgm:pt modelId="{455156E1-E9EA-48EC-A42C-852E8D711D2B}">
      <dgm:prSet phldrT="[Text]"/>
      <dgm:spPr/>
      <dgm:t>
        <a:bodyPr/>
        <a:lstStyle/>
        <a:p>
          <a:r>
            <a:rPr lang="en-US" dirty="0"/>
            <a:t>Setting “POST” untuk upload page &amp; processing</a:t>
          </a:r>
          <a:endParaRPr lang="en-ID" dirty="0"/>
        </a:p>
      </dgm:t>
    </dgm:pt>
    <dgm:pt modelId="{79CC7D63-AEE0-47A6-85DF-454A080CD3EB}" type="parTrans" cxnId="{A39A400B-B050-410A-8A0A-158CAEBDB723}">
      <dgm:prSet/>
      <dgm:spPr/>
      <dgm:t>
        <a:bodyPr/>
        <a:lstStyle/>
        <a:p>
          <a:endParaRPr lang="en-ID"/>
        </a:p>
      </dgm:t>
    </dgm:pt>
    <dgm:pt modelId="{377FA493-6B4B-4AD2-A7C2-937DAF871BCD}" type="sibTrans" cxnId="{A39A400B-B050-410A-8A0A-158CAEBDB723}">
      <dgm:prSet/>
      <dgm:spPr/>
      <dgm:t>
        <a:bodyPr/>
        <a:lstStyle/>
        <a:p>
          <a:endParaRPr lang="en-ID"/>
        </a:p>
      </dgm:t>
    </dgm:pt>
    <dgm:pt modelId="{51DC862A-8369-4681-A584-A2FEB9E4DACC}">
      <dgm:prSet phldrT="[Text]"/>
      <dgm:spPr/>
      <dgm:t>
        <a:bodyPr/>
        <a:lstStyle/>
        <a:p>
          <a:r>
            <a:rPr lang="en-US" dirty="0"/>
            <a:t>EDA &amp; Visualization</a:t>
          </a:r>
          <a:endParaRPr lang="en-ID" dirty="0"/>
        </a:p>
      </dgm:t>
    </dgm:pt>
    <dgm:pt modelId="{50815E37-69A5-4FC3-8E50-970E2C760802}" type="parTrans" cxnId="{C403D467-25D3-4740-9EBB-F30CB4597738}">
      <dgm:prSet/>
      <dgm:spPr/>
      <dgm:t>
        <a:bodyPr/>
        <a:lstStyle/>
        <a:p>
          <a:endParaRPr lang="en-ID"/>
        </a:p>
      </dgm:t>
    </dgm:pt>
    <dgm:pt modelId="{00CE4C57-C853-408F-8A57-02624EF87ED2}" type="sibTrans" cxnId="{C403D467-25D3-4740-9EBB-F30CB4597738}">
      <dgm:prSet/>
      <dgm:spPr/>
      <dgm:t>
        <a:bodyPr/>
        <a:lstStyle/>
        <a:p>
          <a:endParaRPr lang="en-ID"/>
        </a:p>
      </dgm:t>
    </dgm:pt>
    <dgm:pt modelId="{86BB8E0B-6D6A-482D-9C27-D6C359FD1599}">
      <dgm:prSet phldrT="[Text]"/>
      <dgm:spPr/>
      <dgm:t>
        <a:bodyPr/>
        <a:lstStyle/>
        <a:p>
          <a:r>
            <a:rPr lang="en-US" dirty="0"/>
            <a:t>Seaborn untuk EDA</a:t>
          </a:r>
          <a:endParaRPr lang="en-ID" dirty="0"/>
        </a:p>
      </dgm:t>
    </dgm:pt>
    <dgm:pt modelId="{3D3F6AE3-572C-4B65-B024-C17B1ADC0205}" type="parTrans" cxnId="{F04B94EA-FAA5-45BE-9387-043747F697DB}">
      <dgm:prSet/>
      <dgm:spPr/>
      <dgm:t>
        <a:bodyPr/>
        <a:lstStyle/>
        <a:p>
          <a:endParaRPr lang="en-ID"/>
        </a:p>
      </dgm:t>
    </dgm:pt>
    <dgm:pt modelId="{0F2548F3-3665-44CF-B597-0346009D4333}" type="sibTrans" cxnId="{F04B94EA-FAA5-45BE-9387-043747F697DB}">
      <dgm:prSet/>
      <dgm:spPr/>
      <dgm:t>
        <a:bodyPr/>
        <a:lstStyle/>
        <a:p>
          <a:endParaRPr lang="en-ID"/>
        </a:p>
      </dgm:t>
    </dgm:pt>
    <dgm:pt modelId="{AF6652F6-C7E2-4B98-A8BB-0FD2E745EB1B}">
      <dgm:prSet phldrT="[Text]"/>
      <dgm:spPr/>
      <dgm:t>
        <a:bodyPr/>
        <a:lstStyle/>
        <a:p>
          <a:endParaRPr lang="en-ID" dirty="0"/>
        </a:p>
      </dgm:t>
    </dgm:pt>
    <dgm:pt modelId="{C5B5B214-DFBA-41BD-B0C9-865B14AB67FE}" type="parTrans" cxnId="{B098D1B0-2553-4721-82C0-699B26213E03}">
      <dgm:prSet/>
      <dgm:spPr/>
      <dgm:t>
        <a:bodyPr/>
        <a:lstStyle/>
        <a:p>
          <a:endParaRPr lang="en-ID"/>
        </a:p>
      </dgm:t>
    </dgm:pt>
    <dgm:pt modelId="{B6E3846E-D9E8-4D23-8C27-8CE407FA0743}" type="sibTrans" cxnId="{B098D1B0-2553-4721-82C0-699B26213E03}">
      <dgm:prSet/>
      <dgm:spPr/>
      <dgm:t>
        <a:bodyPr/>
        <a:lstStyle/>
        <a:p>
          <a:endParaRPr lang="en-ID"/>
        </a:p>
      </dgm:t>
    </dgm:pt>
    <dgm:pt modelId="{8D258C45-D253-42CF-ABB9-EA7D8E1B8D6C}">
      <dgm:prSet phldrT="[Text]"/>
      <dgm:spPr/>
      <dgm:t>
        <a:bodyPr/>
        <a:lstStyle/>
        <a:p>
          <a:r>
            <a:rPr lang="en-US" dirty="0"/>
            <a:t>API  : Flask</a:t>
          </a:r>
          <a:endParaRPr lang="en-ID" dirty="0"/>
        </a:p>
      </dgm:t>
    </dgm:pt>
    <dgm:pt modelId="{E906D48F-DE7E-4FA3-983C-0CB937389027}" type="parTrans" cxnId="{3C1A3271-5CB1-4BA4-A9EC-DCA1E460617E}">
      <dgm:prSet/>
      <dgm:spPr/>
      <dgm:t>
        <a:bodyPr/>
        <a:lstStyle/>
        <a:p>
          <a:endParaRPr lang="en-ID"/>
        </a:p>
      </dgm:t>
    </dgm:pt>
    <dgm:pt modelId="{006CFECB-CEA9-4AE2-8481-36F187A006F0}" type="sibTrans" cxnId="{3C1A3271-5CB1-4BA4-A9EC-DCA1E460617E}">
      <dgm:prSet/>
      <dgm:spPr/>
      <dgm:t>
        <a:bodyPr/>
        <a:lstStyle/>
        <a:p>
          <a:endParaRPr lang="en-ID"/>
        </a:p>
      </dgm:t>
    </dgm:pt>
    <dgm:pt modelId="{546DCAE8-35FC-495E-B80D-CBF3547A14C9}">
      <dgm:prSet phldrT="[Text]"/>
      <dgm:spPr/>
      <dgm:t>
        <a:bodyPr/>
        <a:lstStyle/>
        <a:p>
          <a:r>
            <a:rPr lang="en-US" dirty="0"/>
            <a:t>Database : SQLite</a:t>
          </a:r>
          <a:endParaRPr lang="en-ID" dirty="0"/>
        </a:p>
      </dgm:t>
    </dgm:pt>
    <dgm:pt modelId="{75F6D216-0DBC-4E9E-8EB9-7031561FDDEE}" type="parTrans" cxnId="{4CB2C923-12DF-45B7-AB74-24357DEC5F86}">
      <dgm:prSet/>
      <dgm:spPr/>
      <dgm:t>
        <a:bodyPr/>
        <a:lstStyle/>
        <a:p>
          <a:endParaRPr lang="en-ID"/>
        </a:p>
      </dgm:t>
    </dgm:pt>
    <dgm:pt modelId="{BB503F8E-2810-41C0-8BCD-222E7A7B0B60}" type="sibTrans" cxnId="{4CB2C923-12DF-45B7-AB74-24357DEC5F86}">
      <dgm:prSet/>
      <dgm:spPr/>
      <dgm:t>
        <a:bodyPr/>
        <a:lstStyle/>
        <a:p>
          <a:endParaRPr lang="en-ID"/>
        </a:p>
      </dgm:t>
    </dgm:pt>
    <dgm:pt modelId="{26C1E0E0-BA42-4EA5-8629-40D0077C52C2}">
      <dgm:prSet phldrT="[Text]"/>
      <dgm:spPr/>
      <dgm:t>
        <a:bodyPr/>
        <a:lstStyle/>
        <a:p>
          <a:r>
            <a:rPr lang="en-US" dirty="0"/>
            <a:t>Visualization : NLTK, </a:t>
          </a:r>
          <a:r>
            <a:rPr lang="en-US" dirty="0" err="1"/>
            <a:t>Wordcloud</a:t>
          </a:r>
          <a:endParaRPr lang="en-ID" dirty="0"/>
        </a:p>
      </dgm:t>
    </dgm:pt>
    <dgm:pt modelId="{3E711EFB-5259-42C5-8673-4EAEE9B611DB}" type="parTrans" cxnId="{A74C4DE0-8C1B-4A60-B53A-C2FF08016E2D}">
      <dgm:prSet/>
      <dgm:spPr/>
      <dgm:t>
        <a:bodyPr/>
        <a:lstStyle/>
        <a:p>
          <a:endParaRPr lang="en-ID"/>
        </a:p>
      </dgm:t>
    </dgm:pt>
    <dgm:pt modelId="{3F810D75-121D-46C9-BEF2-6B9F7921115F}" type="sibTrans" cxnId="{A74C4DE0-8C1B-4A60-B53A-C2FF08016E2D}">
      <dgm:prSet/>
      <dgm:spPr/>
      <dgm:t>
        <a:bodyPr/>
        <a:lstStyle/>
        <a:p>
          <a:endParaRPr lang="en-ID"/>
        </a:p>
      </dgm:t>
    </dgm:pt>
    <dgm:pt modelId="{3BF58CF6-CF66-4644-AC66-F731FF8CE290}">
      <dgm:prSet/>
      <dgm:spPr/>
      <dgm:t>
        <a:bodyPr/>
        <a:lstStyle/>
        <a:p>
          <a:r>
            <a:rPr lang="en-US" dirty="0"/>
            <a:t>Export ke SQL</a:t>
          </a:r>
          <a:endParaRPr lang="en-ID" dirty="0"/>
        </a:p>
      </dgm:t>
    </dgm:pt>
    <dgm:pt modelId="{787CA114-96AF-42AF-9196-6D92DD0A2CE5}" type="parTrans" cxnId="{66B8154E-EAB8-438D-8813-256FCAC38ABC}">
      <dgm:prSet/>
      <dgm:spPr/>
      <dgm:t>
        <a:bodyPr/>
        <a:lstStyle/>
        <a:p>
          <a:endParaRPr lang="en-ID"/>
        </a:p>
      </dgm:t>
    </dgm:pt>
    <dgm:pt modelId="{5325AAAC-F813-4DE6-BC93-A84A05E6F906}" type="sibTrans" cxnId="{66B8154E-EAB8-438D-8813-256FCAC38ABC}">
      <dgm:prSet/>
      <dgm:spPr/>
      <dgm:t>
        <a:bodyPr/>
        <a:lstStyle/>
        <a:p>
          <a:endParaRPr lang="en-ID"/>
        </a:p>
      </dgm:t>
    </dgm:pt>
    <dgm:pt modelId="{408DF2F1-2750-41D0-94BD-D0A5D1855121}">
      <dgm:prSet/>
      <dgm:spPr/>
      <dgm:t>
        <a:bodyPr/>
        <a:lstStyle/>
        <a:p>
          <a:r>
            <a:rPr lang="en-US" dirty="0"/>
            <a:t>Setting file database baru</a:t>
          </a:r>
          <a:endParaRPr lang="en-ID" dirty="0"/>
        </a:p>
      </dgm:t>
    </dgm:pt>
    <dgm:pt modelId="{CB4323B5-D771-4B92-AC8D-39D68FD388FD}" type="parTrans" cxnId="{C925E0B8-F7F6-4A57-8E54-8746C7941A8F}">
      <dgm:prSet/>
      <dgm:spPr/>
      <dgm:t>
        <a:bodyPr/>
        <a:lstStyle/>
        <a:p>
          <a:endParaRPr lang="en-ID"/>
        </a:p>
      </dgm:t>
    </dgm:pt>
    <dgm:pt modelId="{9C1B4EC2-A4CE-4394-8C3E-4EBB31FF0A28}" type="sibTrans" cxnId="{C925E0B8-F7F6-4A57-8E54-8746C7941A8F}">
      <dgm:prSet/>
      <dgm:spPr/>
      <dgm:t>
        <a:bodyPr/>
        <a:lstStyle/>
        <a:p>
          <a:endParaRPr lang="en-ID"/>
        </a:p>
      </dgm:t>
    </dgm:pt>
    <dgm:pt modelId="{776375C5-B93B-47B5-9244-1E75616B20F6}">
      <dgm:prSet/>
      <dgm:spPr/>
      <dgm:t>
        <a:bodyPr/>
        <a:lstStyle/>
        <a:p>
          <a:endParaRPr lang="en-ID"/>
        </a:p>
      </dgm:t>
    </dgm:pt>
    <dgm:pt modelId="{627A621A-4ABB-4FD8-AF14-F155E80C8BC8}" type="parTrans" cxnId="{CC649492-7087-4383-9642-E15E4E58FD8D}">
      <dgm:prSet/>
      <dgm:spPr/>
      <dgm:t>
        <a:bodyPr/>
        <a:lstStyle/>
        <a:p>
          <a:endParaRPr lang="en-ID"/>
        </a:p>
      </dgm:t>
    </dgm:pt>
    <dgm:pt modelId="{D9D483B2-1603-4153-9E4D-56B243CAF9D7}" type="sibTrans" cxnId="{CC649492-7087-4383-9642-E15E4E58FD8D}">
      <dgm:prSet/>
      <dgm:spPr/>
      <dgm:t>
        <a:bodyPr/>
        <a:lstStyle/>
        <a:p>
          <a:endParaRPr lang="en-ID"/>
        </a:p>
      </dgm:t>
    </dgm:pt>
    <dgm:pt modelId="{4EE7FAD6-0323-4CA7-A9D4-91F42203C702}">
      <dgm:prSet/>
      <dgm:spPr/>
      <dgm:t>
        <a:bodyPr/>
        <a:lstStyle/>
        <a:p>
          <a:r>
            <a:rPr lang="en-US" dirty="0"/>
            <a:t>Buat table ke </a:t>
          </a:r>
          <a:r>
            <a:rPr lang="en-US" dirty="0" err="1"/>
            <a:t>dalam</a:t>
          </a:r>
          <a:r>
            <a:rPr lang="en-US" dirty="0"/>
            <a:t> database</a:t>
          </a:r>
          <a:endParaRPr lang="en-ID" dirty="0"/>
        </a:p>
      </dgm:t>
    </dgm:pt>
    <dgm:pt modelId="{7C9CF381-8480-4B62-A97B-0E01E6302944}" type="parTrans" cxnId="{8EFDAEA0-7C3C-4E24-8484-AC30827060D6}">
      <dgm:prSet/>
      <dgm:spPr/>
      <dgm:t>
        <a:bodyPr/>
        <a:lstStyle/>
        <a:p>
          <a:endParaRPr lang="en-ID"/>
        </a:p>
      </dgm:t>
    </dgm:pt>
    <dgm:pt modelId="{24A41B77-AE30-4D56-B282-6C218111B616}" type="sibTrans" cxnId="{8EFDAEA0-7C3C-4E24-8484-AC30827060D6}">
      <dgm:prSet/>
      <dgm:spPr/>
      <dgm:t>
        <a:bodyPr/>
        <a:lstStyle/>
        <a:p>
          <a:endParaRPr lang="en-ID"/>
        </a:p>
      </dgm:t>
    </dgm:pt>
    <dgm:pt modelId="{5623295F-3754-4670-96AD-2DEEE94754E2}">
      <dgm:prSet phldrT="[Text]"/>
      <dgm:spPr/>
      <dgm:t>
        <a:bodyPr/>
        <a:lstStyle/>
        <a:p>
          <a:r>
            <a:rPr lang="en-US" dirty="0"/>
            <a:t>Setting “Get untuk Landing Page”</a:t>
          </a:r>
          <a:endParaRPr lang="en-ID" dirty="0"/>
        </a:p>
      </dgm:t>
    </dgm:pt>
    <dgm:pt modelId="{B440FA75-A278-4123-9394-1467FFA2AA76}" type="parTrans" cxnId="{546422C7-C503-4881-A8CB-3B6AAD13DFF5}">
      <dgm:prSet/>
      <dgm:spPr/>
      <dgm:t>
        <a:bodyPr/>
        <a:lstStyle/>
        <a:p>
          <a:endParaRPr lang="en-ID"/>
        </a:p>
      </dgm:t>
    </dgm:pt>
    <dgm:pt modelId="{1E959B6B-D939-42ED-84CE-BEB495BB5B20}" type="sibTrans" cxnId="{546422C7-C503-4881-A8CB-3B6AAD13DFF5}">
      <dgm:prSet/>
      <dgm:spPr/>
      <dgm:t>
        <a:bodyPr/>
        <a:lstStyle/>
        <a:p>
          <a:endParaRPr lang="en-ID"/>
        </a:p>
      </dgm:t>
    </dgm:pt>
    <dgm:pt modelId="{2D158B09-2638-478E-8B23-025220A5E010}">
      <dgm:prSet phldrT="[Text]"/>
      <dgm:spPr/>
      <dgm:t>
        <a:bodyPr/>
        <a:lstStyle/>
        <a:p>
          <a:r>
            <a:rPr lang="en-US" dirty="0" err="1"/>
            <a:t>Wordcloud</a:t>
          </a:r>
          <a:r>
            <a:rPr lang="en-US" dirty="0"/>
            <a:t> untuk </a:t>
          </a:r>
          <a:r>
            <a:rPr lang="en-US" dirty="0" err="1"/>
            <a:t>mencari</a:t>
          </a:r>
          <a:r>
            <a:rPr lang="en-US" dirty="0"/>
            <a:t> kata </a:t>
          </a:r>
          <a:r>
            <a:rPr lang="en-US" dirty="0" err="1"/>
            <a:t>terbanyak</a:t>
          </a:r>
          <a:r>
            <a:rPr lang="en-US" dirty="0"/>
            <a:t> </a:t>
          </a:r>
          <a:endParaRPr lang="en-ID" dirty="0"/>
        </a:p>
      </dgm:t>
    </dgm:pt>
    <dgm:pt modelId="{C9CC8AF3-2DD7-42C7-A747-DFA3AA68F7A8}" type="parTrans" cxnId="{5C27EB10-CACE-452F-A0B2-7ADD28380497}">
      <dgm:prSet/>
      <dgm:spPr/>
      <dgm:t>
        <a:bodyPr/>
        <a:lstStyle/>
        <a:p>
          <a:endParaRPr lang="en-ID"/>
        </a:p>
      </dgm:t>
    </dgm:pt>
    <dgm:pt modelId="{0AC64AE6-DBFC-4037-BDEB-41FFE6B592CD}" type="sibTrans" cxnId="{5C27EB10-CACE-452F-A0B2-7ADD28380497}">
      <dgm:prSet/>
      <dgm:spPr/>
      <dgm:t>
        <a:bodyPr/>
        <a:lstStyle/>
        <a:p>
          <a:endParaRPr lang="en-ID"/>
        </a:p>
      </dgm:t>
    </dgm:pt>
    <dgm:pt modelId="{9300E4B1-9A0C-4361-863E-8396050EC04D}">
      <dgm:prSet/>
      <dgm:spPr/>
      <dgm:t>
        <a:bodyPr/>
        <a:lstStyle/>
        <a:p>
          <a:r>
            <a:rPr lang="en-US" dirty="0"/>
            <a:t>Export </a:t>
          </a:r>
          <a:r>
            <a:rPr lang="en-US" dirty="0" err="1"/>
            <a:t>dataframe</a:t>
          </a:r>
          <a:r>
            <a:rPr lang="en-US" dirty="0"/>
            <a:t> </a:t>
          </a:r>
          <a:r>
            <a:rPr lang="en-US" dirty="0" err="1"/>
            <a:t>bersih</a:t>
          </a:r>
          <a:r>
            <a:rPr lang="en-US" dirty="0"/>
            <a:t> ke file SQL</a:t>
          </a:r>
          <a:endParaRPr lang="en-ID" dirty="0"/>
        </a:p>
      </dgm:t>
    </dgm:pt>
    <dgm:pt modelId="{80E6BD59-043B-4F83-BB0D-E4B302F3A073}" type="parTrans" cxnId="{B7A7AF24-C31A-4829-B2A7-9C8997AA8C8C}">
      <dgm:prSet/>
      <dgm:spPr/>
      <dgm:t>
        <a:bodyPr/>
        <a:lstStyle/>
        <a:p>
          <a:endParaRPr lang="en-ID"/>
        </a:p>
      </dgm:t>
    </dgm:pt>
    <dgm:pt modelId="{C0F06D34-0E8A-49D5-BE9D-43217F759758}" type="sibTrans" cxnId="{B7A7AF24-C31A-4829-B2A7-9C8997AA8C8C}">
      <dgm:prSet/>
      <dgm:spPr/>
      <dgm:t>
        <a:bodyPr/>
        <a:lstStyle/>
        <a:p>
          <a:endParaRPr lang="en-ID"/>
        </a:p>
      </dgm:t>
    </dgm:pt>
    <dgm:pt modelId="{95D10668-6E33-4EEE-A2F0-A2142B74C547}">
      <dgm:prSet/>
      <dgm:spPr/>
      <dgm:t>
        <a:bodyPr/>
        <a:lstStyle/>
        <a:p>
          <a:r>
            <a:rPr lang="en-US" dirty="0"/>
            <a:t>Setting </a:t>
          </a:r>
          <a:r>
            <a:rPr lang="en-US" dirty="0" err="1"/>
            <a:t>koneksi</a:t>
          </a:r>
          <a:r>
            <a:rPr lang="en-US" dirty="0"/>
            <a:t> untuk SQLite3</a:t>
          </a:r>
          <a:endParaRPr lang="en-ID" dirty="0"/>
        </a:p>
      </dgm:t>
    </dgm:pt>
    <dgm:pt modelId="{02E7BEF9-7D2E-450B-9889-A56D7E7FABEA}" type="parTrans" cxnId="{D7454696-D804-4206-9DCC-4ADE882A7F31}">
      <dgm:prSet/>
      <dgm:spPr/>
      <dgm:t>
        <a:bodyPr/>
        <a:lstStyle/>
        <a:p>
          <a:endParaRPr lang="en-ID"/>
        </a:p>
      </dgm:t>
    </dgm:pt>
    <dgm:pt modelId="{E97820D1-3DEF-4A5B-99B1-C9F0DDD7ED7C}" type="sibTrans" cxnId="{D7454696-D804-4206-9DCC-4ADE882A7F31}">
      <dgm:prSet/>
      <dgm:spPr/>
      <dgm:t>
        <a:bodyPr/>
        <a:lstStyle/>
        <a:p>
          <a:endParaRPr lang="en-ID"/>
        </a:p>
      </dgm:t>
    </dgm:pt>
    <dgm:pt modelId="{154EDB8A-2A02-440A-B072-18691213A427}" type="pres">
      <dgm:prSet presAssocID="{BD5E9F4B-6515-44E3-B4B2-B96202AFA84B}" presName="linearFlow" presStyleCnt="0">
        <dgm:presLayoutVars>
          <dgm:dir/>
          <dgm:animLvl val="lvl"/>
          <dgm:resizeHandles val="exact"/>
        </dgm:presLayoutVars>
      </dgm:prSet>
      <dgm:spPr/>
    </dgm:pt>
    <dgm:pt modelId="{28E3532D-2269-4C07-B5D2-6441BB80F5F1}" type="pres">
      <dgm:prSet presAssocID="{9BBCBE91-C173-4D83-9231-D7CC91CA5FCC}" presName="composite" presStyleCnt="0"/>
      <dgm:spPr/>
    </dgm:pt>
    <dgm:pt modelId="{DBEC041A-5AD9-46D7-B9BE-BA8C6BF24A75}" type="pres">
      <dgm:prSet presAssocID="{9BBCBE91-C173-4D83-9231-D7CC91CA5FCC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2B883EC4-5F78-4483-85CE-473CD2A53F33}" type="pres">
      <dgm:prSet presAssocID="{9BBCBE91-C173-4D83-9231-D7CC91CA5FCC}" presName="descendantText" presStyleLbl="alignAcc1" presStyleIdx="0" presStyleCnt="4">
        <dgm:presLayoutVars>
          <dgm:bulletEnabled val="1"/>
        </dgm:presLayoutVars>
      </dgm:prSet>
      <dgm:spPr/>
    </dgm:pt>
    <dgm:pt modelId="{C8AF3000-6ED2-4CF0-94F0-4FE60AADB52C}" type="pres">
      <dgm:prSet presAssocID="{FB945F15-8C5C-4857-AA25-6CAE1A1103D8}" presName="sp" presStyleCnt="0"/>
      <dgm:spPr/>
    </dgm:pt>
    <dgm:pt modelId="{FEEEDA98-CE2F-4BD1-9BB8-51F51D837AFB}" type="pres">
      <dgm:prSet presAssocID="{CFF5F7D4-3E56-4CE0-A590-4BF8781D8BDA}" presName="composite" presStyleCnt="0"/>
      <dgm:spPr/>
    </dgm:pt>
    <dgm:pt modelId="{3819F68C-4EC8-43F6-AF7E-8F2669080C0E}" type="pres">
      <dgm:prSet presAssocID="{CFF5F7D4-3E56-4CE0-A590-4BF8781D8BDA}" presName="parentText" presStyleLbl="alignNode1" presStyleIdx="1" presStyleCnt="4" custLinFactNeighborY="0">
        <dgm:presLayoutVars>
          <dgm:chMax val="1"/>
          <dgm:bulletEnabled val="1"/>
        </dgm:presLayoutVars>
      </dgm:prSet>
      <dgm:spPr/>
    </dgm:pt>
    <dgm:pt modelId="{80255643-F79A-4C0C-A5F6-1690EB6D00A8}" type="pres">
      <dgm:prSet presAssocID="{CFF5F7D4-3E56-4CE0-A590-4BF8781D8BDA}" presName="descendantText" presStyleLbl="alignAcc1" presStyleIdx="1" presStyleCnt="4" custLinFactNeighborX="270">
        <dgm:presLayoutVars>
          <dgm:bulletEnabled val="1"/>
        </dgm:presLayoutVars>
      </dgm:prSet>
      <dgm:spPr/>
    </dgm:pt>
    <dgm:pt modelId="{BDC66586-AA81-4211-BB61-2AA019F70CDC}" type="pres">
      <dgm:prSet presAssocID="{67F4CC23-D019-4E34-BDBB-304F2FCF47C3}" presName="sp" presStyleCnt="0"/>
      <dgm:spPr/>
    </dgm:pt>
    <dgm:pt modelId="{126AF379-C5FD-40A7-8E1A-E272B5780B64}" type="pres">
      <dgm:prSet presAssocID="{51DC862A-8369-4681-A584-A2FEB9E4DACC}" presName="composite" presStyleCnt="0"/>
      <dgm:spPr/>
    </dgm:pt>
    <dgm:pt modelId="{6C2F07B1-7D35-4C0B-A007-FD26F7FF6821}" type="pres">
      <dgm:prSet presAssocID="{51DC862A-8369-4681-A584-A2FEB9E4DACC}" presName="parentText" presStyleLbl="alignNode1" presStyleIdx="2" presStyleCnt="4" custLinFactNeighborY="0">
        <dgm:presLayoutVars>
          <dgm:chMax val="1"/>
          <dgm:bulletEnabled val="1"/>
        </dgm:presLayoutVars>
      </dgm:prSet>
      <dgm:spPr/>
    </dgm:pt>
    <dgm:pt modelId="{49B1837B-7825-4A4A-B602-E47061036F15}" type="pres">
      <dgm:prSet presAssocID="{51DC862A-8369-4681-A584-A2FEB9E4DACC}" presName="descendantText" presStyleLbl="alignAcc1" presStyleIdx="2" presStyleCnt="4" custLinFactNeighborY="0">
        <dgm:presLayoutVars>
          <dgm:bulletEnabled val="1"/>
        </dgm:presLayoutVars>
      </dgm:prSet>
      <dgm:spPr/>
    </dgm:pt>
    <dgm:pt modelId="{442DA83C-2833-4B0A-BE48-D0507326EA0C}" type="pres">
      <dgm:prSet presAssocID="{00CE4C57-C853-408F-8A57-02624EF87ED2}" presName="sp" presStyleCnt="0"/>
      <dgm:spPr/>
    </dgm:pt>
    <dgm:pt modelId="{F9BDFECB-7469-45A8-8AA4-4CB5DD525791}" type="pres">
      <dgm:prSet presAssocID="{3BF58CF6-CF66-4644-AC66-F731FF8CE290}" presName="composite" presStyleCnt="0"/>
      <dgm:spPr/>
    </dgm:pt>
    <dgm:pt modelId="{E7397C88-B76A-442F-8057-870D8E4D4F2E}" type="pres">
      <dgm:prSet presAssocID="{3BF58CF6-CF66-4644-AC66-F731FF8CE290}" presName="parentText" presStyleLbl="alignNode1" presStyleIdx="3" presStyleCnt="4" custLinFactNeighborY="0">
        <dgm:presLayoutVars>
          <dgm:chMax val="1"/>
          <dgm:bulletEnabled val="1"/>
        </dgm:presLayoutVars>
      </dgm:prSet>
      <dgm:spPr/>
    </dgm:pt>
    <dgm:pt modelId="{9AA29F6F-C083-4523-9920-E26BEBF21B1E}" type="pres">
      <dgm:prSet presAssocID="{3BF58CF6-CF66-4644-AC66-F731FF8CE290}" presName="descendantText" presStyleLbl="alignAcc1" presStyleIdx="3" presStyleCnt="4" custLinFactNeighborY="0">
        <dgm:presLayoutVars>
          <dgm:bulletEnabled val="1"/>
        </dgm:presLayoutVars>
      </dgm:prSet>
      <dgm:spPr/>
    </dgm:pt>
  </dgm:ptLst>
  <dgm:cxnLst>
    <dgm:cxn modelId="{A39A400B-B050-410A-8A0A-158CAEBDB723}" srcId="{CFF5F7D4-3E56-4CE0-A590-4BF8781D8BDA}" destId="{455156E1-E9EA-48EC-A42C-852E8D711D2B}" srcOrd="2" destOrd="0" parTransId="{79CC7D63-AEE0-47A6-85DF-454A080CD3EB}" sibTransId="{377FA493-6B4B-4AD2-A7C2-937DAF871BCD}"/>
    <dgm:cxn modelId="{5C27EB10-CACE-452F-A0B2-7ADD28380497}" srcId="{51DC862A-8369-4681-A584-A2FEB9E4DACC}" destId="{2D158B09-2638-478E-8B23-025220A5E010}" srcOrd="1" destOrd="0" parTransId="{C9CC8AF3-2DD7-42C7-A747-DFA3AA68F7A8}" sibTransId="{0AC64AE6-DBFC-4037-BDEB-41FFE6B592CD}"/>
    <dgm:cxn modelId="{4CB2C923-12DF-45B7-AB74-24357DEC5F86}" srcId="{9BBCBE91-C173-4D83-9231-D7CC91CA5FCC}" destId="{546DCAE8-35FC-495E-B80D-CBF3547A14C9}" srcOrd="4" destOrd="0" parTransId="{75F6D216-0DBC-4E9E-8EB9-7031561FDDEE}" sibTransId="{BB503F8E-2810-41C0-8BCD-222E7A7B0B60}"/>
    <dgm:cxn modelId="{B7A7AF24-C31A-4829-B2A7-9C8997AA8C8C}" srcId="{3BF58CF6-CF66-4644-AC66-F731FF8CE290}" destId="{9300E4B1-9A0C-4361-863E-8396050EC04D}" srcOrd="4" destOrd="0" parTransId="{80E6BD59-043B-4F83-BB0D-E4B302F3A073}" sibTransId="{C0F06D34-0E8A-49D5-BE9D-43217F759758}"/>
    <dgm:cxn modelId="{02A12034-90BF-4BB6-A6D2-F8292757A911}" type="presOf" srcId="{86BB8E0B-6D6A-482D-9C27-D6C359FD1599}" destId="{49B1837B-7825-4A4A-B602-E47061036F15}" srcOrd="0" destOrd="0" presId="urn:microsoft.com/office/officeart/2005/8/layout/chevron2"/>
    <dgm:cxn modelId="{38C67438-21B0-49A7-97B6-79BA0F5488D0}" type="presOf" srcId="{CFF5F7D4-3E56-4CE0-A590-4BF8781D8BDA}" destId="{3819F68C-4EC8-43F6-AF7E-8F2669080C0E}" srcOrd="0" destOrd="0" presId="urn:microsoft.com/office/officeart/2005/8/layout/chevron2"/>
    <dgm:cxn modelId="{FC51ED38-6DE9-4040-A9BA-917B631DF943}" type="presOf" srcId="{776375C5-B93B-47B5-9244-1E75616B20F6}" destId="{9AA29F6F-C083-4523-9920-E26BEBF21B1E}" srcOrd="0" destOrd="0" presId="urn:microsoft.com/office/officeart/2005/8/layout/chevron2"/>
    <dgm:cxn modelId="{5330C242-9D2F-4A90-B5C4-8D009C03AE45}" type="presOf" srcId="{8D258C45-D253-42CF-ABB9-EA7D8E1B8D6C}" destId="{2B883EC4-5F78-4483-85CE-473CD2A53F33}" srcOrd="0" destOrd="3" presId="urn:microsoft.com/office/officeart/2005/8/layout/chevron2"/>
    <dgm:cxn modelId="{47E41866-474E-4ABD-A0E9-8092813D0E15}" srcId="{BD5E9F4B-6515-44E3-B4B2-B96202AFA84B}" destId="{9BBCBE91-C173-4D83-9231-D7CC91CA5FCC}" srcOrd="0" destOrd="0" parTransId="{1CEFB2D9-4EE8-48EA-840E-0DBFA0EA36F3}" sibTransId="{FB945F15-8C5C-4857-AA25-6CAE1A1103D8}"/>
    <dgm:cxn modelId="{C403D467-25D3-4740-9EBB-F30CB4597738}" srcId="{BD5E9F4B-6515-44E3-B4B2-B96202AFA84B}" destId="{51DC862A-8369-4681-A584-A2FEB9E4DACC}" srcOrd="2" destOrd="0" parTransId="{50815E37-69A5-4FC3-8E50-970E2C760802}" sibTransId="{00CE4C57-C853-408F-8A57-02624EF87ED2}"/>
    <dgm:cxn modelId="{F502AD68-21CF-4AC3-857E-0F98695B33CF}" type="presOf" srcId="{9300E4B1-9A0C-4361-863E-8396050EC04D}" destId="{9AA29F6F-C083-4523-9920-E26BEBF21B1E}" srcOrd="0" destOrd="4" presId="urn:microsoft.com/office/officeart/2005/8/layout/chevron2"/>
    <dgm:cxn modelId="{7C24296C-9B18-4DC7-B9D7-8B22B2226497}" type="presOf" srcId="{51DC862A-8369-4681-A584-A2FEB9E4DACC}" destId="{6C2F07B1-7D35-4C0B-A007-FD26F7FF6821}" srcOrd="0" destOrd="0" presId="urn:microsoft.com/office/officeart/2005/8/layout/chevron2"/>
    <dgm:cxn modelId="{66B8154E-EAB8-438D-8813-256FCAC38ABC}" srcId="{BD5E9F4B-6515-44E3-B4B2-B96202AFA84B}" destId="{3BF58CF6-CF66-4644-AC66-F731FF8CE290}" srcOrd="3" destOrd="0" parTransId="{787CA114-96AF-42AF-9196-6D92DD0A2CE5}" sibTransId="{5325AAAC-F813-4DE6-BC93-A84A05E6F906}"/>
    <dgm:cxn modelId="{6C84E56F-421F-47C2-841D-694764D23037}" type="presOf" srcId="{29334438-7512-463A-8F20-93E5B3BBE211}" destId="{2B883EC4-5F78-4483-85CE-473CD2A53F33}" srcOrd="0" destOrd="1" presId="urn:microsoft.com/office/officeart/2005/8/layout/chevron2"/>
    <dgm:cxn modelId="{3C1A3271-5CB1-4BA4-A9EC-DCA1E460617E}" srcId="{9BBCBE91-C173-4D83-9231-D7CC91CA5FCC}" destId="{8D258C45-D253-42CF-ABB9-EA7D8E1B8D6C}" srcOrd="3" destOrd="0" parTransId="{E906D48F-DE7E-4FA3-983C-0CB937389027}" sibTransId="{006CFECB-CEA9-4AE2-8481-36F187A006F0}"/>
    <dgm:cxn modelId="{F6D87C51-4E00-4E53-BB21-1CF62BF98F67}" type="presOf" srcId="{455156E1-E9EA-48EC-A42C-852E8D711D2B}" destId="{80255643-F79A-4C0C-A5F6-1690EB6D00A8}" srcOrd="0" destOrd="2" presId="urn:microsoft.com/office/officeart/2005/8/layout/chevron2"/>
    <dgm:cxn modelId="{78AD387A-E1C2-4F54-BB60-32A4A3E67EC5}" type="presOf" srcId="{AF6652F6-C7E2-4B98-A8BB-0FD2E745EB1B}" destId="{49B1837B-7825-4A4A-B602-E47061036F15}" srcOrd="0" destOrd="2" presId="urn:microsoft.com/office/officeart/2005/8/layout/chevron2"/>
    <dgm:cxn modelId="{44E5B87E-84BE-41A3-9A64-B58967B36292}" type="presOf" srcId="{38785D8B-E4E0-40A5-9958-B8506983092C}" destId="{80255643-F79A-4C0C-A5F6-1690EB6D00A8}" srcOrd="0" destOrd="0" presId="urn:microsoft.com/office/officeart/2005/8/layout/chevron2"/>
    <dgm:cxn modelId="{6F9B0990-4394-4E25-8312-B2E59906A2AF}" type="presOf" srcId="{95D10668-6E33-4EEE-A2F0-A2142B74C547}" destId="{9AA29F6F-C083-4523-9920-E26BEBF21B1E}" srcOrd="0" destOrd="2" presId="urn:microsoft.com/office/officeart/2005/8/layout/chevron2"/>
    <dgm:cxn modelId="{CC649492-7087-4383-9642-E15E4E58FD8D}" srcId="{3BF58CF6-CF66-4644-AC66-F731FF8CE290}" destId="{776375C5-B93B-47B5-9244-1E75616B20F6}" srcOrd="0" destOrd="0" parTransId="{627A621A-4ABB-4FD8-AF14-F155E80C8BC8}" sibTransId="{D9D483B2-1603-4153-9E4D-56B243CAF9D7}"/>
    <dgm:cxn modelId="{591B2B94-319A-4AF0-95DE-DF69348B404D}" srcId="{BD5E9F4B-6515-44E3-B4B2-B96202AFA84B}" destId="{CFF5F7D4-3E56-4CE0-A590-4BF8781D8BDA}" srcOrd="1" destOrd="0" parTransId="{7BFD0E72-902C-4FED-BD03-BE558A98B72C}" sibTransId="{67F4CC23-D019-4E34-BDBB-304F2FCF47C3}"/>
    <dgm:cxn modelId="{D7454696-D804-4206-9DCC-4ADE882A7F31}" srcId="{3BF58CF6-CF66-4644-AC66-F731FF8CE290}" destId="{95D10668-6E33-4EEE-A2F0-A2142B74C547}" srcOrd="2" destOrd="0" parTransId="{02E7BEF9-7D2E-450B-9889-A56D7E7FABEA}" sibTransId="{E97820D1-3DEF-4A5B-99B1-C9F0DDD7ED7C}"/>
    <dgm:cxn modelId="{09801C9C-7D9B-4554-BB05-193DCE6DE6A8}" type="presOf" srcId="{BD5E9F4B-6515-44E3-B4B2-B96202AFA84B}" destId="{154EDB8A-2A02-440A-B072-18691213A427}" srcOrd="0" destOrd="0" presId="urn:microsoft.com/office/officeart/2005/8/layout/chevron2"/>
    <dgm:cxn modelId="{7AF0979D-97FE-49D5-9BA4-1F9672AFFE93}" type="presOf" srcId="{408DF2F1-2750-41D0-94BD-D0A5D1855121}" destId="{9AA29F6F-C083-4523-9920-E26BEBF21B1E}" srcOrd="0" destOrd="1" presId="urn:microsoft.com/office/officeart/2005/8/layout/chevron2"/>
    <dgm:cxn modelId="{8EFDAEA0-7C3C-4E24-8484-AC30827060D6}" srcId="{3BF58CF6-CF66-4644-AC66-F731FF8CE290}" destId="{4EE7FAD6-0323-4CA7-A9D4-91F42203C702}" srcOrd="3" destOrd="0" parTransId="{7C9CF381-8480-4B62-A97B-0E01E6302944}" sibTransId="{24A41B77-AE30-4D56-B282-6C218111B616}"/>
    <dgm:cxn modelId="{B098D1B0-2553-4721-82C0-699B26213E03}" srcId="{51DC862A-8369-4681-A584-A2FEB9E4DACC}" destId="{AF6652F6-C7E2-4B98-A8BB-0FD2E745EB1B}" srcOrd="2" destOrd="0" parTransId="{C5B5B214-DFBA-41BD-B0C9-865B14AB67FE}" sibTransId="{B6E3846E-D9E8-4D23-8C27-8CE407FA0743}"/>
    <dgm:cxn modelId="{C925E0B8-F7F6-4A57-8E54-8746C7941A8F}" srcId="{3BF58CF6-CF66-4644-AC66-F731FF8CE290}" destId="{408DF2F1-2750-41D0-94BD-D0A5D1855121}" srcOrd="1" destOrd="0" parTransId="{CB4323B5-D771-4B92-AC8D-39D68FD388FD}" sibTransId="{9C1B4EC2-A4CE-4394-8C3E-4EBB31FF0A28}"/>
    <dgm:cxn modelId="{57E60CBD-6593-464A-9536-19BF162F08C0}" type="presOf" srcId="{9BBCBE91-C173-4D83-9231-D7CC91CA5FCC}" destId="{DBEC041A-5AD9-46D7-B9BE-BA8C6BF24A75}" srcOrd="0" destOrd="0" presId="urn:microsoft.com/office/officeart/2005/8/layout/chevron2"/>
    <dgm:cxn modelId="{E3883EC2-230F-4644-A3C2-2907A9D2652C}" srcId="{CFF5F7D4-3E56-4CE0-A590-4BF8781D8BDA}" destId="{38785D8B-E4E0-40A5-9958-B8506983092C}" srcOrd="0" destOrd="0" parTransId="{FB5A0283-E031-4FE7-8366-E76A4BFFBB8D}" sibTransId="{5778EC44-F24D-42F7-8A74-2434696DC02E}"/>
    <dgm:cxn modelId="{C7E5B2C6-C568-4282-8F23-8414BB0B8205}" type="presOf" srcId="{5623295F-3754-4670-96AD-2DEEE94754E2}" destId="{80255643-F79A-4C0C-A5F6-1690EB6D00A8}" srcOrd="0" destOrd="1" presId="urn:microsoft.com/office/officeart/2005/8/layout/chevron2"/>
    <dgm:cxn modelId="{546422C7-C503-4881-A8CB-3B6AAD13DFF5}" srcId="{CFF5F7D4-3E56-4CE0-A590-4BF8781D8BDA}" destId="{5623295F-3754-4670-96AD-2DEEE94754E2}" srcOrd="1" destOrd="0" parTransId="{B440FA75-A278-4123-9394-1467FFA2AA76}" sibTransId="{1E959B6B-D939-42ED-84CE-BEB495BB5B20}"/>
    <dgm:cxn modelId="{F2F7DDCD-8EDB-480F-AD79-6D34BA48E8F2}" srcId="{9BBCBE91-C173-4D83-9231-D7CC91CA5FCC}" destId="{29334438-7512-463A-8F20-93E5B3BBE211}" srcOrd="1" destOrd="0" parTransId="{9678C2C6-F889-45AC-8585-9D96E4000A42}" sibTransId="{744F5938-224C-4DF0-9197-A432FD3F22E2}"/>
    <dgm:cxn modelId="{55B57EDE-FBA2-4A7D-B566-7038905BF301}" type="presOf" srcId="{3BF58CF6-CF66-4644-AC66-F731FF8CE290}" destId="{E7397C88-B76A-442F-8057-870D8E4D4F2E}" srcOrd="0" destOrd="0" presId="urn:microsoft.com/office/officeart/2005/8/layout/chevron2"/>
    <dgm:cxn modelId="{A74C4DE0-8C1B-4A60-B53A-C2FF08016E2D}" srcId="{9BBCBE91-C173-4D83-9231-D7CC91CA5FCC}" destId="{26C1E0E0-BA42-4EA5-8629-40D0077C52C2}" srcOrd="2" destOrd="0" parTransId="{3E711EFB-5259-42C5-8673-4EAEE9B611DB}" sibTransId="{3F810D75-121D-46C9-BEF2-6B9F7921115F}"/>
    <dgm:cxn modelId="{E3D97BE1-B4E3-4726-B092-0129838AEF47}" type="presOf" srcId="{546DCAE8-35FC-495E-B80D-CBF3547A14C9}" destId="{2B883EC4-5F78-4483-85CE-473CD2A53F33}" srcOrd="0" destOrd="4" presId="urn:microsoft.com/office/officeart/2005/8/layout/chevron2"/>
    <dgm:cxn modelId="{BA67D7E1-01FD-4E3A-9E10-24410E7BB147}" type="presOf" srcId="{26C1E0E0-BA42-4EA5-8629-40D0077C52C2}" destId="{2B883EC4-5F78-4483-85CE-473CD2A53F33}" srcOrd="0" destOrd="2" presId="urn:microsoft.com/office/officeart/2005/8/layout/chevron2"/>
    <dgm:cxn modelId="{556ADAE2-A148-4317-B2A0-DFCFD4DF66CE}" type="presOf" srcId="{2D158B09-2638-478E-8B23-025220A5E010}" destId="{49B1837B-7825-4A4A-B602-E47061036F15}" srcOrd="0" destOrd="1" presId="urn:microsoft.com/office/officeart/2005/8/layout/chevron2"/>
    <dgm:cxn modelId="{7B3D97E3-FC83-4234-B68B-F81AEF3219DB}" srcId="{9BBCBE91-C173-4D83-9231-D7CC91CA5FCC}" destId="{A10F0F07-8773-446F-A46D-D94DE495DCD3}" srcOrd="0" destOrd="0" parTransId="{246D4E14-17D8-4AC8-8B5D-1FD781555B10}" sibTransId="{ED632D2F-D6A9-4AD8-8676-EF629C475A25}"/>
    <dgm:cxn modelId="{F04B94EA-FAA5-45BE-9387-043747F697DB}" srcId="{51DC862A-8369-4681-A584-A2FEB9E4DACC}" destId="{86BB8E0B-6D6A-482D-9C27-D6C359FD1599}" srcOrd="0" destOrd="0" parTransId="{3D3F6AE3-572C-4B65-B024-C17B1ADC0205}" sibTransId="{0F2548F3-3665-44CF-B597-0346009D4333}"/>
    <dgm:cxn modelId="{3AEE11EB-1FFF-4242-8DE9-C6DEA8F5E5FA}" type="presOf" srcId="{A10F0F07-8773-446F-A46D-D94DE495DCD3}" destId="{2B883EC4-5F78-4483-85CE-473CD2A53F33}" srcOrd="0" destOrd="0" presId="urn:microsoft.com/office/officeart/2005/8/layout/chevron2"/>
    <dgm:cxn modelId="{EEA637EB-AE54-411C-BBE2-123654493C0F}" type="presOf" srcId="{4EE7FAD6-0323-4CA7-A9D4-91F42203C702}" destId="{9AA29F6F-C083-4523-9920-E26BEBF21B1E}" srcOrd="0" destOrd="3" presId="urn:microsoft.com/office/officeart/2005/8/layout/chevron2"/>
    <dgm:cxn modelId="{E786433F-D781-43C6-B8D7-5924C395722C}" type="presParOf" srcId="{154EDB8A-2A02-440A-B072-18691213A427}" destId="{28E3532D-2269-4C07-B5D2-6441BB80F5F1}" srcOrd="0" destOrd="0" presId="urn:microsoft.com/office/officeart/2005/8/layout/chevron2"/>
    <dgm:cxn modelId="{56D6E96E-5903-4F1A-86E8-8A9297ECB638}" type="presParOf" srcId="{28E3532D-2269-4C07-B5D2-6441BB80F5F1}" destId="{DBEC041A-5AD9-46D7-B9BE-BA8C6BF24A75}" srcOrd="0" destOrd="0" presId="urn:microsoft.com/office/officeart/2005/8/layout/chevron2"/>
    <dgm:cxn modelId="{4421F489-9DB4-4BDA-A97B-20C99F640113}" type="presParOf" srcId="{28E3532D-2269-4C07-B5D2-6441BB80F5F1}" destId="{2B883EC4-5F78-4483-85CE-473CD2A53F33}" srcOrd="1" destOrd="0" presId="urn:microsoft.com/office/officeart/2005/8/layout/chevron2"/>
    <dgm:cxn modelId="{076B6659-64A5-4F9D-B90F-E6EA0209818C}" type="presParOf" srcId="{154EDB8A-2A02-440A-B072-18691213A427}" destId="{C8AF3000-6ED2-4CF0-94F0-4FE60AADB52C}" srcOrd="1" destOrd="0" presId="urn:microsoft.com/office/officeart/2005/8/layout/chevron2"/>
    <dgm:cxn modelId="{595FD498-FDD0-4F0B-8D65-08245AD97879}" type="presParOf" srcId="{154EDB8A-2A02-440A-B072-18691213A427}" destId="{FEEEDA98-CE2F-4BD1-9BB8-51F51D837AFB}" srcOrd="2" destOrd="0" presId="urn:microsoft.com/office/officeart/2005/8/layout/chevron2"/>
    <dgm:cxn modelId="{AB6400C7-0B2C-43EE-A9FD-9ED9A4DA7785}" type="presParOf" srcId="{FEEEDA98-CE2F-4BD1-9BB8-51F51D837AFB}" destId="{3819F68C-4EC8-43F6-AF7E-8F2669080C0E}" srcOrd="0" destOrd="0" presId="urn:microsoft.com/office/officeart/2005/8/layout/chevron2"/>
    <dgm:cxn modelId="{14A30256-0F1A-484C-AE2B-4F99FAAA69AB}" type="presParOf" srcId="{FEEEDA98-CE2F-4BD1-9BB8-51F51D837AFB}" destId="{80255643-F79A-4C0C-A5F6-1690EB6D00A8}" srcOrd="1" destOrd="0" presId="urn:microsoft.com/office/officeart/2005/8/layout/chevron2"/>
    <dgm:cxn modelId="{D449BF0E-2BC4-4362-A5DC-A9D7F6195BEF}" type="presParOf" srcId="{154EDB8A-2A02-440A-B072-18691213A427}" destId="{BDC66586-AA81-4211-BB61-2AA019F70CDC}" srcOrd="3" destOrd="0" presId="urn:microsoft.com/office/officeart/2005/8/layout/chevron2"/>
    <dgm:cxn modelId="{2A0F7B17-4D27-4C81-B217-79D0E50A0B4B}" type="presParOf" srcId="{154EDB8A-2A02-440A-B072-18691213A427}" destId="{126AF379-C5FD-40A7-8E1A-E272B5780B64}" srcOrd="4" destOrd="0" presId="urn:microsoft.com/office/officeart/2005/8/layout/chevron2"/>
    <dgm:cxn modelId="{1F254FF3-A8F4-4143-97C1-782164E00680}" type="presParOf" srcId="{126AF379-C5FD-40A7-8E1A-E272B5780B64}" destId="{6C2F07B1-7D35-4C0B-A007-FD26F7FF6821}" srcOrd="0" destOrd="0" presId="urn:microsoft.com/office/officeart/2005/8/layout/chevron2"/>
    <dgm:cxn modelId="{D7E5D3E4-38EA-4A15-9B8B-7DA59F924693}" type="presParOf" srcId="{126AF379-C5FD-40A7-8E1A-E272B5780B64}" destId="{49B1837B-7825-4A4A-B602-E47061036F15}" srcOrd="1" destOrd="0" presId="urn:microsoft.com/office/officeart/2005/8/layout/chevron2"/>
    <dgm:cxn modelId="{A81B718A-CEFB-47B1-A9C2-2A2A6D85D9CE}" type="presParOf" srcId="{154EDB8A-2A02-440A-B072-18691213A427}" destId="{442DA83C-2833-4B0A-BE48-D0507326EA0C}" srcOrd="5" destOrd="0" presId="urn:microsoft.com/office/officeart/2005/8/layout/chevron2"/>
    <dgm:cxn modelId="{EDD4DB4F-FA07-41B1-987E-129E8FCAAD2F}" type="presParOf" srcId="{154EDB8A-2A02-440A-B072-18691213A427}" destId="{F9BDFECB-7469-45A8-8AA4-4CB5DD525791}" srcOrd="6" destOrd="0" presId="urn:microsoft.com/office/officeart/2005/8/layout/chevron2"/>
    <dgm:cxn modelId="{FBEF49E9-6DF0-4B19-84A7-24F648BA7673}" type="presParOf" srcId="{F9BDFECB-7469-45A8-8AA4-4CB5DD525791}" destId="{E7397C88-B76A-442F-8057-870D8E4D4F2E}" srcOrd="0" destOrd="0" presId="urn:microsoft.com/office/officeart/2005/8/layout/chevron2"/>
    <dgm:cxn modelId="{A77260CB-94EF-48F7-94A0-AB4BB7FC572D}" type="presParOf" srcId="{F9BDFECB-7469-45A8-8AA4-4CB5DD525791}" destId="{9AA29F6F-C083-4523-9920-E26BEBF21B1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C041A-5AD9-46D7-B9BE-BA8C6BF24A75}">
      <dsp:nvSpPr>
        <dsp:cNvPr id="0" name=""/>
        <dsp:cNvSpPr/>
      </dsp:nvSpPr>
      <dsp:spPr>
        <a:xfrm rot="5400000">
          <a:off x="-188508" y="192091"/>
          <a:ext cx="1256722" cy="8797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Importing Python Packages</a:t>
          </a:r>
          <a:endParaRPr lang="en-ID" sz="900" kern="1200" dirty="0"/>
        </a:p>
      </dsp:txBody>
      <dsp:txXfrm rot="-5400000">
        <a:off x="1" y="443436"/>
        <a:ext cx="879705" cy="377017"/>
      </dsp:txXfrm>
    </dsp:sp>
    <dsp:sp modelId="{2B883EC4-5F78-4483-85CE-473CD2A53F33}">
      <dsp:nvSpPr>
        <dsp:cNvPr id="0" name=""/>
        <dsp:cNvSpPr/>
      </dsp:nvSpPr>
      <dsp:spPr>
        <a:xfrm rot="5400000">
          <a:off x="1883582" y="-1000293"/>
          <a:ext cx="816869" cy="28246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Preprocess : Pandas, </a:t>
          </a:r>
          <a:r>
            <a:rPr lang="en-US" sz="900" kern="1200" dirty="0" err="1"/>
            <a:t>seaborn,regex</a:t>
          </a:r>
          <a:r>
            <a:rPr lang="en-US" sz="900" kern="1200" dirty="0"/>
            <a:t>, </a:t>
          </a:r>
          <a:endParaRPr lang="en-ID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Data Cleaning : </a:t>
          </a:r>
          <a:r>
            <a:rPr lang="en-US" sz="900" kern="1200" dirty="0" err="1"/>
            <a:t>Regex,Sastrawi</a:t>
          </a:r>
          <a:r>
            <a:rPr lang="en-US" sz="900" kern="1200" dirty="0"/>
            <a:t>,</a:t>
          </a:r>
          <a:endParaRPr lang="en-ID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Visualization : NLTK, </a:t>
          </a:r>
          <a:r>
            <a:rPr lang="en-US" sz="900" kern="1200" dirty="0" err="1"/>
            <a:t>Wordcloud</a:t>
          </a:r>
          <a:endParaRPr lang="en-ID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API  : Flask</a:t>
          </a:r>
          <a:endParaRPr lang="en-ID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Database : SQLite</a:t>
          </a:r>
          <a:endParaRPr lang="en-ID" sz="900" kern="1200" dirty="0"/>
        </a:p>
      </dsp:txBody>
      <dsp:txXfrm rot="-5400000">
        <a:off x="879705" y="43460"/>
        <a:ext cx="2784747" cy="737117"/>
      </dsp:txXfrm>
    </dsp:sp>
    <dsp:sp modelId="{3819F68C-4EC8-43F6-AF7E-8F2669080C0E}">
      <dsp:nvSpPr>
        <dsp:cNvPr id="0" name=""/>
        <dsp:cNvSpPr/>
      </dsp:nvSpPr>
      <dsp:spPr>
        <a:xfrm rot="5400000">
          <a:off x="-188508" y="1297369"/>
          <a:ext cx="1256722" cy="8797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Setting API</a:t>
          </a:r>
          <a:endParaRPr lang="en-ID" sz="900" kern="1200" dirty="0"/>
        </a:p>
      </dsp:txBody>
      <dsp:txXfrm rot="-5400000">
        <a:off x="1" y="1548714"/>
        <a:ext cx="879705" cy="377017"/>
      </dsp:txXfrm>
    </dsp:sp>
    <dsp:sp modelId="{80255643-F79A-4C0C-A5F6-1690EB6D00A8}">
      <dsp:nvSpPr>
        <dsp:cNvPr id="0" name=""/>
        <dsp:cNvSpPr/>
      </dsp:nvSpPr>
      <dsp:spPr>
        <a:xfrm rot="5400000">
          <a:off x="1883582" y="104984"/>
          <a:ext cx="816869" cy="28246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Buat function untuk text cleaning</a:t>
          </a:r>
          <a:endParaRPr lang="en-ID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Setting “Get untuk Landing Page”</a:t>
          </a:r>
          <a:endParaRPr lang="en-ID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Setting “POST” untuk upload page &amp; processing</a:t>
          </a:r>
          <a:endParaRPr lang="en-ID" sz="900" kern="1200" dirty="0"/>
        </a:p>
      </dsp:txBody>
      <dsp:txXfrm rot="-5400000">
        <a:off x="879705" y="1148737"/>
        <a:ext cx="2784747" cy="737117"/>
      </dsp:txXfrm>
    </dsp:sp>
    <dsp:sp modelId="{6C2F07B1-7D35-4C0B-A007-FD26F7FF6821}">
      <dsp:nvSpPr>
        <dsp:cNvPr id="0" name=""/>
        <dsp:cNvSpPr/>
      </dsp:nvSpPr>
      <dsp:spPr>
        <a:xfrm rot="5400000">
          <a:off x="-188508" y="2402647"/>
          <a:ext cx="1256722" cy="8797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EDA &amp; Visualization</a:t>
          </a:r>
          <a:endParaRPr lang="en-ID" sz="900" kern="1200" dirty="0"/>
        </a:p>
      </dsp:txBody>
      <dsp:txXfrm rot="-5400000">
        <a:off x="1" y="2653992"/>
        <a:ext cx="879705" cy="377017"/>
      </dsp:txXfrm>
    </dsp:sp>
    <dsp:sp modelId="{49B1837B-7825-4A4A-B602-E47061036F15}">
      <dsp:nvSpPr>
        <dsp:cNvPr id="0" name=""/>
        <dsp:cNvSpPr/>
      </dsp:nvSpPr>
      <dsp:spPr>
        <a:xfrm rot="5400000">
          <a:off x="1883582" y="1210262"/>
          <a:ext cx="816869" cy="28246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Seaborn untuk EDA</a:t>
          </a:r>
          <a:endParaRPr lang="en-ID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Wordcloud</a:t>
          </a:r>
          <a:r>
            <a:rPr lang="en-US" sz="900" kern="1200" dirty="0"/>
            <a:t> untuk </a:t>
          </a:r>
          <a:r>
            <a:rPr lang="en-US" sz="900" kern="1200" dirty="0" err="1"/>
            <a:t>mencari</a:t>
          </a:r>
          <a:r>
            <a:rPr lang="en-US" sz="900" kern="1200" dirty="0"/>
            <a:t> kata </a:t>
          </a:r>
          <a:r>
            <a:rPr lang="en-US" sz="900" kern="1200" dirty="0" err="1"/>
            <a:t>terbanyak</a:t>
          </a:r>
          <a:r>
            <a:rPr lang="en-US" sz="900" kern="1200" dirty="0"/>
            <a:t> </a:t>
          </a:r>
          <a:endParaRPr lang="en-ID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D" sz="900" kern="1200" dirty="0"/>
        </a:p>
      </dsp:txBody>
      <dsp:txXfrm rot="-5400000">
        <a:off x="879705" y="2254015"/>
        <a:ext cx="2784747" cy="737117"/>
      </dsp:txXfrm>
    </dsp:sp>
    <dsp:sp modelId="{E7397C88-B76A-442F-8057-870D8E4D4F2E}">
      <dsp:nvSpPr>
        <dsp:cNvPr id="0" name=""/>
        <dsp:cNvSpPr/>
      </dsp:nvSpPr>
      <dsp:spPr>
        <a:xfrm rot="5400000">
          <a:off x="-188508" y="3507925"/>
          <a:ext cx="1256722" cy="8797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Export ke SQL</a:t>
          </a:r>
          <a:endParaRPr lang="en-ID" sz="900" kern="1200" dirty="0"/>
        </a:p>
      </dsp:txBody>
      <dsp:txXfrm rot="-5400000">
        <a:off x="1" y="3759270"/>
        <a:ext cx="879705" cy="377017"/>
      </dsp:txXfrm>
    </dsp:sp>
    <dsp:sp modelId="{9AA29F6F-C083-4523-9920-E26BEBF21B1E}">
      <dsp:nvSpPr>
        <dsp:cNvPr id="0" name=""/>
        <dsp:cNvSpPr/>
      </dsp:nvSpPr>
      <dsp:spPr>
        <a:xfrm rot="5400000">
          <a:off x="1883582" y="2315540"/>
          <a:ext cx="816869" cy="28246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D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Setting file database baru</a:t>
          </a:r>
          <a:endParaRPr lang="en-ID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Setting </a:t>
          </a:r>
          <a:r>
            <a:rPr lang="en-US" sz="900" kern="1200" dirty="0" err="1"/>
            <a:t>koneksi</a:t>
          </a:r>
          <a:r>
            <a:rPr lang="en-US" sz="900" kern="1200" dirty="0"/>
            <a:t> untuk SQLite3</a:t>
          </a:r>
          <a:endParaRPr lang="en-ID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Buat table ke </a:t>
          </a:r>
          <a:r>
            <a:rPr lang="en-US" sz="900" kern="1200" dirty="0" err="1"/>
            <a:t>dalam</a:t>
          </a:r>
          <a:r>
            <a:rPr lang="en-US" sz="900" kern="1200" dirty="0"/>
            <a:t> database</a:t>
          </a:r>
          <a:endParaRPr lang="en-ID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Export </a:t>
          </a:r>
          <a:r>
            <a:rPr lang="en-US" sz="900" kern="1200" dirty="0" err="1"/>
            <a:t>dataframe</a:t>
          </a:r>
          <a:r>
            <a:rPr lang="en-US" sz="900" kern="1200" dirty="0"/>
            <a:t> </a:t>
          </a:r>
          <a:r>
            <a:rPr lang="en-US" sz="900" kern="1200" dirty="0" err="1"/>
            <a:t>bersih</a:t>
          </a:r>
          <a:r>
            <a:rPr lang="en-US" sz="900" kern="1200" dirty="0"/>
            <a:t> ke file SQL</a:t>
          </a:r>
          <a:endParaRPr lang="en-ID" sz="900" kern="1200" dirty="0"/>
        </a:p>
      </dsp:txBody>
      <dsp:txXfrm rot="-5400000">
        <a:off x="879705" y="3359293"/>
        <a:ext cx="2784747" cy="737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c5dd89c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g10c5dd89c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800" b="0" i="0" u="none" strike="noStrike" dirty="0" err="1">
                <a:solidFill>
                  <a:srgbClr val="292929"/>
                </a:solidFill>
                <a:effectLst/>
                <a:latin typeface="Montserrat" panose="00000500000000000000" pitchFamily="2" charset="0"/>
              </a:rPr>
              <a:t>Judul</a:t>
            </a:r>
            <a:r>
              <a:rPr lang="en-ID" sz="1800" b="0" i="0" u="none" strike="noStrike" dirty="0">
                <a:solidFill>
                  <a:srgbClr val="292929"/>
                </a:solidFill>
                <a:effectLst/>
                <a:latin typeface="Montserrat" panose="00000500000000000000" pitchFamily="2" charset="0"/>
              </a:rPr>
              <a:t> dan </a:t>
            </a:r>
            <a:r>
              <a:rPr lang="en-ID" sz="1800" b="0" i="0" u="none" strike="noStrike" dirty="0" err="1">
                <a:solidFill>
                  <a:srgbClr val="292929"/>
                </a:solidFill>
                <a:effectLst/>
                <a:latin typeface="Montserrat" panose="00000500000000000000" pitchFamily="2" charset="0"/>
              </a:rPr>
              <a:t>nama</a:t>
            </a:r>
            <a:r>
              <a:rPr lang="en-ID" sz="1800" b="0" i="0" u="none" strike="noStrike" dirty="0">
                <a:solidFill>
                  <a:srgbClr val="292929"/>
                </a:solidFill>
                <a:effectLst/>
                <a:latin typeface="Montserrat" panose="00000500000000000000" pitchFamily="2" charset="0"/>
              </a:rPr>
              <a:t> ((1 slide)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800" b="0" i="0" u="none" strike="noStrike" dirty="0" err="1">
                <a:solidFill>
                  <a:srgbClr val="292929"/>
                </a:solidFill>
                <a:effectLst/>
                <a:latin typeface="Montserrat" panose="00000500000000000000" pitchFamily="2" charset="0"/>
              </a:rPr>
              <a:t>Pendahuluan</a:t>
            </a:r>
            <a:r>
              <a:rPr lang="en-ID" sz="1800" b="0" i="0" u="none" strike="noStrike" dirty="0">
                <a:solidFill>
                  <a:srgbClr val="292929"/>
                </a:solidFill>
                <a:effectLst/>
                <a:latin typeface="Montserrat" panose="00000500000000000000" pitchFamily="2" charset="0"/>
              </a:rPr>
              <a:t> (1 slide)</a:t>
            </a:r>
          </a:p>
          <a:p>
            <a:pPr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D" sz="1800" b="0" i="0" u="none" strike="noStrike" dirty="0" err="1">
                <a:solidFill>
                  <a:srgbClr val="292929"/>
                </a:solidFill>
                <a:effectLst/>
                <a:latin typeface="Montserrat" panose="00000500000000000000" pitchFamily="2" charset="0"/>
              </a:rPr>
              <a:t>Metode</a:t>
            </a:r>
            <a:r>
              <a:rPr lang="en-ID" sz="1800" b="0" i="0" u="none" strike="noStrike" dirty="0">
                <a:solidFill>
                  <a:srgbClr val="292929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292929"/>
                </a:solidFill>
                <a:effectLst/>
                <a:latin typeface="Montserrat" panose="00000500000000000000" pitchFamily="2" charset="0"/>
              </a:rPr>
              <a:t>Penelitian</a:t>
            </a:r>
            <a:r>
              <a:rPr lang="en-ID" sz="1800" b="0" i="0" u="none" strike="noStrike" dirty="0">
                <a:solidFill>
                  <a:srgbClr val="292929"/>
                </a:solidFill>
                <a:effectLst/>
                <a:latin typeface="Montserrat" panose="00000500000000000000" pitchFamily="2" charset="0"/>
              </a:rPr>
              <a:t> (1 slide)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800" b="0" i="0" u="none" strike="noStrike" dirty="0">
                <a:solidFill>
                  <a:srgbClr val="292929"/>
                </a:solidFill>
                <a:effectLst/>
                <a:latin typeface="Montserrat" panose="00000500000000000000" pitchFamily="2" charset="0"/>
              </a:rPr>
              <a:t>Hasil dan Kesimpulan (1 slide)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38a49c09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38a49c09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38a49c09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38a49c09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1090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38a49c09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38a49c09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315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38a49c09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38a49c09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827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38a49c09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38a49c09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386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38a49c09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38a49c09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854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144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RahadianSurya/Binar-Gold-Challenge" TargetMode="External"/><Relationship Id="rId5" Type="http://schemas.openxmlformats.org/officeDocument/2006/relationships/hyperlink" Target="https://www.kaggle.com/datasets/ilhamfp31/indonesian-abusive-and-hate-speech-twitter-text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7.png"/><Relationship Id="rId5" Type="http://schemas.openxmlformats.org/officeDocument/2006/relationships/diagramData" Target="../diagrams/data1.xml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diagramDrawing" Target="../diagrams/drawing1.xml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1142998" y="1002978"/>
            <a:ext cx="6857999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2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Challenge Gold – Data Science</a:t>
            </a:r>
            <a:endParaRPr sz="24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3D477C05-7122-F721-2C09-1C56FD67D65A}"/>
              </a:ext>
            </a:extLst>
          </p:cNvPr>
          <p:cNvSpPr txBox="1"/>
          <p:nvPr/>
        </p:nvSpPr>
        <p:spPr>
          <a:xfrm>
            <a:off x="1592250" y="3363600"/>
            <a:ext cx="59595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Rahadian Surya</a:t>
            </a:r>
            <a:endParaRPr sz="16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59;p14">
            <a:extLst>
              <a:ext uri="{FF2B5EF4-FFF2-40B4-BE49-F238E27FC236}">
                <a16:creationId xmlns:a16="http://schemas.microsoft.com/office/drawing/2014/main" id="{564B0CEE-3CD3-B1DE-30BB-0A1DA33E1C87}"/>
              </a:ext>
            </a:extLst>
          </p:cNvPr>
          <p:cNvSpPr txBox="1"/>
          <p:nvPr/>
        </p:nvSpPr>
        <p:spPr>
          <a:xfrm>
            <a:off x="1343976" y="1958214"/>
            <a:ext cx="6456047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Analysis Data Teks – </a:t>
            </a:r>
            <a:r>
              <a:rPr lang="en-US" sz="2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Hate Speech Twitter </a:t>
            </a:r>
            <a:endParaRPr sz="20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311700" y="14440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Pengaar</a:t>
            </a:r>
            <a:endParaRPr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454375" y="144400"/>
            <a:ext cx="282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Part 1. Pendahuluan</a:t>
            </a:r>
            <a:endParaRPr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17" name="Google Shape;217;p29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Google Shape;218;p29"/>
          <p:cNvSpPr txBox="1"/>
          <p:nvPr/>
        </p:nvSpPr>
        <p:spPr>
          <a:xfrm>
            <a:off x="454374" y="717100"/>
            <a:ext cx="5588286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ID" sz="1200" dirty="0">
                <a:solidFill>
                  <a:srgbClr val="292929"/>
                </a:solidFill>
                <a:latin typeface="Montserrat" panose="00000500000000000000" pitchFamily="2" charset="0"/>
              </a:rPr>
              <a:t>D</a:t>
            </a:r>
            <a:r>
              <a:rPr lang="en-ID" sz="1200" b="0" i="0" u="none" strike="noStrike" dirty="0">
                <a:solidFill>
                  <a:srgbClr val="292929"/>
                </a:solidFill>
                <a:effectLst/>
                <a:latin typeface="Montserrat" panose="00000500000000000000" pitchFamily="2" charset="0"/>
              </a:rPr>
              <a:t>ata source : </a:t>
            </a:r>
            <a:r>
              <a:rPr lang="en-ID" sz="1200" b="1" i="0" u="sng" strike="noStrike" dirty="0">
                <a:solidFill>
                  <a:srgbClr val="0097A7"/>
                </a:solidFill>
                <a:effectLst/>
                <a:latin typeface="Montserrat" panose="00000500000000000000" pitchFamily="2" charset="0"/>
                <a:hlinkClick r:id="rId5"/>
              </a:rPr>
              <a:t>link</a:t>
            </a:r>
            <a:endParaRPr lang="en-ID" sz="900" dirty="0">
              <a:latin typeface="Montserrat"/>
              <a:ea typeface="Montserrat"/>
              <a:cs typeface="Montserrat"/>
              <a:sym typeface="Montserrat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D" sz="1200" b="0" i="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Membaca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dan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memahami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studi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kasus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yang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diberikan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Menggunakan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fitur-fitur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python dan Pandas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serta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RegEx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untuk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membersihkan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data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Memasukkan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hasil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koding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(source code) cleansing data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ke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Flask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Menggunakan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Flask dan Swagger UI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untuk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membuat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API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Menggunakan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SQLite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sebagai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database di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dalam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API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Membangun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API yang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mampu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mengakomodir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input user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berupa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teks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dan file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Membangun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API yang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mampu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mengakomodir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pemrosesan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text cleansing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dengan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  output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berupa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teks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yang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sudah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di-cleansing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Menggunakan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Git dan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Github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untuk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kolaborasi</a:t>
            </a:r>
            <a:endParaRPr lang="en-ID" sz="1200" b="0" i="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Membuat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laporan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(report)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analisis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data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dari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teks</a:t>
            </a:r>
            <a:endParaRPr lang="en-ID" sz="1200" b="0" i="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D" sz="1200" dirty="0">
              <a:latin typeface="Montserrat" panose="000005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D" sz="1200" b="0" i="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ID" sz="1200" dirty="0" err="1">
                <a:latin typeface="Montserrat" panose="00000500000000000000" pitchFamily="2" charset="0"/>
              </a:rPr>
              <a:t>Github</a:t>
            </a:r>
            <a:r>
              <a:rPr lang="en-ID" sz="1200" dirty="0">
                <a:latin typeface="Montserrat" panose="00000500000000000000" pitchFamily="2" charset="0"/>
              </a:rPr>
              <a:t> = </a:t>
            </a:r>
            <a:r>
              <a:rPr lang="en-ID" sz="1200" dirty="0">
                <a:latin typeface="Montserrat" panose="00000500000000000000" pitchFamily="2" charset="0"/>
                <a:hlinkClick r:id="rId6"/>
              </a:rPr>
              <a:t>link</a:t>
            </a:r>
            <a:endParaRPr lang="en-ID" sz="1200" b="0" i="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33" y="321275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311700" y="14440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Pengaar</a:t>
            </a:r>
            <a:endParaRPr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124800" y="152750"/>
            <a:ext cx="282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Part 2. Metode Penelitian</a:t>
            </a:r>
            <a:endParaRPr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17" name="Google Shape;217;p29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4195B76-1593-6C48-31C8-7119984D97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450056"/>
              </p:ext>
            </p:extLst>
          </p:nvPr>
        </p:nvGraphicFramePr>
        <p:xfrm>
          <a:off x="199950" y="539777"/>
          <a:ext cx="3704329" cy="4579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C9CF0A3B-F20C-2705-9613-EDAF7509146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69" t="1" r="4722" b="8553"/>
          <a:stretch/>
        </p:blipFill>
        <p:spPr>
          <a:xfrm>
            <a:off x="4125756" y="539777"/>
            <a:ext cx="2594390" cy="76399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C56DA54-D384-DB72-0EE1-10C38FB579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27156" y="1383384"/>
            <a:ext cx="4248855" cy="127762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28D55B-F5BA-4F91-9788-54A17ABF600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b="2292"/>
          <a:stretch/>
        </p:blipFill>
        <p:spPr>
          <a:xfrm>
            <a:off x="4081434" y="3635553"/>
            <a:ext cx="2370067" cy="14839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BB56BD3-58B8-23ED-9BDF-90D0737A13CB}"/>
              </a:ext>
            </a:extLst>
          </p:cNvPr>
          <p:cNvGrpSpPr/>
          <p:nvPr/>
        </p:nvGrpSpPr>
        <p:grpSpPr>
          <a:xfrm>
            <a:off x="5901795" y="2740625"/>
            <a:ext cx="3072735" cy="1279440"/>
            <a:chOff x="4125756" y="2740625"/>
            <a:chExt cx="3072735" cy="127944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B4018D9-208B-5355-8CA0-ECD5F8FAB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125756" y="2740625"/>
              <a:ext cx="3071837" cy="364708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1AC0D93-FF09-2ABA-AD35-A0965E722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126654" y="3090301"/>
              <a:ext cx="3071837" cy="929764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</p:pic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5851A60-9A3D-052E-6BC4-CCDADB95BA86}"/>
              </a:ext>
            </a:extLst>
          </p:cNvPr>
          <p:cNvSpPr/>
          <p:nvPr/>
        </p:nvSpPr>
        <p:spPr>
          <a:xfrm>
            <a:off x="3962400" y="853440"/>
            <a:ext cx="109569" cy="186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00F1051-DCF1-BFC6-A0A3-EFBB3E35E202}"/>
              </a:ext>
            </a:extLst>
          </p:cNvPr>
          <p:cNvSpPr/>
          <p:nvPr/>
        </p:nvSpPr>
        <p:spPr>
          <a:xfrm>
            <a:off x="3962400" y="2022198"/>
            <a:ext cx="109569" cy="186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0FF1019-8CCA-FAB7-3C15-24CD925E1A46}"/>
              </a:ext>
            </a:extLst>
          </p:cNvPr>
          <p:cNvSpPr/>
          <p:nvPr/>
        </p:nvSpPr>
        <p:spPr>
          <a:xfrm>
            <a:off x="3962400" y="3012273"/>
            <a:ext cx="109569" cy="186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3E2B88FD-2890-D1FE-0878-CFF7139D6484}"/>
              </a:ext>
            </a:extLst>
          </p:cNvPr>
          <p:cNvSpPr/>
          <p:nvPr/>
        </p:nvSpPr>
        <p:spPr>
          <a:xfrm>
            <a:off x="3962400" y="4191406"/>
            <a:ext cx="109569" cy="186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673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311700" y="14440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Pengaar</a:t>
            </a:r>
            <a:endParaRPr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44467" y="144400"/>
            <a:ext cx="282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Part 3. Hasil &amp; Kesimpulan</a:t>
            </a:r>
            <a:endParaRPr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17" name="Google Shape;217;p29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Google Shape;218;p29"/>
          <p:cNvSpPr txBox="1"/>
          <p:nvPr/>
        </p:nvSpPr>
        <p:spPr>
          <a:xfrm>
            <a:off x="4571490" y="632800"/>
            <a:ext cx="4486595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3.2 </a:t>
            </a:r>
            <a:r>
              <a:rPr lang="en-US" sz="1600" b="1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Persebaran</a:t>
            </a:r>
            <a:r>
              <a:rPr lang="en-US" sz="16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Data </a:t>
            </a:r>
            <a:r>
              <a:rPr lang="en-US" sz="1600" b="1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berdasarkan</a:t>
            </a:r>
            <a:r>
              <a:rPr lang="en-US" sz="16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Kolom</a:t>
            </a:r>
            <a:endParaRPr sz="1600" b="1" dirty="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283C11D-A600-0DEC-8949-D58ACF14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490" y="1146638"/>
            <a:ext cx="4264173" cy="374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Google Shape;217;p29">
            <a:extLst>
              <a:ext uri="{FF2B5EF4-FFF2-40B4-BE49-F238E27FC236}">
                <a16:creationId xmlns:a16="http://schemas.microsoft.com/office/drawing/2014/main" id="{4D1319D1-7B61-8867-7763-112D2E9E9346}"/>
              </a:ext>
            </a:extLst>
          </p:cNvPr>
          <p:cNvCxnSpPr>
            <a:cxnSpLocks/>
          </p:cNvCxnSpPr>
          <p:nvPr/>
        </p:nvCxnSpPr>
        <p:spPr>
          <a:xfrm flipV="1">
            <a:off x="4571490" y="750230"/>
            <a:ext cx="0" cy="4258924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Google Shape;218;p29">
            <a:extLst>
              <a:ext uri="{FF2B5EF4-FFF2-40B4-BE49-F238E27FC236}">
                <a16:creationId xmlns:a16="http://schemas.microsoft.com/office/drawing/2014/main" id="{162A8ADF-9087-B7A8-2598-9AB90C43CFFA}"/>
              </a:ext>
            </a:extLst>
          </p:cNvPr>
          <p:cNvSpPr txBox="1"/>
          <p:nvPr/>
        </p:nvSpPr>
        <p:spPr>
          <a:xfrm>
            <a:off x="84894" y="632800"/>
            <a:ext cx="4486595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3.1 </a:t>
            </a:r>
            <a:r>
              <a:rPr lang="en-US" sz="1600" b="1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Persebaran</a:t>
            </a:r>
            <a:r>
              <a:rPr lang="en-US" sz="16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Data </a:t>
            </a:r>
            <a:r>
              <a:rPr lang="en-US" sz="1600" b="1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Hatespeech</a:t>
            </a:r>
            <a:endParaRPr sz="1600" b="1" dirty="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D63BF42-7F76-2DF9-A500-26672B27D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4" y="1270769"/>
            <a:ext cx="4349907" cy="323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84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311700" y="14440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Pengaar</a:t>
            </a:r>
            <a:endParaRPr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44467" y="144400"/>
            <a:ext cx="282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Part 3. Hasil &amp; Kesimpulan</a:t>
            </a:r>
            <a:endParaRPr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17" name="Google Shape;217;p29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Google Shape;218;p29"/>
          <p:cNvSpPr txBox="1"/>
          <p:nvPr/>
        </p:nvSpPr>
        <p:spPr>
          <a:xfrm>
            <a:off x="456757" y="632800"/>
            <a:ext cx="4486595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3.3 </a:t>
            </a:r>
            <a:r>
              <a:rPr lang="en-US" sz="1600" b="1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Hatespeech</a:t>
            </a:r>
            <a:r>
              <a:rPr lang="en-US" sz="16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berdasarkan</a:t>
            </a:r>
            <a:r>
              <a:rPr lang="en-US" sz="16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sasaran</a:t>
            </a:r>
            <a:endParaRPr sz="1600" b="1" dirty="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" name="Google Shape;217;p29">
            <a:extLst>
              <a:ext uri="{FF2B5EF4-FFF2-40B4-BE49-F238E27FC236}">
                <a16:creationId xmlns:a16="http://schemas.microsoft.com/office/drawing/2014/main" id="{4D1319D1-7B61-8867-7763-112D2E9E9346}"/>
              </a:ext>
            </a:extLst>
          </p:cNvPr>
          <p:cNvCxnSpPr>
            <a:cxnSpLocks/>
          </p:cNvCxnSpPr>
          <p:nvPr/>
        </p:nvCxnSpPr>
        <p:spPr>
          <a:xfrm flipV="1">
            <a:off x="4571490" y="750230"/>
            <a:ext cx="0" cy="4258924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6A70922F-9452-83B7-5C60-027933114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740" y="1207514"/>
            <a:ext cx="4085775" cy="301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218;p29">
            <a:extLst>
              <a:ext uri="{FF2B5EF4-FFF2-40B4-BE49-F238E27FC236}">
                <a16:creationId xmlns:a16="http://schemas.microsoft.com/office/drawing/2014/main" id="{4B7DF7A5-5EEA-CF22-BF4B-7D344C793985}"/>
              </a:ext>
            </a:extLst>
          </p:cNvPr>
          <p:cNvSpPr txBox="1"/>
          <p:nvPr/>
        </p:nvSpPr>
        <p:spPr>
          <a:xfrm>
            <a:off x="4570981" y="632800"/>
            <a:ext cx="4486595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3.4 </a:t>
            </a:r>
            <a:r>
              <a:rPr lang="en-US" sz="1600" b="1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Hatespeech</a:t>
            </a:r>
            <a:r>
              <a:rPr lang="en-US" sz="16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berdasarkan</a:t>
            </a:r>
            <a:r>
              <a:rPr lang="en-US" sz="16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kekuatan</a:t>
            </a:r>
            <a:endParaRPr sz="1600" b="1" dirty="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0FD1D7-6916-0E20-FC17-0127E4BF7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205500"/>
            <a:ext cx="4107873" cy="302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8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311700" y="14440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Pengaar</a:t>
            </a:r>
            <a:endParaRPr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44467" y="144400"/>
            <a:ext cx="282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Part 3. Hasil &amp; Kesimpulan</a:t>
            </a:r>
            <a:endParaRPr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17" name="Google Shape;217;p29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Google Shape;218;p29"/>
          <p:cNvSpPr txBox="1"/>
          <p:nvPr/>
        </p:nvSpPr>
        <p:spPr>
          <a:xfrm>
            <a:off x="300732" y="6328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3.5 </a:t>
            </a:r>
            <a:r>
              <a:rPr lang="en-US" sz="1600" b="1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Korelasi</a:t>
            </a:r>
            <a:r>
              <a:rPr lang="en-US" sz="16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pada </a:t>
            </a:r>
            <a:r>
              <a:rPr lang="en-US" sz="1600" b="1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dataframe</a:t>
            </a:r>
            <a:endParaRPr sz="1600" b="1" dirty="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dirty="0">
                <a:latin typeface="Montserrat"/>
                <a:ea typeface="Montserrat"/>
                <a:cs typeface="Montserrat"/>
                <a:sym typeface="Montserrat"/>
              </a:rPr>
              <a:t>Ada 2 korelasi kuat antara: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en" sz="1100" dirty="0">
                <a:latin typeface="Montserrat"/>
                <a:ea typeface="Montserrat"/>
                <a:cs typeface="Montserrat"/>
                <a:sym typeface="Montserrat"/>
              </a:rPr>
              <a:t>HS_Weak dengan HS_Individual, korelasi 0.96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en" sz="1100" dirty="0">
                <a:latin typeface="Montserrat"/>
                <a:ea typeface="Montserrat"/>
                <a:cs typeface="Montserrat"/>
                <a:sym typeface="Montserrat"/>
              </a:rPr>
              <a:t>HS_Moderate dengan HS_Group, korelasi 0.92 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5E19F0-E4E7-BD9B-016C-C829989CE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232" y="943794"/>
            <a:ext cx="4693960" cy="354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02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311700" y="14440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Pengaar</a:t>
            </a:r>
            <a:endParaRPr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44467" y="144400"/>
            <a:ext cx="282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Part 3. Hasil &amp; Kesimpulan</a:t>
            </a:r>
            <a:endParaRPr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17" name="Google Shape;217;p29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Google Shape;218;p29"/>
          <p:cNvSpPr txBox="1"/>
          <p:nvPr/>
        </p:nvSpPr>
        <p:spPr>
          <a:xfrm>
            <a:off x="1458817" y="439100"/>
            <a:ext cx="6595443" cy="33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3.6 Kata yang Paling </a:t>
            </a:r>
            <a:r>
              <a:rPr lang="en-US" sz="1200" b="1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Sering</a:t>
            </a:r>
            <a:r>
              <a:rPr lang="en-US" sz="12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b="1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Muncul</a:t>
            </a:r>
            <a:r>
              <a:rPr lang="en-US" sz="12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per </a:t>
            </a:r>
            <a:r>
              <a:rPr lang="en-US" sz="1200" b="1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kategori</a:t>
            </a:r>
            <a:endParaRPr sz="1200" b="1" dirty="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47A2D28-821D-A52C-ACBA-1EE96C9D9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6" y="2846150"/>
            <a:ext cx="9012187" cy="230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7FD399B-3233-FC9E-4D3B-8A31374C4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81" y="870188"/>
            <a:ext cx="4086914" cy="200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25D741-26E7-DE28-FE50-381694C605F9}"/>
              </a:ext>
            </a:extLst>
          </p:cNvPr>
          <p:cNvSpPr txBox="1"/>
          <p:nvPr/>
        </p:nvSpPr>
        <p:spPr>
          <a:xfrm>
            <a:off x="1271435" y="679057"/>
            <a:ext cx="1758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Dari Semua Tweet</a:t>
            </a:r>
            <a:endParaRPr lang="en-ID" sz="1100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BEB66654-D6F2-27AE-10FC-C8057F579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05" y="852861"/>
            <a:ext cx="4169287" cy="199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C398AF-3D69-F392-E358-B07C0BF28AD6}"/>
              </a:ext>
            </a:extLst>
          </p:cNvPr>
          <p:cNvSpPr txBox="1"/>
          <p:nvPr/>
        </p:nvSpPr>
        <p:spPr>
          <a:xfrm>
            <a:off x="6128424" y="679057"/>
            <a:ext cx="1758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Abusive Tweets</a:t>
            </a:r>
            <a:endParaRPr lang="en-ID" sz="1100" dirty="0"/>
          </a:p>
        </p:txBody>
      </p:sp>
      <p:cxnSp>
        <p:nvCxnSpPr>
          <p:cNvPr id="4" name="Google Shape;217;p29">
            <a:extLst>
              <a:ext uri="{FF2B5EF4-FFF2-40B4-BE49-F238E27FC236}">
                <a16:creationId xmlns:a16="http://schemas.microsoft.com/office/drawing/2014/main" id="{247BB7AB-DDBD-5D04-D210-F96B87900488}"/>
              </a:ext>
            </a:extLst>
          </p:cNvPr>
          <p:cNvCxnSpPr>
            <a:cxnSpLocks/>
          </p:cNvCxnSpPr>
          <p:nvPr/>
        </p:nvCxnSpPr>
        <p:spPr>
          <a:xfrm flipV="1">
            <a:off x="4571490" y="750230"/>
            <a:ext cx="0" cy="4258924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" name="Google Shape;217;p29">
            <a:extLst>
              <a:ext uri="{FF2B5EF4-FFF2-40B4-BE49-F238E27FC236}">
                <a16:creationId xmlns:a16="http://schemas.microsoft.com/office/drawing/2014/main" id="{748AFE28-0E29-FBD2-D2BE-B7337D072E5F}"/>
              </a:ext>
            </a:extLst>
          </p:cNvPr>
          <p:cNvCxnSpPr>
            <a:cxnSpLocks/>
          </p:cNvCxnSpPr>
          <p:nvPr/>
        </p:nvCxnSpPr>
        <p:spPr>
          <a:xfrm>
            <a:off x="148281" y="2876427"/>
            <a:ext cx="8929811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8430894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315</Words>
  <Application>Microsoft Office PowerPoint</Application>
  <PresentationFormat>On-screen Show (16:9)</PresentationFormat>
  <Paragraphs>62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Montserrat</vt:lpstr>
      <vt:lpstr>Montserrat ExtraBold</vt:lpstr>
      <vt:lpstr>Arial</vt:lpstr>
      <vt:lpstr>Simple Light</vt:lpstr>
      <vt:lpstr>PowerPoint Presentation</vt:lpstr>
      <vt:lpstr>Pengaar</vt:lpstr>
      <vt:lpstr>Pengaar</vt:lpstr>
      <vt:lpstr>Pengaar</vt:lpstr>
      <vt:lpstr>Pengaar</vt:lpstr>
      <vt:lpstr>Pengaar</vt:lpstr>
      <vt:lpstr>Pengaar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Rahadian Surya</cp:lastModifiedBy>
  <cp:revision>2</cp:revision>
  <dcterms:modified xsi:type="dcterms:W3CDTF">2022-12-22T14:29:48Z</dcterms:modified>
</cp:coreProperties>
</file>