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Muli Bold" charset="1" panose="00000800000000000000"/>
      <p:regular r:id="rId16"/>
    </p:embeddedFont>
    <p:embeddedFont>
      <p:font typeface="Muli Bold Bold" charset="1" panose="00000900000000000000"/>
      <p:regular r:id="rId17"/>
    </p:embeddedFont>
    <p:embeddedFont>
      <p:font typeface="Muli Bold Italics" charset="1" panose="00000800000000000000"/>
      <p:regular r:id="rId18"/>
    </p:embeddedFont>
    <p:embeddedFont>
      <p:font typeface="Muli Bold Bold Italics" charset="1" panose="00000900000000000000"/>
      <p:regular r:id="rId19"/>
    </p:embeddedFont>
    <p:embeddedFont>
      <p:font typeface="Muli Black" charset="1" panose="00000A00000000000000"/>
      <p:regular r:id="rId20"/>
    </p:embeddedFont>
    <p:embeddedFont>
      <p:font typeface="Muli Black Italics" charset="1" panose="00000A00000000000000"/>
      <p:regular r:id="rId21"/>
    </p:embeddedFont>
    <p:embeddedFont>
      <p:font typeface="Roboto Mono Regular" charset="1" panose="00000000000000000000"/>
      <p:regular r:id="rId22"/>
    </p:embeddedFont>
    <p:embeddedFont>
      <p:font typeface="Roboto Mono Regular Bold" charset="1" panose="00000000000000000000"/>
      <p:regular r:id="rId23"/>
    </p:embeddedFont>
    <p:embeddedFont>
      <p:font typeface="Roboto Mono Regular Italics" charset="1" panose="00000000000000000000"/>
      <p:regular r:id="rId24"/>
    </p:embeddedFont>
    <p:embeddedFont>
      <p:font typeface="Roboto Mono Regular 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2413" t="0" r="13105" b="25519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05705" y="2176272"/>
            <a:ext cx="7742189" cy="280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uli Black Bold"/>
              </a:rPr>
              <a:t>Arabian Horse Club website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5705" y="5571489"/>
            <a:ext cx="7742189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pc="-28" u="sng" sz="2899">
                <a:solidFill>
                  <a:srgbClr val="FFFFFF"/>
                </a:solidFill>
                <a:latin typeface="Roboto Mono Regular Bold"/>
              </a:rPr>
              <a:t>Done by: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pc="-28" u="sng" sz="2899">
                <a:solidFill>
                  <a:srgbClr val="FFFFFF"/>
                </a:solidFill>
                <a:latin typeface="Roboto Mono Regular Bold"/>
              </a:rPr>
              <a:t> Rahaf Arafeh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29146"/>
            <a:ext cx="645231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Orange Coding Academy, Full Stack Web Development Final Project Presentation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5852160"/>
            <a:chOff x="0" y="0"/>
            <a:chExt cx="60352999" cy="4260211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0352998" cy="42602116"/>
            </a:xfrm>
            <a:custGeom>
              <a:avLst/>
              <a:gdLst/>
              <a:ahLst/>
              <a:cxnLst/>
              <a:rect r="r" b="b" t="t" l="l"/>
              <a:pathLst>
                <a:path h="42602116" w="60352998">
                  <a:moveTo>
                    <a:pt x="0" y="0"/>
                  </a:moveTo>
                  <a:lnTo>
                    <a:pt x="0" y="42602116"/>
                  </a:lnTo>
                  <a:lnTo>
                    <a:pt x="60352998" y="42602116"/>
                  </a:lnTo>
                  <a:lnTo>
                    <a:pt x="60352998" y="0"/>
                  </a:lnTo>
                  <a:lnTo>
                    <a:pt x="0" y="0"/>
                  </a:lnTo>
                  <a:close/>
                  <a:moveTo>
                    <a:pt x="60292041" y="42541158"/>
                  </a:moveTo>
                  <a:lnTo>
                    <a:pt x="59690" y="42541158"/>
                  </a:lnTo>
                  <a:lnTo>
                    <a:pt x="59690" y="59690"/>
                  </a:lnTo>
                  <a:lnTo>
                    <a:pt x="60292041" y="59690"/>
                  </a:lnTo>
                  <a:lnTo>
                    <a:pt x="60292041" y="42541158"/>
                  </a:lnTo>
                  <a:close/>
                </a:path>
              </a:pathLst>
            </a:custGeom>
            <a:solidFill>
              <a:srgbClr val="7D36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137465" y="1999476"/>
            <a:ext cx="4708579" cy="427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0"/>
              </a:lnSpc>
            </a:pPr>
            <a:r>
              <a:rPr lang="en-US" sz="3050">
                <a:solidFill>
                  <a:srgbClr val="3112F6"/>
                </a:solidFill>
                <a:latin typeface="Muli Bold Bold"/>
              </a:rPr>
              <a:t>A website directed mainly to the Arabian Horse Club, the idea of which is based on registering for the various training courses offered by the club.</a:t>
            </a:r>
          </a:p>
          <a:p>
            <a:pPr algn="ctr">
              <a:lnSpc>
                <a:spcPts val="427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83006" y="977761"/>
            <a:ext cx="3330495" cy="203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112F6"/>
                </a:solidFill>
                <a:latin typeface="Open Sans Extra Bold"/>
              </a:rPr>
              <a:t>Project</a:t>
            </a:r>
          </a:p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112F6"/>
                </a:solidFill>
                <a:latin typeface="Open Sans Extra Bold"/>
              </a:rPr>
              <a:t>Brief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1907" y="295940"/>
            <a:ext cx="3888100" cy="187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71"/>
              </a:lnSpc>
            </a:pPr>
            <a:r>
              <a:rPr lang="en-US" sz="5408">
                <a:solidFill>
                  <a:srgbClr val="FFFFFF"/>
                </a:solidFill>
                <a:latin typeface="Muli Bold Bold"/>
              </a:rPr>
              <a:t>Project</a:t>
            </a:r>
          </a:p>
          <a:p>
            <a:pPr>
              <a:lnSpc>
                <a:spcPts val="7571"/>
              </a:lnSpc>
              <a:spcBef>
                <a:spcPct val="0"/>
              </a:spcBef>
            </a:pPr>
            <a:r>
              <a:rPr lang="en-US" sz="5408">
                <a:solidFill>
                  <a:srgbClr val="FFFFFF"/>
                </a:solidFill>
                <a:latin typeface="Muli Bold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62209" y="734060"/>
            <a:ext cx="5754474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Facilitating the registration process for training courses, providing a platform that facilitates access to everything related to the Arabian Horse Club by providing sufficient information about the place and its activities.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9237" y="-122889"/>
            <a:ext cx="4759695" cy="7560979"/>
            <a:chOff x="0" y="0"/>
            <a:chExt cx="34649273" cy="5504184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649274" cy="55041850"/>
            </a:xfrm>
            <a:custGeom>
              <a:avLst/>
              <a:gdLst/>
              <a:ahLst/>
              <a:cxnLst/>
              <a:rect r="r" b="b" t="t" l="l"/>
              <a:pathLst>
                <a:path h="55041850" w="34649274">
                  <a:moveTo>
                    <a:pt x="0" y="0"/>
                  </a:moveTo>
                  <a:lnTo>
                    <a:pt x="0" y="55041850"/>
                  </a:lnTo>
                  <a:lnTo>
                    <a:pt x="34649274" y="55041850"/>
                  </a:lnTo>
                  <a:lnTo>
                    <a:pt x="34649274" y="0"/>
                  </a:lnTo>
                  <a:lnTo>
                    <a:pt x="0" y="0"/>
                  </a:lnTo>
                  <a:close/>
                  <a:moveTo>
                    <a:pt x="34588314" y="54980886"/>
                  </a:moveTo>
                  <a:lnTo>
                    <a:pt x="59690" y="54980886"/>
                  </a:lnTo>
                  <a:lnTo>
                    <a:pt x="59690" y="59690"/>
                  </a:lnTo>
                  <a:lnTo>
                    <a:pt x="34588314" y="59690"/>
                  </a:lnTo>
                  <a:lnTo>
                    <a:pt x="34588314" y="54980886"/>
                  </a:lnTo>
                  <a:close/>
                </a:path>
              </a:pathLst>
            </a:custGeom>
            <a:solidFill>
              <a:srgbClr val="3112F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3912" y="2128388"/>
            <a:ext cx="3846984" cy="14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4"/>
              </a:lnSpc>
            </a:pPr>
            <a:r>
              <a:rPr lang="en-US" sz="4787">
                <a:solidFill>
                  <a:srgbClr val="7D36E4"/>
                </a:solidFill>
                <a:latin typeface="Muli Bold Bold"/>
              </a:rPr>
              <a:t>PROJECT</a:t>
            </a:r>
          </a:p>
          <a:p>
            <a:pPr>
              <a:lnSpc>
                <a:spcPts val="5744"/>
              </a:lnSpc>
            </a:pPr>
            <a:r>
              <a:rPr lang="en-US" sz="4787">
                <a:solidFill>
                  <a:srgbClr val="7D36E4"/>
                </a:solidFill>
                <a:latin typeface="Muli Bold Bold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45108" y="1353779"/>
            <a:ext cx="5008492" cy="357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3"/>
              </a:lnSpc>
            </a:pPr>
            <a:r>
              <a:rPr lang="en-US" spc="-23" sz="2382">
                <a:solidFill>
                  <a:srgbClr val="000000"/>
                </a:solidFill>
                <a:latin typeface="Roboto Mono Regular"/>
              </a:rPr>
              <a:t>The lack of available information about the training courses and the difficulty of accessing them, which requires either direct communication or communication by phone, may waste time and effort.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3848" t="0" r="35716" b="0"/>
          <a:stretch>
            <a:fillRect/>
          </a:stretch>
        </p:blipFill>
        <p:spPr>
          <a:xfrm flipH="false" flipV="false" rot="0">
            <a:off x="4100932" y="1472719"/>
            <a:ext cx="1836235" cy="29283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27492" t="0" r="26624" b="0"/>
          <a:stretch>
            <a:fillRect/>
          </a:stretch>
        </p:blipFill>
        <p:spPr>
          <a:xfrm flipH="false" flipV="false" rot="0">
            <a:off x="1409913" y="1472719"/>
            <a:ext cx="2691020" cy="292831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15889" t="0" r="7437" b="0"/>
          <a:stretch>
            <a:fillRect/>
          </a:stretch>
        </p:blipFill>
        <p:spPr>
          <a:xfrm flipH="false" flipV="false" rot="0">
            <a:off x="385918" y="4267520"/>
            <a:ext cx="3849188" cy="251015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459376" y="4231305"/>
            <a:ext cx="5004756" cy="258258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52421" y="137925"/>
            <a:ext cx="624875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Extra Bold"/>
              </a:rPr>
              <a:t>Project Technology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11322" y="2891239"/>
            <a:ext cx="4904522" cy="1103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14"/>
              </a:lnSpc>
              <a:spcBef>
                <a:spcPct val="0"/>
              </a:spcBef>
            </a:pPr>
            <a:r>
              <a:rPr lang="en-US" sz="6438">
                <a:solidFill>
                  <a:srgbClr val="FFFFFF"/>
                </a:solidFill>
                <a:latin typeface="Muli Bold Bold"/>
              </a:rPr>
              <a:t>Live Demo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83" t="0" r="5583" b="0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74003" y="3011623"/>
            <a:ext cx="5005594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6299">
                <a:solidFill>
                  <a:srgbClr val="FFFFFF"/>
                </a:solidFill>
                <a:latin typeface="Muli Bo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DAE8A-4s9Lc</dc:identifier>
  <dcterms:modified xsi:type="dcterms:W3CDTF">2011-08-01T06:04:30Z</dcterms:modified>
  <cp:revision>1</cp:revision>
  <dc:title>Arabian Horse Club website</dc:title>
</cp:coreProperties>
</file>