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Lst>
  <p:notesMasterIdLst>
    <p:notesMasterId r:id="rId13"/>
  </p:notesMasterIdLst>
  <p:sldIdLst>
    <p:sldId id="256" r:id="rId5"/>
    <p:sldId id="258" r:id="rId6"/>
    <p:sldId id="259" r:id="rId7"/>
    <p:sldId id="260" r:id="rId8"/>
    <p:sldId id="257" r:id="rId9"/>
    <p:sldId id="263" r:id="rId10"/>
    <p:sldId id="264" r:id="rId11"/>
    <p:sldId id="261" r:id="rId12"/>
  </p:sldIdLst>
  <p:sldSz cx="9144000" cy="5143500" type="screen16x9"/>
  <p:notesSz cx="6858000" cy="9144000"/>
  <p:embeddedFontLst>
    <p:embeddedFont>
      <p:font typeface="Amasis MT Pro" panose="02040504050005020304" pitchFamily="18" charset="0"/>
      <p:regular r:id="rId14"/>
      <p:bold r:id="rId15"/>
      <p:italic r:id="rId16"/>
      <p:boldItalic r:id="rId17"/>
    </p:embeddedFont>
    <p:embeddedFont>
      <p:font typeface="Amasis MT Pro Medium" panose="02040604050005020304" pitchFamily="18" charset="0"/>
      <p:regular r:id="rId18"/>
      <p:italic r:id="rId19"/>
    </p:embeddedFont>
    <p:embeddedFont>
      <p:font typeface="Anaheim" panose="020B0604020202020204" charset="0"/>
      <p:regular r:id="rId20"/>
    </p:embeddedFont>
    <p:embeddedFont>
      <p:font typeface="Archivo" panose="020B0604020202020204" charset="0"/>
      <p:regular r:id="rId21"/>
      <p:bold r:id="rId22"/>
      <p:italic r:id="rId23"/>
      <p:boldItalic r:id="rId24"/>
    </p:embeddedFont>
    <p:embeddedFont>
      <p:font typeface="Bebas Neue" panose="020B0606020202050201" pitchFamily="34" charset="0"/>
      <p:regular r:id="rId25"/>
    </p:embeddedFont>
    <p:embeddedFont>
      <p:font typeface="Noticia Text" panose="020B0604020202020204" charset="0"/>
      <p:regular r:id="rId26"/>
      <p:bold r:id="rId27"/>
      <p:italic r:id="rId28"/>
      <p:boldItalic r:id="rId29"/>
    </p:embeddedFont>
    <p:embeddedFont>
      <p:font typeface="Nunito Light" pitchFamily="2" charset="0"/>
      <p:regular r:id="rId30"/>
      <p:italic r:id="rId31"/>
    </p:embeddedFont>
    <p:embeddedFont>
      <p:font typeface="Rubik SemiBold" panose="020B0604020202020204" charset="-78"/>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B4"/>
    <a:srgbClr val="1E0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9E42C-5E7F-4061-9DC9-560D4FC624F3}">
  <a:tblStyle styleId="{79D9E42C-5E7F-4061-9DC9-560D4FC624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955CEE-91FB-4592-955F-2F7E7F90913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6" autoAdjust="0"/>
    <p:restoredTop sz="94660"/>
  </p:normalViewPr>
  <p:slideViewPr>
    <p:cSldViewPr snapToGrid="0">
      <p:cViewPr>
        <p:scale>
          <a:sx n="75" d="100"/>
          <a:sy n="75" d="100"/>
        </p:scale>
        <p:origin x="926"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9"/>
        <p:cNvGrpSpPr/>
        <p:nvPr/>
      </p:nvGrpSpPr>
      <p:grpSpPr>
        <a:xfrm>
          <a:off x="0" y="0"/>
          <a:ext cx="0" cy="0"/>
          <a:chOff x="0" y="0"/>
          <a:chExt cx="0" cy="0"/>
        </a:xfrm>
      </p:grpSpPr>
      <p:sp>
        <p:nvSpPr>
          <p:cNvPr id="2490" name="Google Shape;2490;g244d4ee82b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1" name="Google Shape;2491;g244d4ee82b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4"/>
        <p:cNvGrpSpPr/>
        <p:nvPr/>
      </p:nvGrpSpPr>
      <p:grpSpPr>
        <a:xfrm>
          <a:off x="0" y="0"/>
          <a:ext cx="0" cy="0"/>
          <a:chOff x="0" y="0"/>
          <a:chExt cx="0" cy="0"/>
        </a:xfrm>
      </p:grpSpPr>
      <p:sp>
        <p:nvSpPr>
          <p:cNvPr id="2715" name="Google Shape;271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6" name="Google Shape;271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1"/>
        <p:cNvGrpSpPr/>
        <p:nvPr/>
      </p:nvGrpSpPr>
      <p:grpSpPr>
        <a:xfrm>
          <a:off x="0" y="0"/>
          <a:ext cx="0" cy="0"/>
          <a:chOff x="0" y="0"/>
          <a:chExt cx="0" cy="0"/>
        </a:xfrm>
      </p:grpSpPr>
      <p:sp>
        <p:nvSpPr>
          <p:cNvPr id="2732" name="Google Shape;273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3" name="Google Shape;273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3283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4228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8872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06850"/>
            <a:ext cx="4088100" cy="19929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4600">
                <a:solidFill>
                  <a:srgbClr val="21252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464025"/>
            <a:ext cx="4088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5381875" y="-6450"/>
            <a:ext cx="3790500" cy="5143500"/>
          </a:xfrm>
          <a:prstGeom prst="rect">
            <a:avLst/>
          </a:prstGeom>
          <a:solidFill>
            <a:srgbClr val="272727">
              <a:alpha val="5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 name="Google Shape;12;p2"/>
          <p:cNvGrpSpPr/>
          <p:nvPr/>
        </p:nvGrpSpPr>
        <p:grpSpPr>
          <a:xfrm>
            <a:off x="6972000" y="52625"/>
            <a:ext cx="2108700" cy="1319725"/>
            <a:chOff x="5584175" y="776125"/>
            <a:chExt cx="2108700" cy="1319725"/>
          </a:xfrm>
        </p:grpSpPr>
        <p:sp>
          <p:nvSpPr>
            <p:cNvPr id="13" name="Google Shape;13;p2"/>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 name="Google Shape;67;p2"/>
          <p:cNvGrpSpPr/>
          <p:nvPr/>
        </p:nvGrpSpPr>
        <p:grpSpPr>
          <a:xfrm>
            <a:off x="76200" y="4540613"/>
            <a:ext cx="2108700" cy="1319725"/>
            <a:chOff x="5584175" y="776125"/>
            <a:chExt cx="2108700" cy="1319725"/>
          </a:xfrm>
        </p:grpSpPr>
        <p:sp>
          <p:nvSpPr>
            <p:cNvPr id="68" name="Google Shape;68;p2"/>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2"/>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2"/>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2"/>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2"/>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 name="Google Shape;122;p2"/>
          <p:cNvGrpSpPr/>
          <p:nvPr/>
        </p:nvGrpSpPr>
        <p:grpSpPr>
          <a:xfrm rot="5400000">
            <a:off x="8609800" y="4534659"/>
            <a:ext cx="631400" cy="74977"/>
            <a:chOff x="1473350" y="407800"/>
            <a:chExt cx="631400" cy="131700"/>
          </a:xfrm>
        </p:grpSpPr>
        <p:cxnSp>
          <p:nvCxnSpPr>
            <p:cNvPr id="123" name="Google Shape;123;p2"/>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24" name="Google Shape;124;p2"/>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25" name="Google Shape;125;p2"/>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26" name="Google Shape;126;p2"/>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27" name="Google Shape;127;p2"/>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grpSp>
        <p:nvGrpSpPr>
          <p:cNvPr id="128" name="Google Shape;128;p2"/>
          <p:cNvGrpSpPr/>
          <p:nvPr/>
        </p:nvGrpSpPr>
        <p:grpSpPr>
          <a:xfrm>
            <a:off x="822200" y="134384"/>
            <a:ext cx="631400" cy="74977"/>
            <a:chOff x="1473350" y="407800"/>
            <a:chExt cx="631400" cy="131700"/>
          </a:xfrm>
        </p:grpSpPr>
        <p:cxnSp>
          <p:nvCxnSpPr>
            <p:cNvPr id="129" name="Google Shape;129;p2"/>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30" name="Google Shape;130;p2"/>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31" name="Google Shape;131;p2"/>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32" name="Google Shape;132;p2"/>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33" name="Google Shape;133;p2"/>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37"/>
        <p:cNvGrpSpPr/>
        <p:nvPr/>
      </p:nvGrpSpPr>
      <p:grpSpPr>
        <a:xfrm>
          <a:off x="0" y="0"/>
          <a:ext cx="0" cy="0"/>
          <a:chOff x="0" y="0"/>
          <a:chExt cx="0" cy="0"/>
        </a:xfrm>
      </p:grpSpPr>
      <p:grpSp>
        <p:nvGrpSpPr>
          <p:cNvPr id="2238" name="Google Shape;2238;p21"/>
          <p:cNvGrpSpPr/>
          <p:nvPr/>
        </p:nvGrpSpPr>
        <p:grpSpPr>
          <a:xfrm rot="5400000">
            <a:off x="8576429" y="817720"/>
            <a:ext cx="631400" cy="74977"/>
            <a:chOff x="1473350" y="407800"/>
            <a:chExt cx="631400" cy="131700"/>
          </a:xfrm>
        </p:grpSpPr>
        <p:cxnSp>
          <p:nvCxnSpPr>
            <p:cNvPr id="2239" name="Google Shape;2239;p21"/>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240" name="Google Shape;2240;p21"/>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241" name="Google Shape;2241;p21"/>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242" name="Google Shape;2242;p21"/>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243" name="Google Shape;2243;p21"/>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grpSp>
        <p:nvGrpSpPr>
          <p:cNvPr id="2244" name="Google Shape;2244;p21"/>
          <p:cNvGrpSpPr/>
          <p:nvPr/>
        </p:nvGrpSpPr>
        <p:grpSpPr>
          <a:xfrm>
            <a:off x="881254" y="4950170"/>
            <a:ext cx="631400" cy="74977"/>
            <a:chOff x="1473350" y="407800"/>
            <a:chExt cx="631400" cy="131700"/>
          </a:xfrm>
        </p:grpSpPr>
        <p:cxnSp>
          <p:nvCxnSpPr>
            <p:cNvPr id="2245" name="Google Shape;2245;p21"/>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246" name="Google Shape;2246;p21"/>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247" name="Google Shape;2247;p21"/>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248" name="Google Shape;2248;p21"/>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249" name="Google Shape;2249;p21"/>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grpSp>
        <p:nvGrpSpPr>
          <p:cNvPr id="2250" name="Google Shape;2250;p21"/>
          <p:cNvGrpSpPr/>
          <p:nvPr/>
        </p:nvGrpSpPr>
        <p:grpSpPr>
          <a:xfrm>
            <a:off x="6745959" y="4781104"/>
            <a:ext cx="2108700" cy="1319725"/>
            <a:chOff x="5584175" y="776125"/>
            <a:chExt cx="2108700" cy="1319725"/>
          </a:xfrm>
        </p:grpSpPr>
        <p:sp>
          <p:nvSpPr>
            <p:cNvPr id="2251" name="Google Shape;2251;p21"/>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2" name="Google Shape;2252;p21"/>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3" name="Google Shape;2253;p21"/>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4" name="Google Shape;2254;p21"/>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5" name="Google Shape;2255;p21"/>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6" name="Google Shape;2256;p21"/>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7" name="Google Shape;2257;p21"/>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8" name="Google Shape;2258;p21"/>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9" name="Google Shape;2259;p21"/>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0" name="Google Shape;2260;p21"/>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1" name="Google Shape;2261;p21"/>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2" name="Google Shape;2262;p21"/>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3" name="Google Shape;2263;p21"/>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4" name="Google Shape;2264;p21"/>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5" name="Google Shape;2265;p21"/>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6" name="Google Shape;2266;p21"/>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7" name="Google Shape;2267;p21"/>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8" name="Google Shape;2268;p21"/>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9" name="Google Shape;2269;p21"/>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0" name="Google Shape;2270;p21"/>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1" name="Google Shape;2271;p21"/>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2" name="Google Shape;2272;p21"/>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3" name="Google Shape;2273;p21"/>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4" name="Google Shape;2274;p21"/>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5" name="Google Shape;2275;p21"/>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6" name="Google Shape;2276;p21"/>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7" name="Google Shape;2277;p21"/>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8" name="Google Shape;2278;p21"/>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9" name="Google Shape;2279;p21"/>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0" name="Google Shape;2280;p21"/>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1" name="Google Shape;2281;p21"/>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2" name="Google Shape;2282;p21"/>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3" name="Google Shape;2283;p21"/>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4" name="Google Shape;2284;p21"/>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5" name="Google Shape;2285;p21"/>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6" name="Google Shape;2286;p21"/>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7" name="Google Shape;2287;p21"/>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8" name="Google Shape;2288;p21"/>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9" name="Google Shape;2289;p21"/>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0" name="Google Shape;2290;p21"/>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1" name="Google Shape;2291;p21"/>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2" name="Google Shape;2292;p21"/>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3" name="Google Shape;2293;p21"/>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4" name="Google Shape;2294;p21"/>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5" name="Google Shape;2295;p21"/>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6" name="Google Shape;2296;p21"/>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7" name="Google Shape;2297;p21"/>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8" name="Google Shape;2298;p21"/>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9" name="Google Shape;2299;p21"/>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0" name="Google Shape;2300;p21"/>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1" name="Google Shape;2301;p21"/>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2" name="Google Shape;2302;p21"/>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3" name="Google Shape;2303;p21"/>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21"/>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05" name="Google Shape;2305;p21"/>
          <p:cNvGrpSpPr/>
          <p:nvPr/>
        </p:nvGrpSpPr>
        <p:grpSpPr>
          <a:xfrm rot="5400000">
            <a:off x="-1195270" y="498350"/>
            <a:ext cx="2108700" cy="1319725"/>
            <a:chOff x="5584175" y="776125"/>
            <a:chExt cx="2108700" cy="1319725"/>
          </a:xfrm>
        </p:grpSpPr>
        <p:sp>
          <p:nvSpPr>
            <p:cNvPr id="2306" name="Google Shape;2306;p21"/>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7" name="Google Shape;2307;p21"/>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2308;p21"/>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2309;p21"/>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0" name="Google Shape;2310;p21"/>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1" name="Google Shape;2311;p21"/>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2" name="Google Shape;2312;p21"/>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3" name="Google Shape;2313;p21"/>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2314;p21"/>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5" name="Google Shape;2315;p21"/>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6" name="Google Shape;2316;p21"/>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7" name="Google Shape;2317;p21"/>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8" name="Google Shape;2318;p21"/>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9" name="Google Shape;2319;p21"/>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0" name="Google Shape;2320;p21"/>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1" name="Google Shape;2321;p21"/>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2" name="Google Shape;2322;p21"/>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3" name="Google Shape;2323;p21"/>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4" name="Google Shape;2324;p21"/>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5" name="Google Shape;2325;p21"/>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26;p21"/>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7" name="Google Shape;2327;p21"/>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21"/>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9" name="Google Shape;2329;p21"/>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0" name="Google Shape;2330;p21"/>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1" name="Google Shape;2331;p21"/>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2" name="Google Shape;2332;p21"/>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3" name="Google Shape;2333;p21"/>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4" name="Google Shape;2334;p21"/>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5" name="Google Shape;2335;p21"/>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6" name="Google Shape;2336;p21"/>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7" name="Google Shape;2337;p21"/>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8" name="Google Shape;2338;p21"/>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9" name="Google Shape;2339;p21"/>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0" name="Google Shape;2340;p21"/>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1" name="Google Shape;2341;p21"/>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2" name="Google Shape;2342;p21"/>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3" name="Google Shape;2343;p21"/>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4" name="Google Shape;2344;p21"/>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5" name="Google Shape;2345;p21"/>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6" name="Google Shape;2346;p21"/>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7" name="Google Shape;2347;p21"/>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8" name="Google Shape;2348;p21"/>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9" name="Google Shape;2349;p21"/>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0" name="Google Shape;2350;p21"/>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1" name="Google Shape;2351;p21"/>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2" name="Google Shape;2352;p21"/>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3" name="Google Shape;2353;p21"/>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4" name="Google Shape;2354;p21"/>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5" name="Google Shape;2355;p21"/>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6" name="Google Shape;2356;p21"/>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7" name="Google Shape;2357;p21"/>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8" name="Google Shape;2358;p21"/>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9" name="Google Shape;2359;p21"/>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60"/>
        <p:cNvGrpSpPr/>
        <p:nvPr/>
      </p:nvGrpSpPr>
      <p:grpSpPr>
        <a:xfrm>
          <a:off x="0" y="0"/>
          <a:ext cx="0" cy="0"/>
          <a:chOff x="0" y="0"/>
          <a:chExt cx="0" cy="0"/>
        </a:xfrm>
      </p:grpSpPr>
      <p:grpSp>
        <p:nvGrpSpPr>
          <p:cNvPr id="2361" name="Google Shape;2361;p22"/>
          <p:cNvGrpSpPr/>
          <p:nvPr/>
        </p:nvGrpSpPr>
        <p:grpSpPr>
          <a:xfrm rot="5400000">
            <a:off x="-137396" y="4592970"/>
            <a:ext cx="631400" cy="74977"/>
            <a:chOff x="1473350" y="407800"/>
            <a:chExt cx="631400" cy="131700"/>
          </a:xfrm>
        </p:grpSpPr>
        <p:cxnSp>
          <p:nvCxnSpPr>
            <p:cNvPr id="2362" name="Google Shape;2362;p22"/>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363" name="Google Shape;2363;p22"/>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364" name="Google Shape;2364;p22"/>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365" name="Google Shape;2365;p22"/>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366" name="Google Shape;2366;p22"/>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grpSp>
        <p:nvGrpSpPr>
          <p:cNvPr id="2367" name="Google Shape;2367;p22"/>
          <p:cNvGrpSpPr/>
          <p:nvPr/>
        </p:nvGrpSpPr>
        <p:grpSpPr>
          <a:xfrm>
            <a:off x="7561979" y="161195"/>
            <a:ext cx="631400" cy="74977"/>
            <a:chOff x="1473350" y="407800"/>
            <a:chExt cx="631400" cy="131700"/>
          </a:xfrm>
        </p:grpSpPr>
        <p:cxnSp>
          <p:nvCxnSpPr>
            <p:cNvPr id="2368" name="Google Shape;2368;p22"/>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369" name="Google Shape;2369;p22"/>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370" name="Google Shape;2370;p22"/>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371" name="Google Shape;2371;p22"/>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2372" name="Google Shape;2372;p22"/>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grpSp>
        <p:nvGrpSpPr>
          <p:cNvPr id="2373" name="Google Shape;2373;p22"/>
          <p:cNvGrpSpPr/>
          <p:nvPr/>
        </p:nvGrpSpPr>
        <p:grpSpPr>
          <a:xfrm>
            <a:off x="140834" y="-894229"/>
            <a:ext cx="2108700" cy="1319725"/>
            <a:chOff x="5584175" y="776125"/>
            <a:chExt cx="2108700" cy="1319725"/>
          </a:xfrm>
        </p:grpSpPr>
        <p:sp>
          <p:nvSpPr>
            <p:cNvPr id="2374" name="Google Shape;2374;p22"/>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5" name="Google Shape;2375;p22"/>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6" name="Google Shape;2376;p22"/>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7" name="Google Shape;2377;p22"/>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8" name="Google Shape;2378;p22"/>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2379;p22"/>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2380;p22"/>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1" name="Google Shape;2381;p22"/>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2" name="Google Shape;2382;p22"/>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3" name="Google Shape;2383;p22"/>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4" name="Google Shape;2384;p22"/>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5" name="Google Shape;2385;p22"/>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6" name="Google Shape;2386;p22"/>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7" name="Google Shape;2387;p22"/>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8" name="Google Shape;2388;p22"/>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9" name="Google Shape;2389;p22"/>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0" name="Google Shape;2390;p22"/>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1" name="Google Shape;2391;p22"/>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2" name="Google Shape;2392;p22"/>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3" name="Google Shape;2393;p22"/>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4" name="Google Shape;2394;p22"/>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5" name="Google Shape;2395;p22"/>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6" name="Google Shape;2396;p22"/>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7" name="Google Shape;2397;p22"/>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8" name="Google Shape;2398;p22"/>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9" name="Google Shape;2399;p22"/>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0" name="Google Shape;2400;p22"/>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1" name="Google Shape;2401;p22"/>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2" name="Google Shape;2402;p22"/>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3" name="Google Shape;2403;p22"/>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4" name="Google Shape;2404;p22"/>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5" name="Google Shape;2405;p22"/>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6" name="Google Shape;2406;p22"/>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7" name="Google Shape;2407;p22"/>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8" name="Google Shape;2408;p22"/>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9" name="Google Shape;2409;p22"/>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0" name="Google Shape;2410;p22"/>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1" name="Google Shape;2411;p22"/>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2" name="Google Shape;2412;p22"/>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3" name="Google Shape;2413;p22"/>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4" name="Google Shape;2414;p22"/>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5" name="Google Shape;2415;p22"/>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6" name="Google Shape;2416;p22"/>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7" name="Google Shape;2417;p22"/>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8" name="Google Shape;2418;p22"/>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9" name="Google Shape;2419;p22"/>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0" name="Google Shape;2420;p22"/>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2421;p22"/>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2;p22"/>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2423;p22"/>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2424;p22"/>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2425;p22"/>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22"/>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7" name="Google Shape;2427;p22"/>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28" name="Google Shape;2428;p22"/>
          <p:cNvGrpSpPr/>
          <p:nvPr/>
        </p:nvGrpSpPr>
        <p:grpSpPr>
          <a:xfrm rot="5400000">
            <a:off x="8051930" y="3289700"/>
            <a:ext cx="2108700" cy="1319725"/>
            <a:chOff x="5584175" y="776125"/>
            <a:chExt cx="2108700" cy="1319725"/>
          </a:xfrm>
        </p:grpSpPr>
        <p:sp>
          <p:nvSpPr>
            <p:cNvPr id="2429" name="Google Shape;2429;p22"/>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22"/>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2431;p22"/>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2" name="Google Shape;2432;p22"/>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3" name="Google Shape;2433;p22"/>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4" name="Google Shape;2434;p22"/>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5" name="Google Shape;2435;p22"/>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2436;p22"/>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37;p22"/>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8" name="Google Shape;2438;p22"/>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9" name="Google Shape;2439;p22"/>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0;p22"/>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1;p22"/>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2442;p22"/>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2443;p22"/>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2444;p22"/>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5" name="Google Shape;2445;p22"/>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46;p22"/>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2447;p22"/>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48;p22"/>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9" name="Google Shape;2449;p22"/>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0" name="Google Shape;2450;p22"/>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2451;p22"/>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2" name="Google Shape;2452;p22"/>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3" name="Google Shape;2453;p22"/>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4" name="Google Shape;2454;p22"/>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5" name="Google Shape;2455;p22"/>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6" name="Google Shape;2456;p22"/>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7" name="Google Shape;2457;p22"/>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8" name="Google Shape;2458;p22"/>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2459;p22"/>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0" name="Google Shape;2460;p22"/>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1" name="Google Shape;2461;p22"/>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2" name="Google Shape;2462;p22"/>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2463;p22"/>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4" name="Google Shape;2464;p22"/>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5" name="Google Shape;2465;p22"/>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6" name="Google Shape;2466;p22"/>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2467;p22"/>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8" name="Google Shape;2468;p22"/>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9" name="Google Shape;2469;p22"/>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2470;p22"/>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22"/>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22"/>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22"/>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4" name="Google Shape;2474;p22"/>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5" name="Google Shape;2475;p22"/>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6" name="Google Shape;2476;p22"/>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7" name="Google Shape;2477;p22"/>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8" name="Google Shape;2478;p22"/>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9" name="Google Shape;2479;p22"/>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0" name="Google Shape;2480;p22"/>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1" name="Google Shape;2481;p22"/>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22"/>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4"/>
        <p:cNvGrpSpPr/>
        <p:nvPr/>
      </p:nvGrpSpPr>
      <p:grpSpPr>
        <a:xfrm>
          <a:off x="0" y="0"/>
          <a:ext cx="0" cy="0"/>
          <a:chOff x="0" y="0"/>
          <a:chExt cx="0" cy="0"/>
        </a:xfrm>
      </p:grpSpPr>
      <p:sp>
        <p:nvSpPr>
          <p:cNvPr id="135" name="Google Shape;135;p3"/>
          <p:cNvSpPr txBox="1">
            <a:spLocks noGrp="1"/>
          </p:cNvSpPr>
          <p:nvPr>
            <p:ph type="title"/>
          </p:nvPr>
        </p:nvSpPr>
        <p:spPr>
          <a:xfrm>
            <a:off x="4020227" y="2495775"/>
            <a:ext cx="4188600" cy="8418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6" name="Google Shape;136;p3"/>
          <p:cNvSpPr txBox="1">
            <a:spLocks noGrp="1"/>
          </p:cNvSpPr>
          <p:nvPr>
            <p:ph type="title" idx="2" hasCustomPrompt="1"/>
          </p:nvPr>
        </p:nvSpPr>
        <p:spPr>
          <a:xfrm>
            <a:off x="6104852" y="1169575"/>
            <a:ext cx="2103900" cy="1250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9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7" name="Google Shape;137;p3"/>
          <p:cNvSpPr/>
          <p:nvPr/>
        </p:nvSpPr>
        <p:spPr>
          <a:xfrm>
            <a:off x="0" y="-6450"/>
            <a:ext cx="3790500" cy="5143500"/>
          </a:xfrm>
          <a:prstGeom prst="rect">
            <a:avLst/>
          </a:prstGeom>
          <a:solidFill>
            <a:srgbClr val="272727">
              <a:alpha val="5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 name="Google Shape;138;p3"/>
          <p:cNvGrpSpPr/>
          <p:nvPr/>
        </p:nvGrpSpPr>
        <p:grpSpPr>
          <a:xfrm>
            <a:off x="-133216" y="923737"/>
            <a:ext cx="2108700" cy="1319725"/>
            <a:chOff x="5584175" y="776125"/>
            <a:chExt cx="2108700" cy="1319725"/>
          </a:xfrm>
        </p:grpSpPr>
        <p:sp>
          <p:nvSpPr>
            <p:cNvPr id="139" name="Google Shape;139;p3"/>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3"/>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3"/>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3"/>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3"/>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3"/>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3"/>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3"/>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3"/>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3"/>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3"/>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3"/>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3"/>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3"/>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3"/>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3"/>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3"/>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3"/>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3"/>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3"/>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3"/>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3"/>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3"/>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3"/>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3"/>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3"/>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3"/>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3"/>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3"/>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3"/>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3"/>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3"/>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3"/>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3"/>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3"/>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3"/>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3"/>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3"/>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3"/>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3"/>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3"/>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3"/>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3"/>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3"/>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3"/>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3"/>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3"/>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3"/>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3"/>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3"/>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3"/>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3"/>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3"/>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3" name="Google Shape;193;p3"/>
          <p:cNvGrpSpPr/>
          <p:nvPr/>
        </p:nvGrpSpPr>
        <p:grpSpPr>
          <a:xfrm rot="5400000">
            <a:off x="8609800" y="502009"/>
            <a:ext cx="631400" cy="74977"/>
            <a:chOff x="1473350" y="407800"/>
            <a:chExt cx="631400" cy="131700"/>
          </a:xfrm>
        </p:grpSpPr>
        <p:cxnSp>
          <p:nvCxnSpPr>
            <p:cNvPr id="194" name="Google Shape;194;p3"/>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95" name="Google Shape;195;p3"/>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96" name="Google Shape;196;p3"/>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97" name="Google Shape;197;p3"/>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98" name="Google Shape;198;p3"/>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grpSp>
        <p:nvGrpSpPr>
          <p:cNvPr id="199" name="Google Shape;199;p3"/>
          <p:cNvGrpSpPr/>
          <p:nvPr/>
        </p:nvGrpSpPr>
        <p:grpSpPr>
          <a:xfrm rot="5400000">
            <a:off x="6411750" y="4349411"/>
            <a:ext cx="2108700" cy="1319725"/>
            <a:chOff x="5584175" y="776125"/>
            <a:chExt cx="2108700" cy="1319725"/>
          </a:xfrm>
        </p:grpSpPr>
        <p:sp>
          <p:nvSpPr>
            <p:cNvPr id="200" name="Google Shape;200;p3"/>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3"/>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3"/>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3"/>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3"/>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3"/>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3"/>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3"/>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3"/>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3"/>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3"/>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3"/>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3"/>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3"/>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3"/>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3"/>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3"/>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3"/>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3"/>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3"/>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3"/>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3"/>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3"/>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3"/>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3"/>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3"/>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3"/>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3"/>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3"/>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3"/>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3"/>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3"/>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3"/>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3"/>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3"/>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3"/>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3"/>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3"/>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3"/>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3"/>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3"/>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3"/>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3"/>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3"/>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3"/>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3"/>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3"/>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3"/>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3"/>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3"/>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3"/>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4" name="Google Shape;254;p3"/>
          <p:cNvGrpSpPr/>
          <p:nvPr/>
        </p:nvGrpSpPr>
        <p:grpSpPr>
          <a:xfrm>
            <a:off x="-133216" y="-611637"/>
            <a:ext cx="2108700" cy="1319725"/>
            <a:chOff x="5584175" y="776125"/>
            <a:chExt cx="2108700" cy="1319725"/>
          </a:xfrm>
        </p:grpSpPr>
        <p:sp>
          <p:nvSpPr>
            <p:cNvPr id="255" name="Google Shape;255;p3"/>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3"/>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3"/>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3"/>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3"/>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3"/>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3"/>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3"/>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3"/>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3"/>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3"/>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3"/>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3"/>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3"/>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3"/>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3"/>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3"/>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3"/>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3"/>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3"/>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3"/>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3"/>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3"/>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3"/>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3"/>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3"/>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3"/>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3"/>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3"/>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3"/>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3"/>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9" name="Google Shape;309;p3"/>
          <p:cNvGrpSpPr/>
          <p:nvPr/>
        </p:nvGrpSpPr>
        <p:grpSpPr>
          <a:xfrm>
            <a:off x="4333675" y="4911099"/>
            <a:ext cx="631400" cy="74977"/>
            <a:chOff x="1473350" y="407800"/>
            <a:chExt cx="631400" cy="131700"/>
          </a:xfrm>
        </p:grpSpPr>
        <p:cxnSp>
          <p:nvCxnSpPr>
            <p:cNvPr id="310" name="Google Shape;310;p3"/>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311" name="Google Shape;311;p3"/>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312" name="Google Shape;312;p3"/>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313" name="Google Shape;313;p3"/>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314" name="Google Shape;314;p3"/>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8"/>
        <p:cNvGrpSpPr/>
        <p:nvPr/>
      </p:nvGrpSpPr>
      <p:grpSpPr>
        <a:xfrm>
          <a:off x="0" y="0"/>
          <a:ext cx="0" cy="0"/>
          <a:chOff x="0" y="0"/>
          <a:chExt cx="0" cy="0"/>
        </a:xfrm>
      </p:grpSpPr>
      <p:sp>
        <p:nvSpPr>
          <p:cNvPr id="569" name="Google Shape;56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70" name="Google Shape;570;p6"/>
          <p:cNvGrpSpPr/>
          <p:nvPr/>
        </p:nvGrpSpPr>
        <p:grpSpPr>
          <a:xfrm>
            <a:off x="6882900" y="4680200"/>
            <a:ext cx="2108700" cy="1319725"/>
            <a:chOff x="5584175" y="776125"/>
            <a:chExt cx="2108700" cy="1319725"/>
          </a:xfrm>
        </p:grpSpPr>
        <p:sp>
          <p:nvSpPr>
            <p:cNvPr id="571" name="Google Shape;571;p6"/>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6"/>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6"/>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6"/>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6"/>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6"/>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6"/>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6"/>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6"/>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6"/>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6"/>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6"/>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6"/>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6"/>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6"/>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6"/>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6"/>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6"/>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6"/>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6"/>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6"/>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6"/>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6"/>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6"/>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6"/>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6"/>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6"/>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6"/>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6"/>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6"/>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6"/>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6"/>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6"/>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6"/>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6"/>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6"/>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6"/>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6"/>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6"/>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6"/>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6"/>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6"/>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6"/>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6"/>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6"/>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6"/>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6"/>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6"/>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6"/>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6"/>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6"/>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6"/>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6"/>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5" name="Google Shape;625;p6"/>
          <p:cNvGrpSpPr/>
          <p:nvPr/>
        </p:nvGrpSpPr>
        <p:grpSpPr>
          <a:xfrm>
            <a:off x="-1635784" y="71513"/>
            <a:ext cx="2108700" cy="1319725"/>
            <a:chOff x="5584175" y="776125"/>
            <a:chExt cx="2108700" cy="1319725"/>
          </a:xfrm>
        </p:grpSpPr>
        <p:sp>
          <p:nvSpPr>
            <p:cNvPr id="626" name="Google Shape;626;p6"/>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6"/>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6"/>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6"/>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6"/>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6"/>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6"/>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6"/>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6"/>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6"/>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6"/>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6"/>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6"/>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6"/>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6"/>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6"/>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6"/>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6"/>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6"/>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6"/>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6"/>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6"/>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6"/>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6"/>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6"/>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6"/>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6"/>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6"/>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6"/>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6"/>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6"/>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6"/>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6"/>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6"/>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6"/>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6"/>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6"/>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6"/>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6"/>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6"/>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6"/>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6"/>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6"/>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6"/>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6"/>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6"/>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6"/>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6"/>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6"/>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6"/>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6"/>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6"/>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6"/>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6"/>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0" name="Google Shape;680;p6"/>
          <p:cNvGrpSpPr/>
          <p:nvPr/>
        </p:nvGrpSpPr>
        <p:grpSpPr>
          <a:xfrm rot="5400000">
            <a:off x="8690388" y="382534"/>
            <a:ext cx="631400" cy="74977"/>
            <a:chOff x="1473350" y="407800"/>
            <a:chExt cx="631400" cy="131700"/>
          </a:xfrm>
        </p:grpSpPr>
        <p:cxnSp>
          <p:nvCxnSpPr>
            <p:cNvPr id="681" name="Google Shape;681;p6"/>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682" name="Google Shape;682;p6"/>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683" name="Google Shape;683;p6"/>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684" name="Google Shape;684;p6"/>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685" name="Google Shape;685;p6"/>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grpSp>
        <p:nvGrpSpPr>
          <p:cNvPr id="686" name="Google Shape;686;p6"/>
          <p:cNvGrpSpPr/>
          <p:nvPr/>
        </p:nvGrpSpPr>
        <p:grpSpPr>
          <a:xfrm>
            <a:off x="822200" y="4936559"/>
            <a:ext cx="631400" cy="74977"/>
            <a:chOff x="1473350" y="407800"/>
            <a:chExt cx="631400" cy="131700"/>
          </a:xfrm>
        </p:grpSpPr>
        <p:cxnSp>
          <p:nvCxnSpPr>
            <p:cNvPr id="687" name="Google Shape;687;p6"/>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688" name="Google Shape;688;p6"/>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689" name="Google Shape;689;p6"/>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690" name="Google Shape;690;p6"/>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691" name="Google Shape;691;p6"/>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2"/>
        <p:cNvGrpSpPr/>
        <p:nvPr/>
      </p:nvGrpSpPr>
      <p:grpSpPr>
        <a:xfrm>
          <a:off x="0" y="0"/>
          <a:ext cx="0" cy="0"/>
          <a:chOff x="0" y="0"/>
          <a:chExt cx="0" cy="0"/>
        </a:xfrm>
      </p:grpSpPr>
      <p:sp>
        <p:nvSpPr>
          <p:cNvPr id="693" name="Google Shape;693;p7"/>
          <p:cNvSpPr/>
          <p:nvPr/>
        </p:nvSpPr>
        <p:spPr>
          <a:xfrm>
            <a:off x="5381875" y="-6450"/>
            <a:ext cx="3790500" cy="5143500"/>
          </a:xfrm>
          <a:prstGeom prst="rect">
            <a:avLst/>
          </a:prstGeom>
          <a:solidFill>
            <a:srgbClr val="272727">
              <a:alpha val="5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7"/>
          <p:cNvSpPr txBox="1">
            <a:spLocks noGrp="1"/>
          </p:cNvSpPr>
          <p:nvPr>
            <p:ph type="title"/>
          </p:nvPr>
        </p:nvSpPr>
        <p:spPr>
          <a:xfrm>
            <a:off x="713225" y="1074575"/>
            <a:ext cx="42330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5" name="Google Shape;695;p7"/>
          <p:cNvSpPr txBox="1">
            <a:spLocks noGrp="1"/>
          </p:cNvSpPr>
          <p:nvPr>
            <p:ph type="subTitle" idx="1"/>
          </p:nvPr>
        </p:nvSpPr>
        <p:spPr>
          <a:xfrm>
            <a:off x="713225" y="1789825"/>
            <a:ext cx="42330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96" name="Google Shape;696;p7"/>
          <p:cNvSpPr>
            <a:spLocks noGrp="1"/>
          </p:cNvSpPr>
          <p:nvPr>
            <p:ph type="pic" idx="2"/>
          </p:nvPr>
        </p:nvSpPr>
        <p:spPr>
          <a:xfrm>
            <a:off x="6123825" y="1037850"/>
            <a:ext cx="2307000" cy="3013500"/>
          </a:xfrm>
          <a:prstGeom prst="roundRect">
            <a:avLst>
              <a:gd name="adj" fmla="val 16667"/>
            </a:avLst>
          </a:prstGeom>
          <a:noFill/>
          <a:ln>
            <a:noFill/>
          </a:ln>
        </p:spPr>
      </p:sp>
      <p:grpSp>
        <p:nvGrpSpPr>
          <p:cNvPr id="697" name="Google Shape;697;p7"/>
          <p:cNvGrpSpPr/>
          <p:nvPr/>
        </p:nvGrpSpPr>
        <p:grpSpPr>
          <a:xfrm rot="5400000">
            <a:off x="-1067145" y="4646375"/>
            <a:ext cx="2108700" cy="1319725"/>
            <a:chOff x="5584175" y="776125"/>
            <a:chExt cx="2108700" cy="1319725"/>
          </a:xfrm>
        </p:grpSpPr>
        <p:sp>
          <p:nvSpPr>
            <p:cNvPr id="698" name="Google Shape;698;p7"/>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7"/>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7"/>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7"/>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7"/>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7"/>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7"/>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7"/>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7"/>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7"/>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7"/>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7"/>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7"/>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7"/>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7"/>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7"/>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7"/>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7"/>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7"/>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7"/>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7"/>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7"/>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7"/>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7"/>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7"/>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7"/>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7"/>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7"/>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7"/>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7"/>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7"/>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7"/>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7"/>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7"/>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7"/>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7"/>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7"/>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7"/>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7"/>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7"/>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7"/>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7"/>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7"/>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7"/>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7"/>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7"/>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7"/>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7"/>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7"/>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7"/>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7"/>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7"/>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7"/>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7"/>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2" name="Google Shape;752;p7"/>
          <p:cNvGrpSpPr/>
          <p:nvPr/>
        </p:nvGrpSpPr>
        <p:grpSpPr>
          <a:xfrm rot="5400000">
            <a:off x="8636708" y="901659"/>
            <a:ext cx="631400" cy="74977"/>
            <a:chOff x="1473350" y="407800"/>
            <a:chExt cx="631400" cy="131700"/>
          </a:xfrm>
        </p:grpSpPr>
        <p:cxnSp>
          <p:nvCxnSpPr>
            <p:cNvPr id="753" name="Google Shape;753;p7"/>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754" name="Google Shape;754;p7"/>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755" name="Google Shape;755;p7"/>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756" name="Google Shape;756;p7"/>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757" name="Google Shape;757;p7"/>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grpSp>
        <p:nvGrpSpPr>
          <p:cNvPr id="758" name="Google Shape;758;p7"/>
          <p:cNvGrpSpPr/>
          <p:nvPr/>
        </p:nvGrpSpPr>
        <p:grpSpPr>
          <a:xfrm>
            <a:off x="792150" y="-854497"/>
            <a:ext cx="2108700" cy="1319725"/>
            <a:chOff x="5584175" y="776125"/>
            <a:chExt cx="2108700" cy="1319725"/>
          </a:xfrm>
        </p:grpSpPr>
        <p:sp>
          <p:nvSpPr>
            <p:cNvPr id="759" name="Google Shape;759;p7"/>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7"/>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7"/>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7"/>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7"/>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7"/>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7"/>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7"/>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7"/>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7"/>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7"/>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7"/>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7"/>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7"/>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7"/>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7"/>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7"/>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7"/>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7"/>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7"/>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7"/>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7"/>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7"/>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7"/>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7"/>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7"/>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7"/>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7"/>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7"/>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7"/>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7"/>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7"/>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7"/>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7"/>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7"/>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7"/>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7"/>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7"/>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7"/>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7"/>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7"/>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7"/>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7"/>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7"/>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7"/>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7"/>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7"/>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7"/>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7"/>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7"/>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7"/>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7"/>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7"/>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7"/>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3" name="Google Shape;813;p7"/>
          <p:cNvGrpSpPr/>
          <p:nvPr/>
        </p:nvGrpSpPr>
        <p:grpSpPr>
          <a:xfrm>
            <a:off x="7799375" y="4936559"/>
            <a:ext cx="631400" cy="74977"/>
            <a:chOff x="1473350" y="407800"/>
            <a:chExt cx="631400" cy="131700"/>
          </a:xfrm>
        </p:grpSpPr>
        <p:cxnSp>
          <p:nvCxnSpPr>
            <p:cNvPr id="814" name="Google Shape;814;p7"/>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815" name="Google Shape;815;p7"/>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816" name="Google Shape;816;p7"/>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817" name="Google Shape;817;p7"/>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818" name="Google Shape;818;p7"/>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9"/>
        <p:cNvGrpSpPr/>
        <p:nvPr/>
      </p:nvGrpSpPr>
      <p:grpSpPr>
        <a:xfrm>
          <a:off x="0" y="0"/>
          <a:ext cx="0" cy="0"/>
          <a:chOff x="0" y="0"/>
          <a:chExt cx="0" cy="0"/>
        </a:xfrm>
      </p:grpSpPr>
      <p:sp>
        <p:nvSpPr>
          <p:cNvPr id="820" name="Google Shape;82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21" name="Google Shape;821;p8"/>
          <p:cNvGrpSpPr/>
          <p:nvPr/>
        </p:nvGrpSpPr>
        <p:grpSpPr>
          <a:xfrm>
            <a:off x="-1116925" y="3672125"/>
            <a:ext cx="2108700" cy="1319725"/>
            <a:chOff x="5584175" y="776125"/>
            <a:chExt cx="2108700" cy="1319725"/>
          </a:xfrm>
        </p:grpSpPr>
        <p:sp>
          <p:nvSpPr>
            <p:cNvPr id="822" name="Google Shape;822;p8"/>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8"/>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8"/>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8"/>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8"/>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8"/>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8"/>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8"/>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8"/>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8"/>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8"/>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8"/>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8"/>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8"/>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8"/>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8"/>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8"/>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8"/>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8"/>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8"/>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8"/>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8"/>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8"/>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8"/>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8"/>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8"/>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8"/>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8"/>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8"/>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8"/>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8"/>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8"/>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8"/>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8"/>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8"/>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8"/>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8"/>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8"/>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8"/>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8"/>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8"/>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8"/>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8"/>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8"/>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8"/>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8"/>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8"/>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8"/>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8"/>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8"/>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8"/>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8"/>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8"/>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8"/>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6" name="Google Shape;876;p8"/>
          <p:cNvGrpSpPr/>
          <p:nvPr/>
        </p:nvGrpSpPr>
        <p:grpSpPr>
          <a:xfrm>
            <a:off x="6934225" y="-488012"/>
            <a:ext cx="2108700" cy="1319725"/>
            <a:chOff x="5584175" y="776125"/>
            <a:chExt cx="2108700" cy="1319725"/>
          </a:xfrm>
        </p:grpSpPr>
        <p:sp>
          <p:nvSpPr>
            <p:cNvPr id="877" name="Google Shape;877;p8"/>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8"/>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8"/>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8"/>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8"/>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8"/>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8"/>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8"/>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8"/>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8"/>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8"/>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8"/>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8"/>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8"/>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8"/>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8"/>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8"/>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8"/>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8"/>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8"/>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8"/>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8"/>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8"/>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8"/>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1;p8"/>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8"/>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8"/>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8"/>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8"/>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8"/>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8"/>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8"/>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8"/>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8"/>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1;p8"/>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8"/>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8"/>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8"/>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8"/>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8"/>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8"/>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8"/>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8"/>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8"/>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8"/>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8"/>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8"/>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8"/>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8"/>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8"/>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8"/>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8"/>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8"/>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8"/>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1" name="Google Shape;931;p8"/>
          <p:cNvGrpSpPr/>
          <p:nvPr/>
        </p:nvGrpSpPr>
        <p:grpSpPr>
          <a:xfrm rot="5400000">
            <a:off x="8609800" y="4534659"/>
            <a:ext cx="631400" cy="74977"/>
            <a:chOff x="1473350" y="407800"/>
            <a:chExt cx="631400" cy="131700"/>
          </a:xfrm>
        </p:grpSpPr>
        <p:cxnSp>
          <p:nvCxnSpPr>
            <p:cNvPr id="932" name="Google Shape;932;p8"/>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933" name="Google Shape;933;p8"/>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934" name="Google Shape;934;p8"/>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935" name="Google Shape;935;p8"/>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936" name="Google Shape;936;p8"/>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grpSp>
        <p:nvGrpSpPr>
          <p:cNvPr id="937" name="Google Shape;937;p8"/>
          <p:cNvGrpSpPr/>
          <p:nvPr/>
        </p:nvGrpSpPr>
        <p:grpSpPr>
          <a:xfrm>
            <a:off x="822200" y="134384"/>
            <a:ext cx="631400" cy="74977"/>
            <a:chOff x="1473350" y="407800"/>
            <a:chExt cx="631400" cy="131700"/>
          </a:xfrm>
        </p:grpSpPr>
        <p:cxnSp>
          <p:nvCxnSpPr>
            <p:cNvPr id="938" name="Google Shape;938;p8"/>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939" name="Google Shape;939;p8"/>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940" name="Google Shape;940;p8"/>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941" name="Google Shape;941;p8"/>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942" name="Google Shape;942;p8"/>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3"/>
        <p:cNvGrpSpPr/>
        <p:nvPr/>
      </p:nvGrpSpPr>
      <p:grpSpPr>
        <a:xfrm>
          <a:off x="0" y="0"/>
          <a:ext cx="0" cy="0"/>
          <a:chOff x="0" y="0"/>
          <a:chExt cx="0" cy="0"/>
        </a:xfrm>
      </p:grpSpPr>
      <p:sp>
        <p:nvSpPr>
          <p:cNvPr id="944" name="Google Shape;94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45" name="Google Shape;94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46" name="Google Shape;946;p9"/>
          <p:cNvGrpSpPr/>
          <p:nvPr/>
        </p:nvGrpSpPr>
        <p:grpSpPr>
          <a:xfrm>
            <a:off x="2531875" y="-780225"/>
            <a:ext cx="2108700" cy="1319725"/>
            <a:chOff x="5584175" y="776125"/>
            <a:chExt cx="2108700" cy="1319725"/>
          </a:xfrm>
        </p:grpSpPr>
        <p:sp>
          <p:nvSpPr>
            <p:cNvPr id="947" name="Google Shape;947;p9"/>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9"/>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9"/>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9"/>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9"/>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9"/>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9"/>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9"/>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9"/>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9"/>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9"/>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9"/>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9"/>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9"/>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9"/>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9"/>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9"/>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9"/>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9"/>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9"/>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9"/>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9"/>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9"/>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9"/>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9"/>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9"/>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9"/>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9"/>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9"/>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9"/>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9"/>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9"/>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9"/>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9"/>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9"/>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9"/>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9"/>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9"/>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9"/>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9"/>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9"/>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9"/>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9"/>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9"/>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9"/>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9"/>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9"/>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9"/>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9"/>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9"/>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9"/>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9"/>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9"/>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9"/>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1" name="Google Shape;1001;p9"/>
          <p:cNvGrpSpPr/>
          <p:nvPr/>
        </p:nvGrpSpPr>
        <p:grpSpPr>
          <a:xfrm>
            <a:off x="6611800" y="4540613"/>
            <a:ext cx="2108700" cy="1319725"/>
            <a:chOff x="5584175" y="776125"/>
            <a:chExt cx="2108700" cy="1319725"/>
          </a:xfrm>
        </p:grpSpPr>
        <p:sp>
          <p:nvSpPr>
            <p:cNvPr id="1002" name="Google Shape;1002;p9"/>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9"/>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9"/>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9"/>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9"/>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9"/>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9"/>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9"/>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9"/>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9"/>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9"/>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9"/>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9"/>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9"/>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9"/>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9"/>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9"/>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9"/>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9"/>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9"/>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9"/>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9"/>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9"/>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9"/>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9"/>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9"/>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9"/>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9"/>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9"/>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9"/>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9"/>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9"/>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9"/>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9"/>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9"/>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9"/>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9"/>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9"/>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9"/>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9"/>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9"/>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9"/>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9"/>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9"/>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9"/>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9"/>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9"/>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9"/>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9"/>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9"/>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9"/>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9"/>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9"/>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9"/>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6" name="Google Shape;1056;p9"/>
          <p:cNvGrpSpPr/>
          <p:nvPr/>
        </p:nvGrpSpPr>
        <p:grpSpPr>
          <a:xfrm rot="5400000">
            <a:off x="-50625" y="4534659"/>
            <a:ext cx="631400" cy="74977"/>
            <a:chOff x="1473350" y="407800"/>
            <a:chExt cx="631400" cy="131700"/>
          </a:xfrm>
        </p:grpSpPr>
        <p:cxnSp>
          <p:nvCxnSpPr>
            <p:cNvPr id="1057" name="Google Shape;1057;p9"/>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058" name="Google Shape;1058;p9"/>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059" name="Google Shape;1059;p9"/>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060" name="Google Shape;1060;p9"/>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061" name="Google Shape;1061;p9"/>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grpSp>
        <p:nvGrpSpPr>
          <p:cNvPr id="1062" name="Google Shape;1062;p9"/>
          <p:cNvGrpSpPr/>
          <p:nvPr/>
        </p:nvGrpSpPr>
        <p:grpSpPr>
          <a:xfrm>
            <a:off x="8251700" y="134384"/>
            <a:ext cx="631400" cy="74977"/>
            <a:chOff x="1473350" y="407800"/>
            <a:chExt cx="631400" cy="131700"/>
          </a:xfrm>
        </p:grpSpPr>
        <p:cxnSp>
          <p:nvCxnSpPr>
            <p:cNvPr id="1063" name="Google Shape;1063;p9"/>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064" name="Google Shape;1064;p9"/>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065" name="Google Shape;1065;p9"/>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066" name="Google Shape;1066;p9"/>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067" name="Google Shape;1067;p9"/>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8"/>
        <p:cNvGrpSpPr/>
        <p:nvPr/>
      </p:nvGrpSpPr>
      <p:grpSpPr>
        <a:xfrm>
          <a:off x="0" y="0"/>
          <a:ext cx="0" cy="0"/>
          <a:chOff x="0" y="0"/>
          <a:chExt cx="0" cy="0"/>
        </a:xfrm>
      </p:grpSpPr>
      <p:sp>
        <p:nvSpPr>
          <p:cNvPr id="1069" name="Google Shape;1069;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97"/>
        <p:cNvGrpSpPr/>
        <p:nvPr/>
      </p:nvGrpSpPr>
      <p:grpSpPr>
        <a:xfrm>
          <a:off x="0" y="0"/>
          <a:ext cx="0" cy="0"/>
          <a:chOff x="0" y="0"/>
          <a:chExt cx="0" cy="0"/>
        </a:xfrm>
      </p:grpSpPr>
      <p:sp>
        <p:nvSpPr>
          <p:cNvPr id="1198" name="Google Shape;11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9" name="Google Shape;1199;p13"/>
          <p:cNvSpPr txBox="1">
            <a:spLocks noGrp="1"/>
          </p:cNvSpPr>
          <p:nvPr>
            <p:ph type="title" idx="2" hasCustomPrompt="1"/>
          </p:nvPr>
        </p:nvSpPr>
        <p:spPr>
          <a:xfrm>
            <a:off x="1335000" y="1633275"/>
            <a:ext cx="107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0" name="Google Shape;1200;p13"/>
          <p:cNvSpPr txBox="1">
            <a:spLocks noGrp="1"/>
          </p:cNvSpPr>
          <p:nvPr>
            <p:ph type="title" idx="3" hasCustomPrompt="1"/>
          </p:nvPr>
        </p:nvSpPr>
        <p:spPr>
          <a:xfrm>
            <a:off x="1335000" y="2838096"/>
            <a:ext cx="107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1" name="Google Shape;1201;p13"/>
          <p:cNvSpPr txBox="1">
            <a:spLocks noGrp="1"/>
          </p:cNvSpPr>
          <p:nvPr>
            <p:ph type="title" idx="4" hasCustomPrompt="1"/>
          </p:nvPr>
        </p:nvSpPr>
        <p:spPr>
          <a:xfrm>
            <a:off x="4034275" y="1633275"/>
            <a:ext cx="107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2" name="Google Shape;1202;p13"/>
          <p:cNvSpPr txBox="1">
            <a:spLocks noGrp="1"/>
          </p:cNvSpPr>
          <p:nvPr>
            <p:ph type="title" idx="5" hasCustomPrompt="1"/>
          </p:nvPr>
        </p:nvSpPr>
        <p:spPr>
          <a:xfrm>
            <a:off x="4034275" y="2838096"/>
            <a:ext cx="107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3" name="Google Shape;1203;p13"/>
          <p:cNvSpPr txBox="1">
            <a:spLocks noGrp="1"/>
          </p:cNvSpPr>
          <p:nvPr>
            <p:ph type="title" idx="6" hasCustomPrompt="1"/>
          </p:nvPr>
        </p:nvSpPr>
        <p:spPr>
          <a:xfrm>
            <a:off x="6733550" y="1633275"/>
            <a:ext cx="107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4" name="Google Shape;1204;p13"/>
          <p:cNvSpPr txBox="1">
            <a:spLocks noGrp="1"/>
          </p:cNvSpPr>
          <p:nvPr>
            <p:ph type="title" idx="7" hasCustomPrompt="1"/>
          </p:nvPr>
        </p:nvSpPr>
        <p:spPr>
          <a:xfrm>
            <a:off x="6733550" y="2838096"/>
            <a:ext cx="1075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5" name="Google Shape;1205;p13"/>
          <p:cNvSpPr txBox="1">
            <a:spLocks noGrp="1"/>
          </p:cNvSpPr>
          <p:nvPr>
            <p:ph type="subTitle" idx="1"/>
          </p:nvPr>
        </p:nvSpPr>
        <p:spPr>
          <a:xfrm>
            <a:off x="720000" y="2141075"/>
            <a:ext cx="2305500" cy="47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6" name="Google Shape;1206;p13"/>
          <p:cNvSpPr txBox="1">
            <a:spLocks noGrp="1"/>
          </p:cNvSpPr>
          <p:nvPr>
            <p:ph type="subTitle" idx="8"/>
          </p:nvPr>
        </p:nvSpPr>
        <p:spPr>
          <a:xfrm>
            <a:off x="3419275" y="2141075"/>
            <a:ext cx="2305500" cy="47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7" name="Google Shape;1207;p13"/>
          <p:cNvSpPr txBox="1">
            <a:spLocks noGrp="1"/>
          </p:cNvSpPr>
          <p:nvPr>
            <p:ph type="subTitle" idx="9"/>
          </p:nvPr>
        </p:nvSpPr>
        <p:spPr>
          <a:xfrm>
            <a:off x="6118550" y="2141075"/>
            <a:ext cx="2305500" cy="47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8" name="Google Shape;1208;p13"/>
          <p:cNvSpPr txBox="1">
            <a:spLocks noGrp="1"/>
          </p:cNvSpPr>
          <p:nvPr>
            <p:ph type="subTitle" idx="13"/>
          </p:nvPr>
        </p:nvSpPr>
        <p:spPr>
          <a:xfrm>
            <a:off x="720000" y="3345950"/>
            <a:ext cx="2305500" cy="47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9" name="Google Shape;1209;p13"/>
          <p:cNvSpPr txBox="1">
            <a:spLocks noGrp="1"/>
          </p:cNvSpPr>
          <p:nvPr>
            <p:ph type="subTitle" idx="14"/>
          </p:nvPr>
        </p:nvSpPr>
        <p:spPr>
          <a:xfrm>
            <a:off x="3419275" y="3345950"/>
            <a:ext cx="2305500" cy="47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10" name="Google Shape;1210;p13"/>
          <p:cNvSpPr txBox="1">
            <a:spLocks noGrp="1"/>
          </p:cNvSpPr>
          <p:nvPr>
            <p:ph type="subTitle" idx="15"/>
          </p:nvPr>
        </p:nvSpPr>
        <p:spPr>
          <a:xfrm>
            <a:off x="6118550" y="3345950"/>
            <a:ext cx="2305500" cy="47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11" name="Google Shape;1211;p13"/>
          <p:cNvGrpSpPr/>
          <p:nvPr/>
        </p:nvGrpSpPr>
        <p:grpSpPr>
          <a:xfrm rot="5400000">
            <a:off x="-164425" y="402184"/>
            <a:ext cx="631400" cy="74977"/>
            <a:chOff x="1473350" y="407800"/>
            <a:chExt cx="631400" cy="131700"/>
          </a:xfrm>
        </p:grpSpPr>
        <p:cxnSp>
          <p:nvCxnSpPr>
            <p:cNvPr id="1212" name="Google Shape;1212;p13"/>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213" name="Google Shape;1213;p13"/>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214" name="Google Shape;1214;p13"/>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215" name="Google Shape;1215;p13"/>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216" name="Google Shape;1216;p13"/>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grpSp>
        <p:nvGrpSpPr>
          <p:cNvPr id="1217" name="Google Shape;1217;p13"/>
          <p:cNvGrpSpPr/>
          <p:nvPr/>
        </p:nvGrpSpPr>
        <p:grpSpPr>
          <a:xfrm>
            <a:off x="8380675" y="4951784"/>
            <a:ext cx="631400" cy="74977"/>
            <a:chOff x="1473350" y="407800"/>
            <a:chExt cx="631400" cy="131700"/>
          </a:xfrm>
        </p:grpSpPr>
        <p:cxnSp>
          <p:nvCxnSpPr>
            <p:cNvPr id="1218" name="Google Shape;1218;p13"/>
            <p:cNvCxnSpPr/>
            <p:nvPr/>
          </p:nvCxnSpPr>
          <p:spPr>
            <a:xfrm>
              <a:off x="21047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219" name="Google Shape;1219;p13"/>
            <p:cNvCxnSpPr/>
            <p:nvPr/>
          </p:nvCxnSpPr>
          <p:spPr>
            <a:xfrm>
              <a:off x="19469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220" name="Google Shape;1220;p13"/>
            <p:cNvCxnSpPr/>
            <p:nvPr/>
          </p:nvCxnSpPr>
          <p:spPr>
            <a:xfrm>
              <a:off x="178905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221" name="Google Shape;1221;p13"/>
            <p:cNvCxnSpPr/>
            <p:nvPr/>
          </p:nvCxnSpPr>
          <p:spPr>
            <a:xfrm>
              <a:off x="1631200" y="407800"/>
              <a:ext cx="0" cy="131700"/>
            </a:xfrm>
            <a:prstGeom prst="straightConnector1">
              <a:avLst/>
            </a:prstGeom>
            <a:noFill/>
            <a:ln w="28575" cap="rnd" cmpd="sng">
              <a:solidFill>
                <a:schemeClr val="dk1"/>
              </a:solidFill>
              <a:prstDash val="solid"/>
              <a:round/>
              <a:headEnd type="none" w="med" len="med"/>
              <a:tailEnd type="none" w="med" len="med"/>
            </a:ln>
          </p:spPr>
        </p:cxnSp>
        <p:cxnSp>
          <p:nvCxnSpPr>
            <p:cNvPr id="1222" name="Google Shape;1222;p13"/>
            <p:cNvCxnSpPr/>
            <p:nvPr/>
          </p:nvCxnSpPr>
          <p:spPr>
            <a:xfrm>
              <a:off x="1473350" y="407800"/>
              <a:ext cx="0" cy="131700"/>
            </a:xfrm>
            <a:prstGeom prst="straightConnector1">
              <a:avLst/>
            </a:prstGeom>
            <a:noFill/>
            <a:ln w="28575" cap="rnd" cmpd="sng">
              <a:solidFill>
                <a:schemeClr val="dk1"/>
              </a:solidFill>
              <a:prstDash val="solid"/>
              <a:round/>
              <a:headEnd type="none" w="med" len="med"/>
              <a:tailEnd type="none" w="med" len="med"/>
            </a:ln>
          </p:spPr>
        </p:cxnSp>
      </p:grpSp>
      <p:grpSp>
        <p:nvGrpSpPr>
          <p:cNvPr id="1223" name="Google Shape;1223;p13"/>
          <p:cNvGrpSpPr/>
          <p:nvPr/>
        </p:nvGrpSpPr>
        <p:grpSpPr>
          <a:xfrm rot="5400000">
            <a:off x="7376413" y="-1249455"/>
            <a:ext cx="2108700" cy="1319725"/>
            <a:chOff x="5584175" y="776125"/>
            <a:chExt cx="2108700" cy="1319725"/>
          </a:xfrm>
        </p:grpSpPr>
        <p:sp>
          <p:nvSpPr>
            <p:cNvPr id="1224" name="Google Shape;1224;p13"/>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13"/>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13"/>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13"/>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13"/>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13"/>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13"/>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13"/>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13"/>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13"/>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13"/>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13"/>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13"/>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13"/>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13"/>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13"/>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13"/>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13"/>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13"/>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13"/>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13"/>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13"/>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13"/>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13"/>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13"/>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13"/>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13"/>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13"/>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13"/>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13"/>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13"/>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13"/>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13"/>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13"/>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13"/>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13"/>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13"/>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13"/>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13"/>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13"/>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13"/>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13"/>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13"/>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13"/>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13"/>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13"/>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13"/>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13"/>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13"/>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13"/>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13"/>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13"/>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13"/>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13"/>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8" name="Google Shape;1278;p13"/>
          <p:cNvGrpSpPr/>
          <p:nvPr/>
        </p:nvGrpSpPr>
        <p:grpSpPr>
          <a:xfrm>
            <a:off x="440816" y="4481507"/>
            <a:ext cx="2108700" cy="1319725"/>
            <a:chOff x="5584175" y="776125"/>
            <a:chExt cx="2108700" cy="1319725"/>
          </a:xfrm>
        </p:grpSpPr>
        <p:sp>
          <p:nvSpPr>
            <p:cNvPr id="1279" name="Google Shape;1279;p13"/>
            <p:cNvSpPr/>
            <p:nvPr/>
          </p:nvSpPr>
          <p:spPr>
            <a:xfrm>
              <a:off x="5584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13"/>
            <p:cNvSpPr/>
            <p:nvPr/>
          </p:nvSpPr>
          <p:spPr>
            <a:xfrm>
              <a:off x="5840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13"/>
            <p:cNvSpPr/>
            <p:nvPr/>
          </p:nvSpPr>
          <p:spPr>
            <a:xfrm>
              <a:off x="6096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13"/>
            <p:cNvSpPr/>
            <p:nvPr/>
          </p:nvSpPr>
          <p:spPr>
            <a:xfrm>
              <a:off x="6352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13"/>
            <p:cNvSpPr/>
            <p:nvPr/>
          </p:nvSpPr>
          <p:spPr>
            <a:xfrm>
              <a:off x="66089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13"/>
            <p:cNvSpPr/>
            <p:nvPr/>
          </p:nvSpPr>
          <p:spPr>
            <a:xfrm>
              <a:off x="68651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13"/>
            <p:cNvSpPr/>
            <p:nvPr/>
          </p:nvSpPr>
          <p:spPr>
            <a:xfrm>
              <a:off x="71213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13"/>
            <p:cNvSpPr/>
            <p:nvPr/>
          </p:nvSpPr>
          <p:spPr>
            <a:xfrm>
              <a:off x="73775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13"/>
            <p:cNvSpPr/>
            <p:nvPr/>
          </p:nvSpPr>
          <p:spPr>
            <a:xfrm>
              <a:off x="7633775" y="77612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13"/>
            <p:cNvSpPr/>
            <p:nvPr/>
          </p:nvSpPr>
          <p:spPr>
            <a:xfrm>
              <a:off x="5584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13"/>
            <p:cNvSpPr/>
            <p:nvPr/>
          </p:nvSpPr>
          <p:spPr>
            <a:xfrm>
              <a:off x="5840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13"/>
            <p:cNvSpPr/>
            <p:nvPr/>
          </p:nvSpPr>
          <p:spPr>
            <a:xfrm>
              <a:off x="6096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13"/>
            <p:cNvSpPr/>
            <p:nvPr/>
          </p:nvSpPr>
          <p:spPr>
            <a:xfrm>
              <a:off x="6352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13"/>
            <p:cNvSpPr/>
            <p:nvPr/>
          </p:nvSpPr>
          <p:spPr>
            <a:xfrm>
              <a:off x="66089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13"/>
            <p:cNvSpPr/>
            <p:nvPr/>
          </p:nvSpPr>
          <p:spPr>
            <a:xfrm>
              <a:off x="68651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13"/>
            <p:cNvSpPr/>
            <p:nvPr/>
          </p:nvSpPr>
          <p:spPr>
            <a:xfrm>
              <a:off x="71213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13"/>
            <p:cNvSpPr/>
            <p:nvPr/>
          </p:nvSpPr>
          <p:spPr>
            <a:xfrm>
              <a:off x="73775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13"/>
            <p:cNvSpPr/>
            <p:nvPr/>
          </p:nvSpPr>
          <p:spPr>
            <a:xfrm>
              <a:off x="7633775" y="10165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13"/>
            <p:cNvSpPr/>
            <p:nvPr/>
          </p:nvSpPr>
          <p:spPr>
            <a:xfrm>
              <a:off x="5584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13"/>
            <p:cNvSpPr/>
            <p:nvPr/>
          </p:nvSpPr>
          <p:spPr>
            <a:xfrm>
              <a:off x="5840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13"/>
            <p:cNvSpPr/>
            <p:nvPr/>
          </p:nvSpPr>
          <p:spPr>
            <a:xfrm>
              <a:off x="6096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13"/>
            <p:cNvSpPr/>
            <p:nvPr/>
          </p:nvSpPr>
          <p:spPr>
            <a:xfrm>
              <a:off x="6352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13"/>
            <p:cNvSpPr/>
            <p:nvPr/>
          </p:nvSpPr>
          <p:spPr>
            <a:xfrm>
              <a:off x="66089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13"/>
            <p:cNvSpPr/>
            <p:nvPr/>
          </p:nvSpPr>
          <p:spPr>
            <a:xfrm>
              <a:off x="68651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13"/>
            <p:cNvSpPr/>
            <p:nvPr/>
          </p:nvSpPr>
          <p:spPr>
            <a:xfrm>
              <a:off x="71213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13"/>
            <p:cNvSpPr/>
            <p:nvPr/>
          </p:nvSpPr>
          <p:spPr>
            <a:xfrm>
              <a:off x="73775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13"/>
            <p:cNvSpPr/>
            <p:nvPr/>
          </p:nvSpPr>
          <p:spPr>
            <a:xfrm>
              <a:off x="7633775" y="12569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13"/>
            <p:cNvSpPr/>
            <p:nvPr/>
          </p:nvSpPr>
          <p:spPr>
            <a:xfrm>
              <a:off x="5584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13"/>
            <p:cNvSpPr/>
            <p:nvPr/>
          </p:nvSpPr>
          <p:spPr>
            <a:xfrm>
              <a:off x="5840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13"/>
            <p:cNvSpPr/>
            <p:nvPr/>
          </p:nvSpPr>
          <p:spPr>
            <a:xfrm>
              <a:off x="6096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13"/>
            <p:cNvSpPr/>
            <p:nvPr/>
          </p:nvSpPr>
          <p:spPr>
            <a:xfrm>
              <a:off x="6352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13"/>
            <p:cNvSpPr/>
            <p:nvPr/>
          </p:nvSpPr>
          <p:spPr>
            <a:xfrm>
              <a:off x="66089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13"/>
            <p:cNvSpPr/>
            <p:nvPr/>
          </p:nvSpPr>
          <p:spPr>
            <a:xfrm>
              <a:off x="68651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13"/>
            <p:cNvSpPr/>
            <p:nvPr/>
          </p:nvSpPr>
          <p:spPr>
            <a:xfrm>
              <a:off x="71213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13"/>
            <p:cNvSpPr/>
            <p:nvPr/>
          </p:nvSpPr>
          <p:spPr>
            <a:xfrm>
              <a:off x="73775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13"/>
            <p:cNvSpPr/>
            <p:nvPr/>
          </p:nvSpPr>
          <p:spPr>
            <a:xfrm>
              <a:off x="7633775" y="149740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13"/>
            <p:cNvSpPr/>
            <p:nvPr/>
          </p:nvSpPr>
          <p:spPr>
            <a:xfrm>
              <a:off x="5584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13"/>
            <p:cNvSpPr/>
            <p:nvPr/>
          </p:nvSpPr>
          <p:spPr>
            <a:xfrm>
              <a:off x="5840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13"/>
            <p:cNvSpPr/>
            <p:nvPr/>
          </p:nvSpPr>
          <p:spPr>
            <a:xfrm>
              <a:off x="6096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13"/>
            <p:cNvSpPr/>
            <p:nvPr/>
          </p:nvSpPr>
          <p:spPr>
            <a:xfrm>
              <a:off x="6352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13"/>
            <p:cNvSpPr/>
            <p:nvPr/>
          </p:nvSpPr>
          <p:spPr>
            <a:xfrm>
              <a:off x="66089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13"/>
            <p:cNvSpPr/>
            <p:nvPr/>
          </p:nvSpPr>
          <p:spPr>
            <a:xfrm>
              <a:off x="68651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13"/>
            <p:cNvSpPr/>
            <p:nvPr/>
          </p:nvSpPr>
          <p:spPr>
            <a:xfrm>
              <a:off x="71213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13"/>
            <p:cNvSpPr/>
            <p:nvPr/>
          </p:nvSpPr>
          <p:spPr>
            <a:xfrm>
              <a:off x="73775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13"/>
            <p:cNvSpPr/>
            <p:nvPr/>
          </p:nvSpPr>
          <p:spPr>
            <a:xfrm>
              <a:off x="7633775" y="1767075"/>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13"/>
            <p:cNvSpPr/>
            <p:nvPr/>
          </p:nvSpPr>
          <p:spPr>
            <a:xfrm>
              <a:off x="5584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13"/>
            <p:cNvSpPr/>
            <p:nvPr/>
          </p:nvSpPr>
          <p:spPr>
            <a:xfrm>
              <a:off x="5840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13"/>
            <p:cNvSpPr/>
            <p:nvPr/>
          </p:nvSpPr>
          <p:spPr>
            <a:xfrm>
              <a:off x="6096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13"/>
            <p:cNvSpPr/>
            <p:nvPr/>
          </p:nvSpPr>
          <p:spPr>
            <a:xfrm>
              <a:off x="6352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13"/>
            <p:cNvSpPr/>
            <p:nvPr/>
          </p:nvSpPr>
          <p:spPr>
            <a:xfrm>
              <a:off x="66089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13"/>
            <p:cNvSpPr/>
            <p:nvPr/>
          </p:nvSpPr>
          <p:spPr>
            <a:xfrm>
              <a:off x="68651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13"/>
            <p:cNvSpPr/>
            <p:nvPr/>
          </p:nvSpPr>
          <p:spPr>
            <a:xfrm>
              <a:off x="71213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13"/>
            <p:cNvSpPr/>
            <p:nvPr/>
          </p:nvSpPr>
          <p:spPr>
            <a:xfrm>
              <a:off x="73775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13"/>
            <p:cNvSpPr/>
            <p:nvPr/>
          </p:nvSpPr>
          <p:spPr>
            <a:xfrm>
              <a:off x="7633775" y="2036750"/>
              <a:ext cx="59100" cy="59100"/>
            </a:xfrm>
            <a:prstGeom prst="ellipse">
              <a:avLst/>
            </a:prstGeom>
            <a:solidFill>
              <a:srgbClr val="272727">
                <a:alpha val="13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Rubik SemiBold"/>
              <a:buNone/>
              <a:defRPr sz="3000">
                <a:solidFill>
                  <a:schemeClr val="dk1"/>
                </a:solidFill>
                <a:latin typeface="Rubik SemiBold"/>
                <a:ea typeface="Rubik SemiBold"/>
                <a:cs typeface="Rubik SemiBold"/>
                <a:sym typeface="Rubik SemiBold"/>
              </a:defRPr>
            </a:lvl1pPr>
            <a:lvl2pPr lvl="1" algn="ctr" rtl="0">
              <a:spcBef>
                <a:spcPts val="0"/>
              </a:spcBef>
              <a:spcAft>
                <a:spcPts val="0"/>
              </a:spcAft>
              <a:buClr>
                <a:schemeClr val="dk1"/>
              </a:buClr>
              <a:buSzPts val="3000"/>
              <a:buFont typeface="Rubik SemiBold"/>
              <a:buNone/>
              <a:defRPr sz="3000">
                <a:solidFill>
                  <a:schemeClr val="dk1"/>
                </a:solidFill>
                <a:latin typeface="Rubik SemiBold"/>
                <a:ea typeface="Rubik SemiBold"/>
                <a:cs typeface="Rubik SemiBold"/>
                <a:sym typeface="Rubik SemiBold"/>
              </a:defRPr>
            </a:lvl2pPr>
            <a:lvl3pPr lvl="2" algn="ctr" rtl="0">
              <a:spcBef>
                <a:spcPts val="0"/>
              </a:spcBef>
              <a:spcAft>
                <a:spcPts val="0"/>
              </a:spcAft>
              <a:buClr>
                <a:schemeClr val="dk1"/>
              </a:buClr>
              <a:buSzPts val="3000"/>
              <a:buFont typeface="Rubik SemiBold"/>
              <a:buNone/>
              <a:defRPr sz="3000">
                <a:solidFill>
                  <a:schemeClr val="dk1"/>
                </a:solidFill>
                <a:latin typeface="Rubik SemiBold"/>
                <a:ea typeface="Rubik SemiBold"/>
                <a:cs typeface="Rubik SemiBold"/>
                <a:sym typeface="Rubik SemiBold"/>
              </a:defRPr>
            </a:lvl3pPr>
            <a:lvl4pPr lvl="3" algn="ctr" rtl="0">
              <a:spcBef>
                <a:spcPts val="0"/>
              </a:spcBef>
              <a:spcAft>
                <a:spcPts val="0"/>
              </a:spcAft>
              <a:buClr>
                <a:schemeClr val="dk1"/>
              </a:buClr>
              <a:buSzPts val="3000"/>
              <a:buFont typeface="Rubik SemiBold"/>
              <a:buNone/>
              <a:defRPr sz="3000">
                <a:solidFill>
                  <a:schemeClr val="dk1"/>
                </a:solidFill>
                <a:latin typeface="Rubik SemiBold"/>
                <a:ea typeface="Rubik SemiBold"/>
                <a:cs typeface="Rubik SemiBold"/>
                <a:sym typeface="Rubik SemiBold"/>
              </a:defRPr>
            </a:lvl4pPr>
            <a:lvl5pPr lvl="4" algn="ctr" rtl="0">
              <a:spcBef>
                <a:spcPts val="0"/>
              </a:spcBef>
              <a:spcAft>
                <a:spcPts val="0"/>
              </a:spcAft>
              <a:buClr>
                <a:schemeClr val="dk1"/>
              </a:buClr>
              <a:buSzPts val="3000"/>
              <a:buFont typeface="Rubik SemiBold"/>
              <a:buNone/>
              <a:defRPr sz="3000">
                <a:solidFill>
                  <a:schemeClr val="dk1"/>
                </a:solidFill>
                <a:latin typeface="Rubik SemiBold"/>
                <a:ea typeface="Rubik SemiBold"/>
                <a:cs typeface="Rubik SemiBold"/>
                <a:sym typeface="Rubik SemiBold"/>
              </a:defRPr>
            </a:lvl5pPr>
            <a:lvl6pPr lvl="5" algn="ctr" rtl="0">
              <a:spcBef>
                <a:spcPts val="0"/>
              </a:spcBef>
              <a:spcAft>
                <a:spcPts val="0"/>
              </a:spcAft>
              <a:buClr>
                <a:schemeClr val="dk1"/>
              </a:buClr>
              <a:buSzPts val="3000"/>
              <a:buFont typeface="Rubik SemiBold"/>
              <a:buNone/>
              <a:defRPr sz="3000">
                <a:solidFill>
                  <a:schemeClr val="dk1"/>
                </a:solidFill>
                <a:latin typeface="Rubik SemiBold"/>
                <a:ea typeface="Rubik SemiBold"/>
                <a:cs typeface="Rubik SemiBold"/>
                <a:sym typeface="Rubik SemiBold"/>
              </a:defRPr>
            </a:lvl6pPr>
            <a:lvl7pPr lvl="6" algn="ctr" rtl="0">
              <a:spcBef>
                <a:spcPts val="0"/>
              </a:spcBef>
              <a:spcAft>
                <a:spcPts val="0"/>
              </a:spcAft>
              <a:buClr>
                <a:schemeClr val="dk1"/>
              </a:buClr>
              <a:buSzPts val="3000"/>
              <a:buFont typeface="Rubik SemiBold"/>
              <a:buNone/>
              <a:defRPr sz="3000">
                <a:solidFill>
                  <a:schemeClr val="dk1"/>
                </a:solidFill>
                <a:latin typeface="Rubik SemiBold"/>
                <a:ea typeface="Rubik SemiBold"/>
                <a:cs typeface="Rubik SemiBold"/>
                <a:sym typeface="Rubik SemiBold"/>
              </a:defRPr>
            </a:lvl7pPr>
            <a:lvl8pPr lvl="7" algn="ctr" rtl="0">
              <a:spcBef>
                <a:spcPts val="0"/>
              </a:spcBef>
              <a:spcAft>
                <a:spcPts val="0"/>
              </a:spcAft>
              <a:buClr>
                <a:schemeClr val="dk1"/>
              </a:buClr>
              <a:buSzPts val="3000"/>
              <a:buFont typeface="Rubik SemiBold"/>
              <a:buNone/>
              <a:defRPr sz="3000">
                <a:solidFill>
                  <a:schemeClr val="dk1"/>
                </a:solidFill>
                <a:latin typeface="Rubik SemiBold"/>
                <a:ea typeface="Rubik SemiBold"/>
                <a:cs typeface="Rubik SemiBold"/>
                <a:sym typeface="Rubik SemiBold"/>
              </a:defRPr>
            </a:lvl8pPr>
            <a:lvl9pPr lvl="8" algn="ctr" rtl="0">
              <a:spcBef>
                <a:spcPts val="0"/>
              </a:spcBef>
              <a:spcAft>
                <a:spcPts val="0"/>
              </a:spcAft>
              <a:buClr>
                <a:schemeClr val="dk1"/>
              </a:buClr>
              <a:buSzPts val="3000"/>
              <a:buFont typeface="Rubik SemiBold"/>
              <a:buNone/>
              <a:defRPr sz="3000">
                <a:solidFill>
                  <a:schemeClr val="dk1"/>
                </a:solidFill>
                <a:latin typeface="Rubik SemiBold"/>
                <a:ea typeface="Rubik SemiBold"/>
                <a:cs typeface="Rubik SemiBold"/>
                <a:sym typeface="Rubik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 id="2147483667" r:id="rId10"/>
    <p:sldLayoutId id="214748366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92"/>
        <p:cNvGrpSpPr/>
        <p:nvPr/>
      </p:nvGrpSpPr>
      <p:grpSpPr>
        <a:xfrm>
          <a:off x="0" y="0"/>
          <a:ext cx="0" cy="0"/>
          <a:chOff x="0" y="0"/>
          <a:chExt cx="0" cy="0"/>
        </a:xfrm>
      </p:grpSpPr>
      <p:sp>
        <p:nvSpPr>
          <p:cNvPr id="19" name="مربع نص 18">
            <a:extLst>
              <a:ext uri="{FF2B5EF4-FFF2-40B4-BE49-F238E27FC236}">
                <a16:creationId xmlns:a16="http://schemas.microsoft.com/office/drawing/2014/main" id="{D82F2F80-EA7E-73F5-7B9C-B9EE2F6B8462}"/>
              </a:ext>
            </a:extLst>
          </p:cNvPr>
          <p:cNvSpPr txBox="1"/>
          <p:nvPr/>
        </p:nvSpPr>
        <p:spPr>
          <a:xfrm>
            <a:off x="580904" y="1692920"/>
            <a:ext cx="4772146" cy="2923877"/>
          </a:xfrm>
          <a:prstGeom prst="rect">
            <a:avLst/>
          </a:prstGeom>
          <a:noFill/>
        </p:spPr>
        <p:txBody>
          <a:bodyPr wrap="square">
            <a:spAutoFit/>
          </a:bodyPr>
          <a:lstStyle/>
          <a:p>
            <a:r>
              <a:rPr lang="en-GB" sz="2400" dirty="0">
                <a:solidFill>
                  <a:schemeClr val="bg1">
                    <a:lumMod val="10000"/>
                  </a:schemeClr>
                </a:solidFill>
                <a:latin typeface="Amasis MT Pro Medium" panose="02040604050005020304" pitchFamily="18" charset="0"/>
              </a:rPr>
              <a:t>RASID : CCTV violence detection using computer vision.</a:t>
            </a:r>
          </a:p>
          <a:p>
            <a:endParaRPr lang="en-GB" sz="2800" dirty="0">
              <a:solidFill>
                <a:schemeClr val="bg1">
                  <a:lumMod val="10000"/>
                </a:schemeClr>
              </a:solidFill>
              <a:latin typeface="Amasis MT Pro Medium" panose="02040604050005020304" pitchFamily="18" charset="0"/>
            </a:endParaRPr>
          </a:p>
          <a:p>
            <a:r>
              <a:rPr lang="en-GB" sz="1800" b="1" dirty="0">
                <a:solidFill>
                  <a:schemeClr val="bg1">
                    <a:lumMod val="10000"/>
                  </a:schemeClr>
                </a:solidFill>
                <a:latin typeface="Amasis MT Pro Medium" panose="02040604050005020304" pitchFamily="18" charset="0"/>
              </a:rPr>
              <a:t>Team member</a:t>
            </a:r>
            <a:r>
              <a:rPr lang="ar-SA" sz="1800" b="1" dirty="0">
                <a:solidFill>
                  <a:schemeClr val="bg1">
                    <a:lumMod val="10000"/>
                  </a:schemeClr>
                </a:solidFill>
                <a:latin typeface="Amasis MT Pro Medium" panose="02040604050005020304" pitchFamily="18" charset="0"/>
              </a:rPr>
              <a:t> </a:t>
            </a:r>
            <a:r>
              <a:rPr lang="en-GB" sz="1800" b="1" dirty="0">
                <a:solidFill>
                  <a:schemeClr val="bg1">
                    <a:lumMod val="10000"/>
                  </a:schemeClr>
                </a:solidFill>
                <a:latin typeface="Amasis MT Pro Medium" panose="02040604050005020304" pitchFamily="18" charset="0"/>
              </a:rPr>
              <a:t>:</a:t>
            </a:r>
          </a:p>
          <a:p>
            <a:r>
              <a:rPr lang="en-GB" sz="1800" dirty="0">
                <a:solidFill>
                  <a:schemeClr val="bg1">
                    <a:lumMod val="10000"/>
                  </a:schemeClr>
                </a:solidFill>
                <a:latin typeface="Amasis MT Pro Medium" panose="02040604050005020304" pitchFamily="18" charset="0"/>
              </a:rPr>
              <a:t>Rahaf </a:t>
            </a:r>
            <a:r>
              <a:rPr lang="en-GB" sz="1800" dirty="0" err="1">
                <a:solidFill>
                  <a:schemeClr val="bg1">
                    <a:lumMod val="10000"/>
                  </a:schemeClr>
                </a:solidFill>
                <a:latin typeface="Amasis MT Pro Medium" panose="02040604050005020304" pitchFamily="18" charset="0"/>
              </a:rPr>
              <a:t>Alatiq</a:t>
            </a:r>
            <a:endParaRPr lang="en-GB" sz="1800" dirty="0">
              <a:solidFill>
                <a:schemeClr val="bg1">
                  <a:lumMod val="10000"/>
                </a:schemeClr>
              </a:solidFill>
              <a:latin typeface="Amasis MT Pro Medium" panose="02040604050005020304" pitchFamily="18" charset="0"/>
            </a:endParaRPr>
          </a:p>
          <a:p>
            <a:r>
              <a:rPr lang="en-GB" sz="1800" dirty="0">
                <a:solidFill>
                  <a:schemeClr val="bg1">
                    <a:lumMod val="10000"/>
                  </a:schemeClr>
                </a:solidFill>
                <a:latin typeface="Amasis MT Pro Medium" panose="02040604050005020304" pitchFamily="18" charset="0"/>
              </a:rPr>
              <a:t>Sahar </a:t>
            </a:r>
            <a:r>
              <a:rPr lang="en-GB" sz="1800" dirty="0" err="1">
                <a:solidFill>
                  <a:schemeClr val="bg1">
                    <a:lumMod val="10000"/>
                  </a:schemeClr>
                </a:solidFill>
                <a:latin typeface="Amasis MT Pro Medium" panose="02040604050005020304" pitchFamily="18" charset="0"/>
              </a:rPr>
              <a:t>Yatimi</a:t>
            </a:r>
            <a:endParaRPr lang="en-GB" sz="1800" dirty="0">
              <a:solidFill>
                <a:schemeClr val="bg1">
                  <a:lumMod val="10000"/>
                </a:schemeClr>
              </a:solidFill>
              <a:latin typeface="Amasis MT Pro Medium" panose="02040604050005020304" pitchFamily="18" charset="0"/>
            </a:endParaRPr>
          </a:p>
          <a:p>
            <a:r>
              <a:rPr lang="en-GB" sz="1800" b="1" dirty="0">
                <a:solidFill>
                  <a:schemeClr val="bg1">
                    <a:lumMod val="10000"/>
                  </a:schemeClr>
                </a:solidFill>
                <a:latin typeface="Amasis MT Pro Medium" panose="02040604050005020304" pitchFamily="18" charset="0"/>
              </a:rPr>
              <a:t>Instructor:</a:t>
            </a:r>
          </a:p>
          <a:p>
            <a:r>
              <a:rPr lang="en-GB" sz="1800" dirty="0">
                <a:solidFill>
                  <a:schemeClr val="bg1">
                    <a:lumMod val="10000"/>
                  </a:schemeClr>
                </a:solidFill>
                <a:latin typeface="Amasis MT Pro Medium" panose="02040604050005020304" pitchFamily="18" charset="0"/>
              </a:rPr>
              <a:t>Patrick </a:t>
            </a:r>
          </a:p>
          <a:p>
            <a:endParaRPr lang="en-GB" sz="1800" dirty="0">
              <a:solidFill>
                <a:schemeClr val="bg1">
                  <a:lumMod val="10000"/>
                </a:schemeClr>
              </a:solidFill>
              <a:latin typeface="Amasis MT Pro Medium" panose="02040604050005020304" pitchFamily="18" charset="0"/>
            </a:endParaRPr>
          </a:p>
        </p:txBody>
      </p:sp>
      <p:pic>
        <p:nvPicPr>
          <p:cNvPr id="23" name="صورة 22">
            <a:extLst>
              <a:ext uri="{FF2B5EF4-FFF2-40B4-BE49-F238E27FC236}">
                <a16:creationId xmlns:a16="http://schemas.microsoft.com/office/drawing/2014/main" id="{B9378EE8-1E8B-A247-B6EA-588EE836DDFF}"/>
              </a:ext>
            </a:extLst>
          </p:cNvPr>
          <p:cNvPicPr>
            <a:picLocks noChangeAspect="1"/>
          </p:cNvPicPr>
          <p:nvPr/>
        </p:nvPicPr>
        <p:blipFill rotWithShape="1">
          <a:blip r:embed="rId3"/>
          <a:srcRect l="42279" t="18453" r="31265" b="64670"/>
          <a:stretch/>
        </p:blipFill>
        <p:spPr>
          <a:xfrm>
            <a:off x="0" y="0"/>
            <a:ext cx="2419109" cy="868101"/>
          </a:xfrm>
          <a:prstGeom prst="rect">
            <a:avLst/>
          </a:prstGeom>
        </p:spPr>
      </p:pic>
      <p:pic>
        <p:nvPicPr>
          <p:cNvPr id="24" name="صورة 23" descr="صورة تحتوي على التلون, فن, لقطة شاشة, تناظر&#10;&#10;تم إنشاء الوصف تلقائياً">
            <a:extLst>
              <a:ext uri="{FF2B5EF4-FFF2-40B4-BE49-F238E27FC236}">
                <a16:creationId xmlns:a16="http://schemas.microsoft.com/office/drawing/2014/main" id="{DD38DEE2-A031-0EC0-93D3-94F55086E5D8}"/>
              </a:ext>
            </a:extLst>
          </p:cNvPr>
          <p:cNvPicPr>
            <a:picLocks noChangeAspect="1"/>
          </p:cNvPicPr>
          <p:nvPr/>
        </p:nvPicPr>
        <p:blipFill>
          <a:blip r:embed="rId4"/>
          <a:stretch>
            <a:fillRect/>
          </a:stretch>
        </p:blipFill>
        <p:spPr>
          <a:xfrm>
            <a:off x="110491" y="141442"/>
            <a:ext cx="1115994" cy="386878"/>
          </a:xfrm>
          <a:prstGeom prst="rect">
            <a:avLst/>
          </a:prstGeom>
        </p:spPr>
      </p:pic>
      <p:pic>
        <p:nvPicPr>
          <p:cNvPr id="34" name="صورة 33" descr="صورة تحتوي على نص, لقطة شاشة, تصميم الجرافيك, الرسومات&#10;&#10;تم إنشاء الوصف تلقائياً">
            <a:extLst>
              <a:ext uri="{FF2B5EF4-FFF2-40B4-BE49-F238E27FC236}">
                <a16:creationId xmlns:a16="http://schemas.microsoft.com/office/drawing/2014/main" id="{F4D8D96D-3C3C-979D-D26F-15DE5EBBED31}"/>
              </a:ext>
            </a:extLst>
          </p:cNvPr>
          <p:cNvPicPr>
            <a:picLocks noChangeAspect="1"/>
          </p:cNvPicPr>
          <p:nvPr/>
        </p:nvPicPr>
        <p:blipFill rotWithShape="1">
          <a:blip r:embed="rId5"/>
          <a:srcRect t="26752" r="49605" b="62063"/>
          <a:stretch/>
        </p:blipFill>
        <p:spPr>
          <a:xfrm>
            <a:off x="1209554" y="47226"/>
            <a:ext cx="1944655" cy="575310"/>
          </a:xfrm>
          <a:prstGeom prst="rect">
            <a:avLst/>
          </a:prstGeom>
        </p:spPr>
      </p:pic>
      <p:pic>
        <p:nvPicPr>
          <p:cNvPr id="4" name="صورة 3">
            <a:extLst>
              <a:ext uri="{FF2B5EF4-FFF2-40B4-BE49-F238E27FC236}">
                <a16:creationId xmlns:a16="http://schemas.microsoft.com/office/drawing/2014/main" id="{4917A6D7-5F83-D289-177C-6DA130842DA7}"/>
              </a:ext>
            </a:extLst>
          </p:cNvPr>
          <p:cNvPicPr>
            <a:picLocks noChangeAspect="1"/>
          </p:cNvPicPr>
          <p:nvPr/>
        </p:nvPicPr>
        <p:blipFill>
          <a:blip r:embed="rId6"/>
          <a:stretch>
            <a:fillRect/>
          </a:stretch>
        </p:blipFill>
        <p:spPr>
          <a:xfrm>
            <a:off x="5687568" y="1549374"/>
            <a:ext cx="3163824" cy="194800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17"/>
        <p:cNvGrpSpPr/>
        <p:nvPr/>
      </p:nvGrpSpPr>
      <p:grpSpPr>
        <a:xfrm>
          <a:off x="0" y="0"/>
          <a:ext cx="0" cy="0"/>
          <a:chOff x="0" y="0"/>
          <a:chExt cx="0" cy="0"/>
        </a:xfrm>
      </p:grpSpPr>
      <p:sp>
        <p:nvSpPr>
          <p:cNvPr id="2718" name="Google Shape;2718;p28"/>
          <p:cNvSpPr txBox="1">
            <a:spLocks noGrp="1"/>
          </p:cNvSpPr>
          <p:nvPr>
            <p:ph type="title"/>
          </p:nvPr>
        </p:nvSpPr>
        <p:spPr>
          <a:xfrm>
            <a:off x="249150" y="133336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lumMod val="10000"/>
                  </a:schemeClr>
                </a:solidFill>
                <a:latin typeface="Amasis MT Pro Medium" panose="02040604050005020304" pitchFamily="18" charset="0"/>
              </a:rPr>
              <a:t>Table of contents :</a:t>
            </a:r>
            <a:endParaRPr dirty="0">
              <a:solidFill>
                <a:schemeClr val="bg1">
                  <a:lumMod val="10000"/>
                </a:schemeClr>
              </a:solidFill>
              <a:latin typeface="Amasis MT Pro Medium" panose="02040604050005020304" pitchFamily="18" charset="0"/>
            </a:endParaRPr>
          </a:p>
        </p:txBody>
      </p:sp>
      <p:sp>
        <p:nvSpPr>
          <p:cNvPr id="2719" name="Google Shape;2719;p28"/>
          <p:cNvSpPr txBox="1">
            <a:spLocks noGrp="1"/>
          </p:cNvSpPr>
          <p:nvPr>
            <p:ph type="title" idx="2"/>
          </p:nvPr>
        </p:nvSpPr>
        <p:spPr>
          <a:xfrm>
            <a:off x="249150" y="2659150"/>
            <a:ext cx="337035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lumMod val="10000"/>
                  </a:schemeClr>
                </a:solidFill>
                <a:latin typeface="Amasis MT Pro Medium" panose="02040604050005020304" pitchFamily="18" charset="0"/>
              </a:rPr>
              <a:t>01</a:t>
            </a:r>
            <a:br>
              <a:rPr lang="ar-SA" sz="2000" dirty="0">
                <a:solidFill>
                  <a:schemeClr val="bg1">
                    <a:lumMod val="10000"/>
                  </a:schemeClr>
                </a:solidFill>
                <a:latin typeface="Amasis MT Pro Medium" panose="02040604050005020304" pitchFamily="18" charset="0"/>
              </a:rPr>
            </a:br>
            <a:r>
              <a:rPr lang="en-US" sz="2000" dirty="0">
                <a:solidFill>
                  <a:schemeClr val="bg1">
                    <a:lumMod val="10000"/>
                  </a:schemeClr>
                </a:solidFill>
                <a:latin typeface="Amasis MT Pro Medium" panose="02040604050005020304" pitchFamily="18" charset="0"/>
              </a:rPr>
              <a:t>Objectives</a:t>
            </a:r>
            <a:endParaRPr sz="2000" dirty="0">
              <a:solidFill>
                <a:schemeClr val="bg1">
                  <a:lumMod val="10000"/>
                </a:schemeClr>
              </a:solidFill>
              <a:latin typeface="Amasis MT Pro Medium" panose="02040604050005020304" pitchFamily="18" charset="0"/>
            </a:endParaRPr>
          </a:p>
        </p:txBody>
      </p:sp>
      <p:sp>
        <p:nvSpPr>
          <p:cNvPr id="14" name="Google Shape;2719;p28">
            <a:extLst>
              <a:ext uri="{FF2B5EF4-FFF2-40B4-BE49-F238E27FC236}">
                <a16:creationId xmlns:a16="http://schemas.microsoft.com/office/drawing/2014/main" id="{394548C9-D68A-D087-C2ED-989970C426EF}"/>
              </a:ext>
            </a:extLst>
          </p:cNvPr>
          <p:cNvSpPr txBox="1">
            <a:spLocks/>
          </p:cNvSpPr>
          <p:nvPr/>
        </p:nvSpPr>
        <p:spPr>
          <a:xfrm>
            <a:off x="2497050" y="2800150"/>
            <a:ext cx="337035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ubik SemiBold"/>
              <a:buNone/>
              <a:defRPr sz="4000" b="0" i="0" u="none" strike="noStrike" cap="none">
                <a:solidFill>
                  <a:schemeClr val="dk2"/>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2pPr>
            <a:lvl3pPr marR="0" lvl="2"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3pPr>
            <a:lvl4pPr marR="0" lvl="3"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4pPr>
            <a:lvl5pPr marR="0" lvl="4"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5pPr>
            <a:lvl6pPr marR="0" lvl="5"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6pPr>
            <a:lvl7pPr marR="0" lvl="6"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7pPr>
            <a:lvl8pPr marR="0" lvl="7"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8pPr>
            <a:lvl9pPr marR="0" lvl="8"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9pPr>
          </a:lstStyle>
          <a:p>
            <a:r>
              <a:rPr lang="en-GB" sz="2000" dirty="0">
                <a:solidFill>
                  <a:schemeClr val="bg1">
                    <a:lumMod val="10000"/>
                  </a:schemeClr>
                </a:solidFill>
                <a:latin typeface="Amasis MT Pro Medium" panose="02040604050005020304" pitchFamily="18" charset="0"/>
              </a:rPr>
              <a:t>02 </a:t>
            </a:r>
          </a:p>
          <a:p>
            <a:r>
              <a:rPr lang="en-GB" sz="2000" dirty="0">
                <a:solidFill>
                  <a:schemeClr val="bg1">
                    <a:lumMod val="10000"/>
                  </a:schemeClr>
                </a:solidFill>
                <a:latin typeface="Amasis MT Pro Medium" panose="02040604050005020304" pitchFamily="18" charset="0"/>
              </a:rPr>
              <a:t>Dataset </a:t>
            </a:r>
            <a:br>
              <a:rPr lang="en-GB" sz="2000" dirty="0">
                <a:solidFill>
                  <a:schemeClr val="bg1">
                    <a:lumMod val="10000"/>
                  </a:schemeClr>
                </a:solidFill>
                <a:latin typeface="Amasis MT Pro Medium" panose="02040604050005020304" pitchFamily="18" charset="0"/>
              </a:rPr>
            </a:br>
            <a:endParaRPr lang="en-GB" sz="2000" dirty="0">
              <a:solidFill>
                <a:schemeClr val="bg1">
                  <a:lumMod val="10000"/>
                </a:schemeClr>
              </a:solidFill>
              <a:latin typeface="Amasis MT Pro Medium" panose="02040604050005020304" pitchFamily="18" charset="0"/>
            </a:endParaRPr>
          </a:p>
        </p:txBody>
      </p:sp>
      <p:sp>
        <p:nvSpPr>
          <p:cNvPr id="19" name="Google Shape;2719;p28">
            <a:extLst>
              <a:ext uri="{FF2B5EF4-FFF2-40B4-BE49-F238E27FC236}">
                <a16:creationId xmlns:a16="http://schemas.microsoft.com/office/drawing/2014/main" id="{396EF12D-4ED1-5CFD-3EC7-BC84862CA529}"/>
              </a:ext>
            </a:extLst>
          </p:cNvPr>
          <p:cNvSpPr txBox="1">
            <a:spLocks/>
          </p:cNvSpPr>
          <p:nvPr/>
        </p:nvSpPr>
        <p:spPr>
          <a:xfrm>
            <a:off x="3899130" y="3834336"/>
            <a:ext cx="337035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ubik SemiBold"/>
              <a:buNone/>
              <a:defRPr sz="4000" b="0" i="0" u="none" strike="noStrike" cap="none">
                <a:solidFill>
                  <a:schemeClr val="dk2"/>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2pPr>
            <a:lvl3pPr marR="0" lvl="2"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3pPr>
            <a:lvl4pPr marR="0" lvl="3"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4pPr>
            <a:lvl5pPr marR="0" lvl="4"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5pPr>
            <a:lvl6pPr marR="0" lvl="5"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6pPr>
            <a:lvl7pPr marR="0" lvl="6"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7pPr>
            <a:lvl8pPr marR="0" lvl="7"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8pPr>
            <a:lvl9pPr marR="0" lvl="8"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9pPr>
          </a:lstStyle>
          <a:p>
            <a:r>
              <a:rPr lang="en-GB" sz="2000" dirty="0">
                <a:solidFill>
                  <a:schemeClr val="bg1">
                    <a:lumMod val="10000"/>
                  </a:schemeClr>
                </a:solidFill>
                <a:latin typeface="Amasis MT Pro Medium" panose="02040604050005020304" pitchFamily="18" charset="0"/>
              </a:rPr>
              <a:t>05</a:t>
            </a:r>
          </a:p>
          <a:p>
            <a:r>
              <a:rPr lang="en-GB" sz="2000" dirty="0">
                <a:solidFill>
                  <a:schemeClr val="bg1">
                    <a:lumMod val="10000"/>
                  </a:schemeClr>
                </a:solidFill>
                <a:latin typeface="Amasis MT Pro Medium" panose="02040604050005020304" pitchFamily="18" charset="0"/>
              </a:rPr>
              <a:t>Future Work</a:t>
            </a:r>
          </a:p>
        </p:txBody>
      </p:sp>
      <p:pic>
        <p:nvPicPr>
          <p:cNvPr id="2" name="صورة 1" descr="صورة تحتوي على التلون, فن, لقطة شاشة, تناظر&#10;&#10;تم إنشاء الوصف تلقائياً">
            <a:extLst>
              <a:ext uri="{FF2B5EF4-FFF2-40B4-BE49-F238E27FC236}">
                <a16:creationId xmlns:a16="http://schemas.microsoft.com/office/drawing/2014/main" id="{2A6719CD-2401-DC22-D2A0-A984EA71F396}"/>
              </a:ext>
            </a:extLst>
          </p:cNvPr>
          <p:cNvPicPr>
            <a:picLocks noChangeAspect="1"/>
          </p:cNvPicPr>
          <p:nvPr/>
        </p:nvPicPr>
        <p:blipFill>
          <a:blip r:embed="rId3"/>
          <a:stretch>
            <a:fillRect/>
          </a:stretch>
        </p:blipFill>
        <p:spPr>
          <a:xfrm>
            <a:off x="110491" y="141442"/>
            <a:ext cx="1115994" cy="386878"/>
          </a:xfrm>
          <a:prstGeom prst="rect">
            <a:avLst/>
          </a:prstGeom>
        </p:spPr>
      </p:pic>
      <p:pic>
        <p:nvPicPr>
          <p:cNvPr id="3" name="صورة 2" descr="صورة تحتوي على نص, لقطة شاشة, تصميم الجرافيك, الرسومات&#10;&#10;تم إنشاء الوصف تلقائياً">
            <a:extLst>
              <a:ext uri="{FF2B5EF4-FFF2-40B4-BE49-F238E27FC236}">
                <a16:creationId xmlns:a16="http://schemas.microsoft.com/office/drawing/2014/main" id="{2EEEFCB4-B6E7-DB88-AFC2-A487563C6A89}"/>
              </a:ext>
            </a:extLst>
          </p:cNvPr>
          <p:cNvPicPr>
            <a:picLocks noChangeAspect="1"/>
          </p:cNvPicPr>
          <p:nvPr/>
        </p:nvPicPr>
        <p:blipFill rotWithShape="1">
          <a:blip r:embed="rId4"/>
          <a:srcRect t="26752" r="49605" b="62063"/>
          <a:stretch/>
        </p:blipFill>
        <p:spPr>
          <a:xfrm>
            <a:off x="1209554" y="47226"/>
            <a:ext cx="1944655" cy="575310"/>
          </a:xfrm>
          <a:prstGeom prst="rect">
            <a:avLst/>
          </a:prstGeom>
        </p:spPr>
      </p:pic>
      <p:pic>
        <p:nvPicPr>
          <p:cNvPr id="5" name="صورة 4">
            <a:extLst>
              <a:ext uri="{FF2B5EF4-FFF2-40B4-BE49-F238E27FC236}">
                <a16:creationId xmlns:a16="http://schemas.microsoft.com/office/drawing/2014/main" id="{3D1BB9E8-3056-69D0-316D-8B6876BA0E70}"/>
              </a:ext>
            </a:extLst>
          </p:cNvPr>
          <p:cNvPicPr>
            <a:picLocks noChangeAspect="1"/>
          </p:cNvPicPr>
          <p:nvPr/>
        </p:nvPicPr>
        <p:blipFill>
          <a:blip r:embed="rId5"/>
          <a:stretch>
            <a:fillRect/>
          </a:stretch>
        </p:blipFill>
        <p:spPr>
          <a:xfrm>
            <a:off x="3220584" y="-13302"/>
            <a:ext cx="964066" cy="593587"/>
          </a:xfrm>
          <a:prstGeom prst="rect">
            <a:avLst/>
          </a:prstGeom>
        </p:spPr>
      </p:pic>
      <p:sp>
        <p:nvSpPr>
          <p:cNvPr id="6" name="Google Shape;2719;p28">
            <a:extLst>
              <a:ext uri="{FF2B5EF4-FFF2-40B4-BE49-F238E27FC236}">
                <a16:creationId xmlns:a16="http://schemas.microsoft.com/office/drawing/2014/main" id="{93EDCBE0-F794-8C09-0B6E-6D297BF045B7}"/>
              </a:ext>
            </a:extLst>
          </p:cNvPr>
          <p:cNvSpPr txBox="1">
            <a:spLocks/>
          </p:cNvSpPr>
          <p:nvPr/>
        </p:nvSpPr>
        <p:spPr>
          <a:xfrm>
            <a:off x="5340580" y="2800150"/>
            <a:ext cx="337035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ubik SemiBold"/>
              <a:buNone/>
              <a:defRPr sz="4000" b="0" i="0" u="none" strike="noStrike" cap="none">
                <a:solidFill>
                  <a:schemeClr val="dk2"/>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2pPr>
            <a:lvl3pPr marR="0" lvl="2"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3pPr>
            <a:lvl4pPr marR="0" lvl="3"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4pPr>
            <a:lvl5pPr marR="0" lvl="4"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5pPr>
            <a:lvl6pPr marR="0" lvl="5"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6pPr>
            <a:lvl7pPr marR="0" lvl="6"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7pPr>
            <a:lvl8pPr marR="0" lvl="7"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8pPr>
            <a:lvl9pPr marR="0" lvl="8"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9pPr>
          </a:lstStyle>
          <a:p>
            <a:r>
              <a:rPr lang="en-GB" sz="2000" dirty="0">
                <a:solidFill>
                  <a:schemeClr val="bg1">
                    <a:lumMod val="10000"/>
                  </a:schemeClr>
                </a:solidFill>
                <a:latin typeface="Amasis MT Pro Medium" panose="02040604050005020304" pitchFamily="18" charset="0"/>
              </a:rPr>
              <a:t>03</a:t>
            </a:r>
          </a:p>
          <a:p>
            <a:r>
              <a:rPr lang="en-US" sz="2000" dirty="0">
                <a:solidFill>
                  <a:schemeClr val="bg1">
                    <a:lumMod val="10000"/>
                  </a:schemeClr>
                </a:solidFill>
                <a:latin typeface="Amasis MT Pro Medium" panose="02040604050005020304" pitchFamily="18" charset="0"/>
              </a:rPr>
              <a:t>Methods</a:t>
            </a:r>
          </a:p>
          <a:p>
            <a:endParaRPr lang="en-GB" sz="2000" dirty="0">
              <a:solidFill>
                <a:schemeClr val="bg1">
                  <a:lumMod val="10000"/>
                </a:schemeClr>
              </a:solidFill>
              <a:latin typeface="Amasis MT Pro Medium" panose="02040604050005020304" pitchFamily="18" charset="0"/>
            </a:endParaRPr>
          </a:p>
        </p:txBody>
      </p:sp>
      <p:sp>
        <p:nvSpPr>
          <p:cNvPr id="7" name="Google Shape;2719;p28">
            <a:extLst>
              <a:ext uri="{FF2B5EF4-FFF2-40B4-BE49-F238E27FC236}">
                <a16:creationId xmlns:a16="http://schemas.microsoft.com/office/drawing/2014/main" id="{6797E459-F8C5-1229-48BB-21582EA178DA}"/>
              </a:ext>
            </a:extLst>
          </p:cNvPr>
          <p:cNvSpPr txBox="1">
            <a:spLocks/>
          </p:cNvSpPr>
          <p:nvPr/>
        </p:nvSpPr>
        <p:spPr>
          <a:xfrm>
            <a:off x="995910" y="3829788"/>
            <a:ext cx="337035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ubik SemiBold"/>
              <a:buNone/>
              <a:defRPr sz="4000" b="0" i="0" u="none" strike="noStrike" cap="none">
                <a:solidFill>
                  <a:schemeClr val="dk2"/>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2pPr>
            <a:lvl3pPr marR="0" lvl="2"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3pPr>
            <a:lvl4pPr marR="0" lvl="3"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4pPr>
            <a:lvl5pPr marR="0" lvl="4"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5pPr>
            <a:lvl6pPr marR="0" lvl="5"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6pPr>
            <a:lvl7pPr marR="0" lvl="6"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7pPr>
            <a:lvl8pPr marR="0" lvl="7"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8pPr>
            <a:lvl9pPr marR="0" lvl="8" algn="ctr" rtl="0">
              <a:lnSpc>
                <a:spcPct val="100000"/>
              </a:lnSpc>
              <a:spcBef>
                <a:spcPts val="0"/>
              </a:spcBef>
              <a:spcAft>
                <a:spcPts val="0"/>
              </a:spcAft>
              <a:buClr>
                <a:schemeClr val="dk1"/>
              </a:buClr>
              <a:buSzPts val="3000"/>
              <a:buFont typeface="Rubik SemiBold"/>
              <a:buNone/>
              <a:defRPr sz="3000" b="0" i="0" u="none" strike="noStrike" cap="none">
                <a:solidFill>
                  <a:schemeClr val="dk1"/>
                </a:solidFill>
                <a:latin typeface="Rubik SemiBold"/>
                <a:ea typeface="Rubik SemiBold"/>
                <a:cs typeface="Rubik SemiBold"/>
                <a:sym typeface="Rubik SemiBold"/>
              </a:defRPr>
            </a:lvl9pPr>
          </a:lstStyle>
          <a:p>
            <a:r>
              <a:rPr lang="en-GB" sz="2000" dirty="0">
                <a:solidFill>
                  <a:schemeClr val="bg1">
                    <a:lumMod val="10000"/>
                  </a:schemeClr>
                </a:solidFill>
                <a:latin typeface="Amasis MT Pro Medium" panose="02040604050005020304" pitchFamily="18" charset="0"/>
              </a:rPr>
              <a:t>04</a:t>
            </a:r>
          </a:p>
          <a:p>
            <a:r>
              <a:rPr lang="en-GB" sz="2000" dirty="0">
                <a:solidFill>
                  <a:schemeClr val="bg1">
                    <a:lumMod val="10000"/>
                  </a:schemeClr>
                </a:solidFill>
                <a:latin typeface="Amasis MT Pro Medium" panose="02040604050005020304" pitchFamily="18" charset="0"/>
              </a:rPr>
              <a:t>Results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18"/>
                                        </p:tgtEl>
                                        <p:attrNameLst>
                                          <p:attrName>style.visibility</p:attrName>
                                        </p:attrNameLst>
                                      </p:cBhvr>
                                      <p:to>
                                        <p:strVal val="visible"/>
                                      </p:to>
                                    </p:set>
                                    <p:anim calcmode="lin" valueType="num">
                                      <p:cBhvr additive="base">
                                        <p:cTn id="7" dur="500" fill="hold"/>
                                        <p:tgtEl>
                                          <p:spTgt spid="2718"/>
                                        </p:tgtEl>
                                        <p:attrNameLst>
                                          <p:attrName>ppt_x</p:attrName>
                                        </p:attrNameLst>
                                      </p:cBhvr>
                                      <p:tavLst>
                                        <p:tav tm="0">
                                          <p:val>
                                            <p:strVal val="#ppt_x"/>
                                          </p:val>
                                        </p:tav>
                                        <p:tav tm="100000">
                                          <p:val>
                                            <p:strVal val="#ppt_x"/>
                                          </p:val>
                                        </p:tav>
                                      </p:tavLst>
                                    </p:anim>
                                    <p:anim calcmode="lin" valueType="num">
                                      <p:cBhvr additive="base">
                                        <p:cTn id="8" dur="500" fill="hold"/>
                                        <p:tgtEl>
                                          <p:spTgt spid="27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719"/>
                                        </p:tgtEl>
                                        <p:attrNameLst>
                                          <p:attrName>style.visibility</p:attrName>
                                        </p:attrNameLst>
                                      </p:cBhvr>
                                      <p:to>
                                        <p:strVal val="visible"/>
                                      </p:to>
                                    </p:set>
                                    <p:animEffect transition="in" filter="fade">
                                      <p:cBhvr>
                                        <p:cTn id="13" dur="1000"/>
                                        <p:tgtEl>
                                          <p:spTgt spid="2719"/>
                                        </p:tgtEl>
                                      </p:cBhvr>
                                    </p:animEffect>
                                    <p:anim calcmode="lin" valueType="num">
                                      <p:cBhvr>
                                        <p:cTn id="14" dur="1000" fill="hold"/>
                                        <p:tgtEl>
                                          <p:spTgt spid="2719"/>
                                        </p:tgtEl>
                                        <p:attrNameLst>
                                          <p:attrName>ppt_x</p:attrName>
                                        </p:attrNameLst>
                                      </p:cBhvr>
                                      <p:tavLst>
                                        <p:tav tm="0">
                                          <p:val>
                                            <p:strVal val="#ppt_x"/>
                                          </p:val>
                                        </p:tav>
                                        <p:tav tm="100000">
                                          <p:val>
                                            <p:strVal val="#ppt_x"/>
                                          </p:val>
                                        </p:tav>
                                      </p:tavLst>
                                    </p:anim>
                                    <p:anim calcmode="lin" valueType="num">
                                      <p:cBhvr>
                                        <p:cTn id="15" dur="1000" fill="hold"/>
                                        <p:tgtEl>
                                          <p:spTgt spid="2719"/>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8" grpId="0"/>
      <p:bldP spid="2719" grpId="0"/>
      <p:bldP spid="14" grpId="0"/>
      <p:bldP spid="19"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4"/>
        <p:cNvGrpSpPr/>
        <p:nvPr/>
      </p:nvGrpSpPr>
      <p:grpSpPr>
        <a:xfrm>
          <a:off x="0" y="0"/>
          <a:ext cx="0" cy="0"/>
          <a:chOff x="0" y="0"/>
          <a:chExt cx="0" cy="0"/>
        </a:xfrm>
      </p:grpSpPr>
      <p:sp>
        <p:nvSpPr>
          <p:cNvPr id="8" name="Google Shape;2719;p28">
            <a:extLst>
              <a:ext uri="{FF2B5EF4-FFF2-40B4-BE49-F238E27FC236}">
                <a16:creationId xmlns:a16="http://schemas.microsoft.com/office/drawing/2014/main" id="{5F010935-56E6-0126-1D8B-F90C8541823F}"/>
              </a:ext>
            </a:extLst>
          </p:cNvPr>
          <p:cNvSpPr txBox="1">
            <a:spLocks/>
          </p:cNvSpPr>
          <p:nvPr/>
        </p:nvSpPr>
        <p:spPr>
          <a:xfrm>
            <a:off x="249150" y="1704110"/>
            <a:ext cx="199103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GB" sz="2000" dirty="0">
              <a:solidFill>
                <a:schemeClr val="bg1">
                  <a:lumMod val="10000"/>
                </a:schemeClr>
              </a:solidFill>
              <a:latin typeface="Amasis MT Pro Medium" panose="02040604050005020304" pitchFamily="18" charset="0"/>
            </a:endParaRPr>
          </a:p>
        </p:txBody>
      </p:sp>
      <p:sp>
        <p:nvSpPr>
          <p:cNvPr id="9" name="Google Shape;2719;p28">
            <a:extLst>
              <a:ext uri="{FF2B5EF4-FFF2-40B4-BE49-F238E27FC236}">
                <a16:creationId xmlns:a16="http://schemas.microsoft.com/office/drawing/2014/main" id="{60B85B87-C0D2-FA90-FD73-4022A8EEB48C}"/>
              </a:ext>
            </a:extLst>
          </p:cNvPr>
          <p:cNvSpPr txBox="1">
            <a:spLocks/>
          </p:cNvSpPr>
          <p:nvPr/>
        </p:nvSpPr>
        <p:spPr>
          <a:xfrm>
            <a:off x="172720" y="1719052"/>
            <a:ext cx="5201919" cy="170539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GB" sz="1800" dirty="0">
                <a:solidFill>
                  <a:schemeClr val="bg1">
                    <a:lumMod val="10000"/>
                  </a:schemeClr>
                </a:solidFill>
                <a:latin typeface="Times New Roman" panose="02020603050405020304" pitchFamily="18" charset="0"/>
                <a:cs typeface="Times New Roman" panose="02020603050405020304" pitchFamily="18" charset="0"/>
              </a:rPr>
              <a:t> The current CCTV system lacks the ability to detect violent behaviours, so we decided to add AI to increase CCTV systems effectiveness in detecting violence and identifying those who have committed it.</a:t>
            </a:r>
          </a:p>
        </p:txBody>
      </p:sp>
      <p:sp>
        <p:nvSpPr>
          <p:cNvPr id="10" name="Google Shape;2719;p28">
            <a:extLst>
              <a:ext uri="{FF2B5EF4-FFF2-40B4-BE49-F238E27FC236}">
                <a16:creationId xmlns:a16="http://schemas.microsoft.com/office/drawing/2014/main" id="{B50B9C48-82FB-31ED-D138-4A236805C99F}"/>
              </a:ext>
            </a:extLst>
          </p:cNvPr>
          <p:cNvSpPr txBox="1">
            <a:spLocks/>
          </p:cNvSpPr>
          <p:nvPr/>
        </p:nvSpPr>
        <p:spPr>
          <a:xfrm>
            <a:off x="-1492631" y="1495252"/>
            <a:ext cx="4936804"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dirty="0">
                <a:solidFill>
                  <a:schemeClr val="bg1">
                    <a:lumMod val="10000"/>
                  </a:schemeClr>
                </a:solidFill>
                <a:latin typeface="Amasis MT Pro Medium" panose="02040604050005020304" pitchFamily="18" charset="0"/>
              </a:rPr>
              <a:t>1.Objectives : </a:t>
            </a:r>
          </a:p>
        </p:txBody>
      </p:sp>
      <p:pic>
        <p:nvPicPr>
          <p:cNvPr id="2" name="صورة 1" descr="صورة تحتوي على التلون, فن, لقطة شاشة, تناظر&#10;&#10;تم إنشاء الوصف تلقائياً">
            <a:extLst>
              <a:ext uri="{FF2B5EF4-FFF2-40B4-BE49-F238E27FC236}">
                <a16:creationId xmlns:a16="http://schemas.microsoft.com/office/drawing/2014/main" id="{3DFCADC2-28E2-18B0-C451-D696E7C099CE}"/>
              </a:ext>
            </a:extLst>
          </p:cNvPr>
          <p:cNvPicPr>
            <a:picLocks noChangeAspect="1"/>
          </p:cNvPicPr>
          <p:nvPr/>
        </p:nvPicPr>
        <p:blipFill>
          <a:blip r:embed="rId3"/>
          <a:stretch>
            <a:fillRect/>
          </a:stretch>
        </p:blipFill>
        <p:spPr>
          <a:xfrm>
            <a:off x="110491" y="141442"/>
            <a:ext cx="1115994" cy="386878"/>
          </a:xfrm>
          <a:prstGeom prst="rect">
            <a:avLst/>
          </a:prstGeom>
        </p:spPr>
      </p:pic>
      <p:pic>
        <p:nvPicPr>
          <p:cNvPr id="3" name="صورة 2" descr="صورة تحتوي على نص, لقطة شاشة, تصميم الجرافيك, الرسومات&#10;&#10;تم إنشاء الوصف تلقائياً">
            <a:extLst>
              <a:ext uri="{FF2B5EF4-FFF2-40B4-BE49-F238E27FC236}">
                <a16:creationId xmlns:a16="http://schemas.microsoft.com/office/drawing/2014/main" id="{AD23A148-175B-F34C-79A8-D8EFE2F58F6A}"/>
              </a:ext>
            </a:extLst>
          </p:cNvPr>
          <p:cNvPicPr>
            <a:picLocks noChangeAspect="1"/>
          </p:cNvPicPr>
          <p:nvPr/>
        </p:nvPicPr>
        <p:blipFill rotWithShape="1">
          <a:blip r:embed="rId4"/>
          <a:srcRect t="26752" r="49605" b="62063"/>
          <a:stretch/>
        </p:blipFill>
        <p:spPr>
          <a:xfrm>
            <a:off x="1209554" y="47226"/>
            <a:ext cx="1944655" cy="575310"/>
          </a:xfrm>
          <a:prstGeom prst="rect">
            <a:avLst/>
          </a:prstGeom>
        </p:spPr>
      </p:pic>
      <p:pic>
        <p:nvPicPr>
          <p:cNvPr id="5" name="صورة 4">
            <a:extLst>
              <a:ext uri="{FF2B5EF4-FFF2-40B4-BE49-F238E27FC236}">
                <a16:creationId xmlns:a16="http://schemas.microsoft.com/office/drawing/2014/main" id="{8016C4BC-5C5A-8792-61F1-3E462D59B1A6}"/>
              </a:ext>
            </a:extLst>
          </p:cNvPr>
          <p:cNvPicPr>
            <a:picLocks noChangeAspect="1"/>
          </p:cNvPicPr>
          <p:nvPr/>
        </p:nvPicPr>
        <p:blipFill>
          <a:blip r:embed="rId5"/>
          <a:stretch>
            <a:fillRect/>
          </a:stretch>
        </p:blipFill>
        <p:spPr>
          <a:xfrm>
            <a:off x="3220584" y="-13302"/>
            <a:ext cx="964066" cy="59358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7" name="مربع نص 6">
            <a:extLst>
              <a:ext uri="{FF2B5EF4-FFF2-40B4-BE49-F238E27FC236}">
                <a16:creationId xmlns:a16="http://schemas.microsoft.com/office/drawing/2014/main" id="{5581169A-566E-E541-AB32-4A28658E072F}"/>
              </a:ext>
            </a:extLst>
          </p:cNvPr>
          <p:cNvSpPr txBox="1"/>
          <p:nvPr/>
        </p:nvSpPr>
        <p:spPr>
          <a:xfrm>
            <a:off x="3824215" y="1002243"/>
            <a:ext cx="4638040" cy="615553"/>
          </a:xfrm>
          <a:prstGeom prst="rect">
            <a:avLst/>
          </a:prstGeom>
          <a:noFill/>
        </p:spPr>
        <p:txBody>
          <a:bodyPr wrap="square">
            <a:spAutoFit/>
          </a:bodyPr>
          <a:lstStyle/>
          <a:p>
            <a:r>
              <a:rPr lang="en-GB" sz="2000" dirty="0">
                <a:solidFill>
                  <a:schemeClr val="bg1">
                    <a:lumMod val="10000"/>
                  </a:schemeClr>
                </a:solidFill>
                <a:latin typeface="Amasis MT Pro Medium" panose="02040604050005020304" pitchFamily="18" charset="0"/>
              </a:rPr>
              <a:t>2. Dataset</a:t>
            </a:r>
            <a:r>
              <a:rPr lang="en-GB" sz="1400" dirty="0">
                <a:solidFill>
                  <a:schemeClr val="bg1">
                    <a:lumMod val="10000"/>
                  </a:schemeClr>
                </a:solidFill>
                <a:latin typeface="Amasis MT Pro Medium" panose="02040604050005020304" pitchFamily="18" charset="0"/>
              </a:rPr>
              <a:t> </a:t>
            </a:r>
            <a:br>
              <a:rPr lang="en-GB" sz="1400" dirty="0">
                <a:solidFill>
                  <a:schemeClr val="bg1">
                    <a:lumMod val="10000"/>
                  </a:schemeClr>
                </a:solidFill>
                <a:latin typeface="Amasis MT Pro Medium" panose="02040604050005020304" pitchFamily="18" charset="0"/>
              </a:rPr>
            </a:br>
            <a:endParaRPr lang="en-GB" sz="1400" dirty="0">
              <a:solidFill>
                <a:schemeClr val="bg1">
                  <a:lumMod val="10000"/>
                </a:schemeClr>
              </a:solidFill>
              <a:latin typeface="Amasis MT Pro Medium" panose="02040604050005020304" pitchFamily="18" charset="0"/>
            </a:endParaRPr>
          </a:p>
        </p:txBody>
      </p:sp>
      <p:sp>
        <p:nvSpPr>
          <p:cNvPr id="9" name="مربع نص 8">
            <a:extLst>
              <a:ext uri="{FF2B5EF4-FFF2-40B4-BE49-F238E27FC236}">
                <a16:creationId xmlns:a16="http://schemas.microsoft.com/office/drawing/2014/main" id="{053D2685-815F-B3B2-3DA7-2CE5D1DE573F}"/>
              </a:ext>
            </a:extLst>
          </p:cNvPr>
          <p:cNvSpPr txBox="1"/>
          <p:nvPr/>
        </p:nvSpPr>
        <p:spPr>
          <a:xfrm>
            <a:off x="3853180" y="1495028"/>
            <a:ext cx="5189220" cy="1477328"/>
          </a:xfrm>
          <a:prstGeom prst="rect">
            <a:avLst/>
          </a:prstGeom>
          <a:noFill/>
        </p:spPr>
        <p:txBody>
          <a:bodyPr wrap="square">
            <a:spAutoFit/>
          </a:bodyPr>
          <a:lstStyle/>
          <a:p>
            <a:r>
              <a:rPr lang="en-GB" sz="1800" dirty="0">
                <a:solidFill>
                  <a:schemeClr val="bg1">
                    <a:lumMod val="10000"/>
                  </a:schemeClr>
                </a:solidFill>
                <a:latin typeface="Times New Roman" panose="02020603050405020304" pitchFamily="18" charset="0"/>
                <a:cs typeface="Times New Roman" panose="02020603050405020304" pitchFamily="18" charset="0"/>
              </a:rPr>
              <a:t>We obtained  a dataset from “</a:t>
            </a:r>
            <a:r>
              <a:rPr lang="en-GB" sz="1800" dirty="0" err="1">
                <a:solidFill>
                  <a:schemeClr val="bg1">
                    <a:lumMod val="10000"/>
                  </a:schemeClr>
                </a:solidFill>
                <a:latin typeface="Times New Roman" panose="02020603050405020304" pitchFamily="18" charset="0"/>
                <a:cs typeface="Times New Roman" panose="02020603050405020304" pitchFamily="18" charset="0"/>
              </a:rPr>
              <a:t>Roboflow</a:t>
            </a:r>
            <a:r>
              <a:rPr lang="en-GB" sz="1800" dirty="0">
                <a:solidFill>
                  <a:schemeClr val="bg1">
                    <a:lumMod val="10000"/>
                  </a:schemeClr>
                </a:solidFill>
                <a:latin typeface="Times New Roman" panose="02020603050405020304" pitchFamily="18" charset="0"/>
                <a:cs typeface="Times New Roman" panose="02020603050405020304" pitchFamily="18" charset="0"/>
              </a:rPr>
              <a:t>” containing  over 3000 annotated image with bounding boxes around violent acts and labels indicating the perpetrators.</a:t>
            </a:r>
            <a:endParaRPr lang="en-US" sz="1800" dirty="0">
              <a:solidFill>
                <a:schemeClr val="bg1">
                  <a:lumMod val="10000"/>
                </a:schemeClr>
              </a:solidFill>
              <a:latin typeface="Times New Roman" panose="02020603050405020304" pitchFamily="18" charset="0"/>
              <a:cs typeface="Times New Roman" panose="02020603050405020304" pitchFamily="18" charset="0"/>
            </a:endParaRPr>
          </a:p>
          <a:p>
            <a:endParaRPr lang="en-GB" sz="1800" dirty="0">
              <a:solidFill>
                <a:schemeClr val="bg1">
                  <a:lumMod val="10000"/>
                </a:schemeClr>
              </a:solidFill>
              <a:latin typeface="Times New Roman" panose="02020603050405020304" pitchFamily="18" charset="0"/>
              <a:cs typeface="Times New Roman" panose="02020603050405020304" pitchFamily="18" charset="0"/>
            </a:endParaRPr>
          </a:p>
        </p:txBody>
      </p:sp>
      <p:pic>
        <p:nvPicPr>
          <p:cNvPr id="2" name="صورة 1" descr="صورة تحتوي على التلون, فن, لقطة شاشة, تناظر&#10;&#10;تم إنشاء الوصف تلقائياً">
            <a:extLst>
              <a:ext uri="{FF2B5EF4-FFF2-40B4-BE49-F238E27FC236}">
                <a16:creationId xmlns:a16="http://schemas.microsoft.com/office/drawing/2014/main" id="{608E5179-2950-5A57-0E3F-E83B2B065F86}"/>
              </a:ext>
            </a:extLst>
          </p:cNvPr>
          <p:cNvPicPr>
            <a:picLocks noChangeAspect="1"/>
          </p:cNvPicPr>
          <p:nvPr/>
        </p:nvPicPr>
        <p:blipFill>
          <a:blip r:embed="rId3"/>
          <a:stretch>
            <a:fillRect/>
          </a:stretch>
        </p:blipFill>
        <p:spPr>
          <a:xfrm>
            <a:off x="110491" y="141442"/>
            <a:ext cx="1115994" cy="386878"/>
          </a:xfrm>
          <a:prstGeom prst="rect">
            <a:avLst/>
          </a:prstGeom>
        </p:spPr>
      </p:pic>
      <p:pic>
        <p:nvPicPr>
          <p:cNvPr id="3" name="صورة 2" descr="صورة تحتوي على نص, لقطة شاشة, تصميم الجرافيك, الرسومات&#10;&#10;تم إنشاء الوصف تلقائياً">
            <a:extLst>
              <a:ext uri="{FF2B5EF4-FFF2-40B4-BE49-F238E27FC236}">
                <a16:creationId xmlns:a16="http://schemas.microsoft.com/office/drawing/2014/main" id="{6FBCAA76-E7DB-250E-211F-DCA7ED2A7CD3}"/>
              </a:ext>
            </a:extLst>
          </p:cNvPr>
          <p:cNvPicPr>
            <a:picLocks noChangeAspect="1"/>
          </p:cNvPicPr>
          <p:nvPr/>
        </p:nvPicPr>
        <p:blipFill rotWithShape="1">
          <a:blip r:embed="rId4"/>
          <a:srcRect t="26752" r="49605" b="62063"/>
          <a:stretch/>
        </p:blipFill>
        <p:spPr>
          <a:xfrm>
            <a:off x="1209554" y="47226"/>
            <a:ext cx="1944655" cy="575310"/>
          </a:xfrm>
          <a:prstGeom prst="rect">
            <a:avLst/>
          </a:prstGeom>
        </p:spPr>
      </p:pic>
      <p:pic>
        <p:nvPicPr>
          <p:cNvPr id="5" name="صورة 4">
            <a:extLst>
              <a:ext uri="{FF2B5EF4-FFF2-40B4-BE49-F238E27FC236}">
                <a16:creationId xmlns:a16="http://schemas.microsoft.com/office/drawing/2014/main" id="{5C9970A2-B897-9873-679A-DD1002C6366F}"/>
              </a:ext>
            </a:extLst>
          </p:cNvPr>
          <p:cNvPicPr>
            <a:picLocks noChangeAspect="1"/>
          </p:cNvPicPr>
          <p:nvPr/>
        </p:nvPicPr>
        <p:blipFill>
          <a:blip r:embed="rId5"/>
          <a:stretch>
            <a:fillRect/>
          </a:stretch>
        </p:blipFill>
        <p:spPr>
          <a:xfrm>
            <a:off x="3220584" y="-13302"/>
            <a:ext cx="964066" cy="593587"/>
          </a:xfrm>
          <a:prstGeom prst="rect">
            <a:avLst/>
          </a:prstGeom>
        </p:spPr>
      </p:pic>
      <p:grpSp>
        <p:nvGrpSpPr>
          <p:cNvPr id="6" name="مجموعة 5">
            <a:extLst>
              <a:ext uri="{FF2B5EF4-FFF2-40B4-BE49-F238E27FC236}">
                <a16:creationId xmlns:a16="http://schemas.microsoft.com/office/drawing/2014/main" id="{68DCB010-2A1F-F192-AD19-95B4FE1E43B2}"/>
              </a:ext>
            </a:extLst>
          </p:cNvPr>
          <p:cNvGrpSpPr/>
          <p:nvPr/>
        </p:nvGrpSpPr>
        <p:grpSpPr>
          <a:xfrm>
            <a:off x="3824215" y="3276103"/>
            <a:ext cx="4602870" cy="1068585"/>
            <a:chOff x="861430" y="1852248"/>
            <a:chExt cx="3180967" cy="1068585"/>
          </a:xfrm>
        </p:grpSpPr>
        <p:sp>
          <p:nvSpPr>
            <p:cNvPr id="8" name="Google Shape;279;p29">
              <a:extLst>
                <a:ext uri="{FF2B5EF4-FFF2-40B4-BE49-F238E27FC236}">
                  <a16:creationId xmlns:a16="http://schemas.microsoft.com/office/drawing/2014/main" id="{DDD8E7F3-8CA6-C68D-A1A6-9F305967EF5B}"/>
                </a:ext>
              </a:extLst>
            </p:cNvPr>
            <p:cNvSpPr/>
            <p:nvPr/>
          </p:nvSpPr>
          <p:spPr>
            <a:xfrm>
              <a:off x="1057756" y="1852248"/>
              <a:ext cx="2984641" cy="505406"/>
            </a:xfrm>
            <a:prstGeom prst="rect">
              <a:avLst/>
            </a:prstGeom>
            <a:solidFill>
              <a:srgbClr val="004DB4"/>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dk1"/>
                </a:solidFill>
                <a:latin typeface="Noticia Text"/>
                <a:ea typeface="Noticia Text"/>
                <a:cs typeface="Noticia Text"/>
                <a:sym typeface="Noticia Text"/>
              </a:endParaRPr>
            </a:p>
          </p:txBody>
        </p:sp>
        <p:sp>
          <p:nvSpPr>
            <p:cNvPr id="10" name="Google Shape;282;p29">
              <a:extLst>
                <a:ext uri="{FF2B5EF4-FFF2-40B4-BE49-F238E27FC236}">
                  <a16:creationId xmlns:a16="http://schemas.microsoft.com/office/drawing/2014/main" id="{3470CB2D-A4FD-E1B4-1711-7086742CBC4C}"/>
                </a:ext>
              </a:extLst>
            </p:cNvPr>
            <p:cNvSpPr/>
            <p:nvPr/>
          </p:nvSpPr>
          <p:spPr>
            <a:xfrm>
              <a:off x="2626329" y="2406998"/>
              <a:ext cx="1416068" cy="513835"/>
            </a:xfrm>
            <a:prstGeom prst="rect">
              <a:avLst/>
            </a:prstGeom>
            <a:noFill/>
            <a:ln w="9525" cap="flat" cmpd="sng">
              <a:solidFill>
                <a:srgbClr val="1E07A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Noticia Text"/>
                <a:ea typeface="Noticia Text"/>
                <a:cs typeface="Noticia Text"/>
                <a:sym typeface="Noticia Text"/>
              </a:endParaRPr>
            </a:p>
          </p:txBody>
        </p:sp>
        <p:sp>
          <p:nvSpPr>
            <p:cNvPr id="11" name="Google Shape;290;p29">
              <a:extLst>
                <a:ext uri="{FF2B5EF4-FFF2-40B4-BE49-F238E27FC236}">
                  <a16:creationId xmlns:a16="http://schemas.microsoft.com/office/drawing/2014/main" id="{2A55D82C-8ABF-50C7-FA0F-40EC8F2CEACB}"/>
                </a:ext>
              </a:extLst>
            </p:cNvPr>
            <p:cNvSpPr/>
            <p:nvPr/>
          </p:nvSpPr>
          <p:spPr>
            <a:xfrm>
              <a:off x="3596758" y="2462868"/>
              <a:ext cx="388468" cy="181546"/>
            </a:xfrm>
            <a:prstGeom prst="rect">
              <a:avLst/>
            </a:prstGeom>
            <a:solidFill>
              <a:srgbClr val="004DB4"/>
            </a:solidFill>
            <a:ln w="9525" cap="flat" cmpd="sng">
              <a:solidFill>
                <a:srgbClr val="004D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solidFill>
                    <a:schemeClr val="bg1"/>
                  </a:solidFill>
                  <a:latin typeface="Amasis MT Pro" panose="02040504050005020304" pitchFamily="18" charset="0"/>
                </a:rPr>
                <a:t>10 %</a:t>
              </a:r>
              <a:endParaRPr sz="800" dirty="0">
                <a:solidFill>
                  <a:schemeClr val="bg1"/>
                </a:solidFill>
                <a:latin typeface="Amasis MT Pro" panose="02040504050005020304" pitchFamily="18" charset="0"/>
              </a:endParaRPr>
            </a:p>
          </p:txBody>
        </p:sp>
        <p:sp>
          <p:nvSpPr>
            <p:cNvPr id="12" name="مربع نص 11">
              <a:extLst>
                <a:ext uri="{FF2B5EF4-FFF2-40B4-BE49-F238E27FC236}">
                  <a16:creationId xmlns:a16="http://schemas.microsoft.com/office/drawing/2014/main" id="{15781DB8-475F-336F-D288-145C27CA0944}"/>
                </a:ext>
              </a:extLst>
            </p:cNvPr>
            <p:cNvSpPr txBox="1"/>
            <p:nvPr/>
          </p:nvSpPr>
          <p:spPr>
            <a:xfrm>
              <a:off x="2478537" y="2455995"/>
              <a:ext cx="1088107" cy="415495"/>
            </a:xfrm>
            <a:prstGeom prst="rect">
              <a:avLst/>
            </a:prstGeom>
            <a:noFill/>
          </p:spPr>
          <p:txBody>
            <a:bodyPr wrap="square">
              <a:spAutoFit/>
            </a:bodyPr>
            <a:lstStyle/>
            <a:p>
              <a:pPr marL="0" lvl="0" indent="0" algn="ctr" rtl="0">
                <a:spcBef>
                  <a:spcPts val="0"/>
                </a:spcBef>
                <a:spcAft>
                  <a:spcPts val="0"/>
                </a:spcAft>
                <a:buNone/>
              </a:pPr>
              <a:r>
                <a:rPr lang="en-US" sz="1050" dirty="0">
                  <a:solidFill>
                    <a:schemeClr val="dk1"/>
                  </a:solidFill>
                  <a:latin typeface="Amasis MT Pro Medium" panose="02040604050005020304" pitchFamily="18" charset="0"/>
                  <a:ea typeface="Noticia Text"/>
                  <a:cs typeface="Noticia Text"/>
                  <a:sym typeface="Noticia Text"/>
                </a:rPr>
                <a:t>Test Set </a:t>
              </a:r>
            </a:p>
            <a:p>
              <a:pPr marL="0" lvl="0" indent="0" algn="ctr" rtl="0">
                <a:spcBef>
                  <a:spcPts val="0"/>
                </a:spcBef>
                <a:spcAft>
                  <a:spcPts val="0"/>
                </a:spcAft>
                <a:buNone/>
              </a:pPr>
              <a:r>
                <a:rPr lang="en-US" sz="1050" dirty="0">
                  <a:solidFill>
                    <a:schemeClr val="dk1"/>
                  </a:solidFill>
                  <a:latin typeface="Amasis MT Pro Medium" panose="02040604050005020304" pitchFamily="18" charset="0"/>
                  <a:ea typeface="Noticia Text"/>
                  <a:cs typeface="Noticia Text"/>
                  <a:sym typeface="Noticia Text"/>
                </a:rPr>
                <a:t>    </a:t>
              </a:r>
            </a:p>
          </p:txBody>
        </p:sp>
        <p:sp>
          <p:nvSpPr>
            <p:cNvPr id="14" name="Google Shape;282;p29">
              <a:extLst>
                <a:ext uri="{FF2B5EF4-FFF2-40B4-BE49-F238E27FC236}">
                  <a16:creationId xmlns:a16="http://schemas.microsoft.com/office/drawing/2014/main" id="{25B5690F-6CCE-5293-1415-FD2B6B6249F1}"/>
                </a:ext>
              </a:extLst>
            </p:cNvPr>
            <p:cNvSpPr/>
            <p:nvPr/>
          </p:nvSpPr>
          <p:spPr>
            <a:xfrm>
              <a:off x="1057756" y="2406998"/>
              <a:ext cx="1416068" cy="513835"/>
            </a:xfrm>
            <a:prstGeom prst="rect">
              <a:avLst/>
            </a:prstGeom>
            <a:noFill/>
            <a:ln w="9525" cap="flat" cmpd="sng">
              <a:solidFill>
                <a:srgbClr val="004DB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Noticia Text"/>
                <a:ea typeface="Noticia Text"/>
                <a:cs typeface="Noticia Text"/>
                <a:sym typeface="Noticia Text"/>
              </a:endParaRPr>
            </a:p>
          </p:txBody>
        </p:sp>
        <p:sp>
          <p:nvSpPr>
            <p:cNvPr id="15" name="Google Shape;290;p29">
              <a:extLst>
                <a:ext uri="{FF2B5EF4-FFF2-40B4-BE49-F238E27FC236}">
                  <a16:creationId xmlns:a16="http://schemas.microsoft.com/office/drawing/2014/main" id="{942BAEA7-F737-734E-D5FC-A8EBEE9AB69B}"/>
                </a:ext>
              </a:extLst>
            </p:cNvPr>
            <p:cNvSpPr/>
            <p:nvPr/>
          </p:nvSpPr>
          <p:spPr>
            <a:xfrm>
              <a:off x="2028185" y="2462868"/>
              <a:ext cx="388468" cy="181546"/>
            </a:xfrm>
            <a:prstGeom prst="rect">
              <a:avLst/>
            </a:prstGeom>
            <a:solidFill>
              <a:srgbClr val="004DB4"/>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solidFill>
                    <a:schemeClr val="bg1"/>
                  </a:solidFill>
                  <a:latin typeface="Amasis MT Pro" panose="02040504050005020304" pitchFamily="18" charset="0"/>
                </a:rPr>
                <a:t>10 %</a:t>
              </a:r>
              <a:endParaRPr sz="800" dirty="0">
                <a:solidFill>
                  <a:schemeClr val="bg1"/>
                </a:solidFill>
                <a:latin typeface="Amasis MT Pro" panose="02040504050005020304" pitchFamily="18" charset="0"/>
              </a:endParaRPr>
            </a:p>
          </p:txBody>
        </p:sp>
        <p:sp>
          <p:nvSpPr>
            <p:cNvPr id="16" name="مربع نص 15">
              <a:extLst>
                <a:ext uri="{FF2B5EF4-FFF2-40B4-BE49-F238E27FC236}">
                  <a16:creationId xmlns:a16="http://schemas.microsoft.com/office/drawing/2014/main" id="{BF700650-186B-CE28-A902-2C7FDFBAD553}"/>
                </a:ext>
              </a:extLst>
            </p:cNvPr>
            <p:cNvSpPr txBox="1"/>
            <p:nvPr/>
          </p:nvSpPr>
          <p:spPr>
            <a:xfrm>
              <a:off x="882907" y="2455994"/>
              <a:ext cx="1088107" cy="253916"/>
            </a:xfrm>
            <a:prstGeom prst="rect">
              <a:avLst/>
            </a:prstGeom>
            <a:noFill/>
          </p:spPr>
          <p:txBody>
            <a:bodyPr wrap="square">
              <a:spAutoFit/>
            </a:bodyPr>
            <a:lstStyle/>
            <a:p>
              <a:pPr marL="0" lvl="0" indent="0" algn="ctr" rtl="0">
                <a:spcBef>
                  <a:spcPts val="0"/>
                </a:spcBef>
                <a:spcAft>
                  <a:spcPts val="0"/>
                </a:spcAft>
                <a:buNone/>
              </a:pPr>
              <a:r>
                <a:rPr lang="en-US" sz="1050" dirty="0">
                  <a:solidFill>
                    <a:schemeClr val="dk1"/>
                  </a:solidFill>
                  <a:latin typeface="Amasis MT Pro Medium" panose="02040604050005020304" pitchFamily="18" charset="0"/>
                  <a:ea typeface="Noticia Text"/>
                  <a:cs typeface="Noticia Text"/>
                  <a:sym typeface="Noticia Text"/>
                </a:rPr>
                <a:t>Valid Set </a:t>
              </a:r>
            </a:p>
          </p:txBody>
        </p:sp>
        <p:sp>
          <p:nvSpPr>
            <p:cNvPr id="17" name="Google Shape;290;p29">
              <a:extLst>
                <a:ext uri="{FF2B5EF4-FFF2-40B4-BE49-F238E27FC236}">
                  <a16:creationId xmlns:a16="http://schemas.microsoft.com/office/drawing/2014/main" id="{34DA8911-BCAF-242D-020B-9AE521344252}"/>
                </a:ext>
              </a:extLst>
            </p:cNvPr>
            <p:cNvSpPr/>
            <p:nvPr/>
          </p:nvSpPr>
          <p:spPr>
            <a:xfrm>
              <a:off x="3596758" y="1989611"/>
              <a:ext cx="388468" cy="181546"/>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solidFill>
                    <a:schemeClr val="dk1"/>
                  </a:solidFill>
                  <a:latin typeface="Amasis MT Pro Medium" panose="02040604050005020304" pitchFamily="18" charset="0"/>
                </a:rPr>
                <a:t>80 %</a:t>
              </a:r>
              <a:endParaRPr sz="800" dirty="0">
                <a:solidFill>
                  <a:schemeClr val="dk1"/>
                </a:solidFill>
                <a:latin typeface="Amasis MT Pro Medium" panose="02040604050005020304" pitchFamily="18" charset="0"/>
              </a:endParaRPr>
            </a:p>
          </p:txBody>
        </p:sp>
        <p:sp>
          <p:nvSpPr>
            <p:cNvPr id="18" name="مربع نص 17">
              <a:extLst>
                <a:ext uri="{FF2B5EF4-FFF2-40B4-BE49-F238E27FC236}">
                  <a16:creationId xmlns:a16="http://schemas.microsoft.com/office/drawing/2014/main" id="{AEE749A8-1702-AF0C-EF6F-B467EBC6A5E4}"/>
                </a:ext>
              </a:extLst>
            </p:cNvPr>
            <p:cNvSpPr txBox="1"/>
            <p:nvPr/>
          </p:nvSpPr>
          <p:spPr>
            <a:xfrm>
              <a:off x="861430" y="1947424"/>
              <a:ext cx="1088107" cy="415495"/>
            </a:xfrm>
            <a:prstGeom prst="rect">
              <a:avLst/>
            </a:prstGeom>
            <a:noFill/>
          </p:spPr>
          <p:txBody>
            <a:bodyPr wrap="square">
              <a:spAutoFit/>
            </a:bodyPr>
            <a:lstStyle/>
            <a:p>
              <a:pPr marL="0" lvl="0" indent="0" algn="ctr" rtl="0">
                <a:spcBef>
                  <a:spcPts val="0"/>
                </a:spcBef>
                <a:spcAft>
                  <a:spcPts val="0"/>
                </a:spcAft>
                <a:buNone/>
              </a:pPr>
              <a:r>
                <a:rPr lang="en-US" sz="1050" dirty="0">
                  <a:solidFill>
                    <a:schemeClr val="bg1"/>
                  </a:solidFill>
                  <a:latin typeface="Amasis MT Pro Medium" panose="02040604050005020304" pitchFamily="18" charset="0"/>
                  <a:ea typeface="Noticia Text"/>
                  <a:cs typeface="Noticia Text"/>
                  <a:sym typeface="Noticia Text"/>
                </a:rPr>
                <a:t>Train Set </a:t>
              </a:r>
            </a:p>
            <a:p>
              <a:pPr marL="0" lvl="0" indent="0" algn="ctr" rtl="0">
                <a:spcBef>
                  <a:spcPts val="0"/>
                </a:spcBef>
                <a:spcAft>
                  <a:spcPts val="0"/>
                </a:spcAft>
                <a:buNone/>
              </a:pPr>
              <a:r>
                <a:rPr lang="en-US" sz="1050" dirty="0">
                  <a:solidFill>
                    <a:schemeClr val="bg1"/>
                  </a:solidFill>
                  <a:latin typeface="Amasis MT Pro Medium" panose="02040604050005020304" pitchFamily="18" charset="0"/>
                  <a:ea typeface="Noticia Text"/>
                  <a:cs typeface="Noticia Text"/>
                  <a:sym typeface="Noticia Text"/>
                </a:rPr>
                <a:t>   </a:t>
              </a:r>
            </a:p>
          </p:txBody>
        </p:sp>
      </p:grpSp>
      <p:sp>
        <p:nvSpPr>
          <p:cNvPr id="19" name="مربع نص 18">
            <a:extLst>
              <a:ext uri="{FF2B5EF4-FFF2-40B4-BE49-F238E27FC236}">
                <a16:creationId xmlns:a16="http://schemas.microsoft.com/office/drawing/2014/main" id="{AEB5C70A-8AC0-ABC2-3935-CB11BEF1C6D9}"/>
              </a:ext>
            </a:extLst>
          </p:cNvPr>
          <p:cNvSpPr txBox="1"/>
          <p:nvPr/>
        </p:nvSpPr>
        <p:spPr>
          <a:xfrm>
            <a:off x="3853180" y="2874337"/>
            <a:ext cx="3008630" cy="307777"/>
          </a:xfrm>
          <a:prstGeom prst="rect">
            <a:avLst/>
          </a:prstGeom>
          <a:noFill/>
        </p:spPr>
        <p:txBody>
          <a:bodyPr wrap="square" rtlCol="0">
            <a:spAutoFit/>
          </a:bodyPr>
          <a:lstStyle/>
          <a:p>
            <a:r>
              <a:rPr lang="en-US" dirty="0">
                <a:solidFill>
                  <a:schemeClr val="tx1"/>
                </a:solidFill>
                <a:latin typeface="Amasis MT Pro Medium" panose="02040604050005020304" pitchFamily="18" charset="0"/>
              </a:rPr>
              <a:t>Split the dataset into :</a:t>
            </a:r>
            <a:endParaRPr lang="en-GB" dirty="0">
              <a:solidFill>
                <a:schemeClr val="tx1"/>
              </a:solidFill>
              <a:latin typeface="Amasis MT Pro Medium" panose="02040604050005020304" pitchFamily="18" charset="0"/>
            </a:endParaRPr>
          </a:p>
        </p:txBody>
      </p:sp>
      <p:pic>
        <p:nvPicPr>
          <p:cNvPr id="21" name="صورة 20">
            <a:extLst>
              <a:ext uri="{FF2B5EF4-FFF2-40B4-BE49-F238E27FC236}">
                <a16:creationId xmlns:a16="http://schemas.microsoft.com/office/drawing/2014/main" id="{D53F88E4-0D0E-AF0A-BF3F-EBA8DBA77652}"/>
              </a:ext>
            </a:extLst>
          </p:cNvPr>
          <p:cNvPicPr>
            <a:picLocks noChangeAspect="1"/>
          </p:cNvPicPr>
          <p:nvPr/>
        </p:nvPicPr>
        <p:blipFill rotWithShape="1">
          <a:blip r:embed="rId6"/>
          <a:srcRect l="46709" t="36307" r="23671" b="24568"/>
          <a:stretch/>
        </p:blipFill>
        <p:spPr>
          <a:xfrm>
            <a:off x="716915" y="1263651"/>
            <a:ext cx="2708476" cy="2012452"/>
          </a:xfrm>
          <a:prstGeom prst="rect">
            <a:avLst/>
          </a:prstGeom>
        </p:spPr>
      </p:pic>
      <p:pic>
        <p:nvPicPr>
          <p:cNvPr id="23" name="صورة 22">
            <a:extLst>
              <a:ext uri="{FF2B5EF4-FFF2-40B4-BE49-F238E27FC236}">
                <a16:creationId xmlns:a16="http://schemas.microsoft.com/office/drawing/2014/main" id="{05FBE2B4-8BED-6C49-B110-390BB5257FD9}"/>
              </a:ext>
            </a:extLst>
          </p:cNvPr>
          <p:cNvPicPr>
            <a:picLocks noChangeAspect="1"/>
          </p:cNvPicPr>
          <p:nvPr/>
        </p:nvPicPr>
        <p:blipFill rotWithShape="1">
          <a:blip r:embed="rId7"/>
          <a:srcRect l="51519" t="36306" r="27926" b="24434"/>
          <a:stretch/>
        </p:blipFill>
        <p:spPr>
          <a:xfrm>
            <a:off x="269763" y="2947734"/>
            <a:ext cx="1879581" cy="201932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12" name="مربع نص 11">
            <a:extLst>
              <a:ext uri="{FF2B5EF4-FFF2-40B4-BE49-F238E27FC236}">
                <a16:creationId xmlns:a16="http://schemas.microsoft.com/office/drawing/2014/main" id="{E903A17B-0F0E-8773-6878-B9E2E777A7E1}"/>
              </a:ext>
            </a:extLst>
          </p:cNvPr>
          <p:cNvSpPr txBox="1"/>
          <p:nvPr/>
        </p:nvSpPr>
        <p:spPr>
          <a:xfrm>
            <a:off x="297180" y="1124023"/>
            <a:ext cx="5389880" cy="400110"/>
          </a:xfrm>
          <a:prstGeom prst="rect">
            <a:avLst/>
          </a:prstGeom>
          <a:noFill/>
        </p:spPr>
        <p:txBody>
          <a:bodyPr wrap="square">
            <a:spAutoFit/>
          </a:bodyPr>
          <a:lstStyle/>
          <a:p>
            <a:r>
              <a:rPr lang="en-US" sz="2000" dirty="0">
                <a:solidFill>
                  <a:srgbClr val="004DB4"/>
                </a:solidFill>
                <a:latin typeface="Amasis MT Pro Medium" panose="02040604050005020304" pitchFamily="18" charset="0"/>
              </a:rPr>
              <a:t>3.Methods :</a:t>
            </a:r>
          </a:p>
        </p:txBody>
      </p:sp>
      <p:sp>
        <p:nvSpPr>
          <p:cNvPr id="14" name="مربع نص 13">
            <a:extLst>
              <a:ext uri="{FF2B5EF4-FFF2-40B4-BE49-F238E27FC236}">
                <a16:creationId xmlns:a16="http://schemas.microsoft.com/office/drawing/2014/main" id="{6E6E8712-68EE-201C-70BE-462A31D51174}"/>
              </a:ext>
            </a:extLst>
          </p:cNvPr>
          <p:cNvSpPr txBox="1"/>
          <p:nvPr/>
        </p:nvSpPr>
        <p:spPr>
          <a:xfrm>
            <a:off x="297180" y="1618349"/>
            <a:ext cx="8125460" cy="2585323"/>
          </a:xfrm>
          <a:prstGeom prst="rect">
            <a:avLst/>
          </a:prstGeom>
          <a:noFill/>
        </p:spPr>
        <p:txBody>
          <a:bodyPr wrap="square">
            <a:spAutoFit/>
          </a:bodyPr>
          <a:lstStyle/>
          <a:p>
            <a:pPr marL="342900" indent="-342900" algn="justLow">
              <a:buAutoNum type="arabicPeriod"/>
            </a:pPr>
            <a:r>
              <a:rPr lang="en-GB" sz="1800" dirty="0">
                <a:latin typeface="Times New Roman" panose="02020603050405020304" pitchFamily="18" charset="0"/>
                <a:cs typeface="Times New Roman" panose="02020603050405020304" pitchFamily="18" charset="0"/>
              </a:rPr>
              <a:t>The previous research utilized low-accuracy models and low-quality datasets for detecting violence and their approach relied on basic classification which only identified the presence of violence without localizing it.</a:t>
            </a:r>
          </a:p>
          <a:p>
            <a:pPr marL="342900" indent="-342900" algn="justLow">
              <a:buAutoNum type="arabicPeriod"/>
            </a:pPr>
            <a:endParaRPr lang="en-GB" sz="1800" dirty="0">
              <a:latin typeface="Times New Roman" panose="02020603050405020304" pitchFamily="18" charset="0"/>
              <a:cs typeface="Times New Roman" panose="02020603050405020304" pitchFamily="18" charset="0"/>
            </a:endParaRPr>
          </a:p>
          <a:p>
            <a:pPr marL="342900" indent="-342900" algn="justLow">
              <a:buAutoNum type="arabicPeriod"/>
            </a:pPr>
            <a:r>
              <a:rPr lang="en-GB" sz="1800" dirty="0">
                <a:latin typeface="Times New Roman" panose="02020603050405020304" pitchFamily="18" charset="0"/>
                <a:cs typeface="Times New Roman" panose="02020603050405020304" pitchFamily="18" charset="0"/>
              </a:rPr>
              <a:t>We will take a different approach by leveraging recent advances in object detection to identify the location of violence.</a:t>
            </a:r>
          </a:p>
          <a:p>
            <a:pPr marL="342900" indent="-342900" algn="justLow">
              <a:buAutoNum type="arabicPeriod"/>
            </a:pPr>
            <a:endParaRPr lang="en-GB" sz="1800" dirty="0">
              <a:latin typeface="Times New Roman" panose="02020603050405020304" pitchFamily="18" charset="0"/>
              <a:cs typeface="Times New Roman" panose="02020603050405020304" pitchFamily="18" charset="0"/>
            </a:endParaRPr>
          </a:p>
          <a:p>
            <a:pPr marL="342900" indent="-342900" algn="justLow">
              <a:buAutoNum type="arabicPeriod"/>
            </a:pPr>
            <a:r>
              <a:rPr lang="en-GB" sz="1800" dirty="0">
                <a:latin typeface="Times New Roman" panose="02020603050405020304" pitchFamily="18" charset="0"/>
                <a:cs typeface="Times New Roman" panose="02020603050405020304" pitchFamily="18" charset="0"/>
              </a:rPr>
              <a:t>This rich annotation allows us to train state-of-the-art object detection models like YOLOv8 and  ssd-mobilenet-v2.</a:t>
            </a:r>
          </a:p>
        </p:txBody>
      </p:sp>
      <p:pic>
        <p:nvPicPr>
          <p:cNvPr id="2" name="صورة 1" descr="صورة تحتوي على التلون, فن, لقطة شاشة, تناظر&#10;&#10;تم إنشاء الوصف تلقائياً">
            <a:extLst>
              <a:ext uri="{FF2B5EF4-FFF2-40B4-BE49-F238E27FC236}">
                <a16:creationId xmlns:a16="http://schemas.microsoft.com/office/drawing/2014/main" id="{F9042564-2488-B38E-D40F-A3B229BD700C}"/>
              </a:ext>
            </a:extLst>
          </p:cNvPr>
          <p:cNvPicPr>
            <a:picLocks noChangeAspect="1"/>
          </p:cNvPicPr>
          <p:nvPr/>
        </p:nvPicPr>
        <p:blipFill>
          <a:blip r:embed="rId3"/>
          <a:stretch>
            <a:fillRect/>
          </a:stretch>
        </p:blipFill>
        <p:spPr>
          <a:xfrm>
            <a:off x="110491" y="141442"/>
            <a:ext cx="1115994" cy="386878"/>
          </a:xfrm>
          <a:prstGeom prst="rect">
            <a:avLst/>
          </a:prstGeom>
        </p:spPr>
      </p:pic>
      <p:pic>
        <p:nvPicPr>
          <p:cNvPr id="3" name="صورة 2" descr="صورة تحتوي على نص, لقطة شاشة, تصميم الجرافيك, الرسومات&#10;&#10;تم إنشاء الوصف تلقائياً">
            <a:extLst>
              <a:ext uri="{FF2B5EF4-FFF2-40B4-BE49-F238E27FC236}">
                <a16:creationId xmlns:a16="http://schemas.microsoft.com/office/drawing/2014/main" id="{06D129C5-C59E-C219-2C76-D2E0663E1DB4}"/>
              </a:ext>
            </a:extLst>
          </p:cNvPr>
          <p:cNvPicPr>
            <a:picLocks noChangeAspect="1"/>
          </p:cNvPicPr>
          <p:nvPr/>
        </p:nvPicPr>
        <p:blipFill rotWithShape="1">
          <a:blip r:embed="rId4"/>
          <a:srcRect t="26752" r="49605" b="62063"/>
          <a:stretch/>
        </p:blipFill>
        <p:spPr>
          <a:xfrm>
            <a:off x="1209554" y="47226"/>
            <a:ext cx="1944655" cy="575310"/>
          </a:xfrm>
          <a:prstGeom prst="rect">
            <a:avLst/>
          </a:prstGeom>
        </p:spPr>
      </p:pic>
      <p:pic>
        <p:nvPicPr>
          <p:cNvPr id="5" name="صورة 4">
            <a:extLst>
              <a:ext uri="{FF2B5EF4-FFF2-40B4-BE49-F238E27FC236}">
                <a16:creationId xmlns:a16="http://schemas.microsoft.com/office/drawing/2014/main" id="{46F37FAE-0B29-C699-97E5-1A3FEBC9D030}"/>
              </a:ext>
            </a:extLst>
          </p:cNvPr>
          <p:cNvPicPr>
            <a:picLocks noChangeAspect="1"/>
          </p:cNvPicPr>
          <p:nvPr/>
        </p:nvPicPr>
        <p:blipFill>
          <a:blip r:embed="rId5"/>
          <a:stretch>
            <a:fillRect/>
          </a:stretch>
        </p:blipFill>
        <p:spPr>
          <a:xfrm>
            <a:off x="3220584" y="-13302"/>
            <a:ext cx="964066" cy="59358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12" name="مربع نص 11">
            <a:extLst>
              <a:ext uri="{FF2B5EF4-FFF2-40B4-BE49-F238E27FC236}">
                <a16:creationId xmlns:a16="http://schemas.microsoft.com/office/drawing/2014/main" id="{E903A17B-0F0E-8773-6878-B9E2E777A7E1}"/>
              </a:ext>
            </a:extLst>
          </p:cNvPr>
          <p:cNvSpPr txBox="1"/>
          <p:nvPr/>
        </p:nvSpPr>
        <p:spPr>
          <a:xfrm>
            <a:off x="175260" y="1085192"/>
            <a:ext cx="5389880" cy="400110"/>
          </a:xfrm>
          <a:prstGeom prst="rect">
            <a:avLst/>
          </a:prstGeom>
          <a:noFill/>
        </p:spPr>
        <p:txBody>
          <a:bodyPr wrap="square">
            <a:spAutoFit/>
          </a:bodyPr>
          <a:lstStyle/>
          <a:p>
            <a:r>
              <a:rPr lang="en-US" sz="2000" dirty="0">
                <a:latin typeface="Amasis MT Pro Medium" panose="02040604050005020304" pitchFamily="18" charset="0"/>
              </a:rPr>
              <a:t>4.Results :</a:t>
            </a:r>
            <a:endParaRPr lang="en-US" sz="2000" dirty="0">
              <a:solidFill>
                <a:schemeClr val="bg1">
                  <a:lumMod val="10000"/>
                </a:schemeClr>
              </a:solidFill>
              <a:latin typeface="Amasis MT Pro Medium" panose="02040604050005020304" pitchFamily="18" charset="0"/>
            </a:endParaRPr>
          </a:p>
        </p:txBody>
      </p:sp>
      <p:pic>
        <p:nvPicPr>
          <p:cNvPr id="2" name="صورة 1" descr="صورة تحتوي على التلون, فن, لقطة شاشة, تناظر&#10;&#10;تم إنشاء الوصف تلقائياً">
            <a:extLst>
              <a:ext uri="{FF2B5EF4-FFF2-40B4-BE49-F238E27FC236}">
                <a16:creationId xmlns:a16="http://schemas.microsoft.com/office/drawing/2014/main" id="{F9042564-2488-B38E-D40F-A3B229BD700C}"/>
              </a:ext>
            </a:extLst>
          </p:cNvPr>
          <p:cNvPicPr>
            <a:picLocks noChangeAspect="1"/>
          </p:cNvPicPr>
          <p:nvPr/>
        </p:nvPicPr>
        <p:blipFill>
          <a:blip r:embed="rId3"/>
          <a:stretch>
            <a:fillRect/>
          </a:stretch>
        </p:blipFill>
        <p:spPr>
          <a:xfrm>
            <a:off x="110491" y="141442"/>
            <a:ext cx="1115994" cy="386878"/>
          </a:xfrm>
          <a:prstGeom prst="rect">
            <a:avLst/>
          </a:prstGeom>
        </p:spPr>
      </p:pic>
      <p:pic>
        <p:nvPicPr>
          <p:cNvPr id="3" name="صورة 2" descr="صورة تحتوي على نص, لقطة شاشة, تصميم الجرافيك, الرسومات&#10;&#10;تم إنشاء الوصف تلقائياً">
            <a:extLst>
              <a:ext uri="{FF2B5EF4-FFF2-40B4-BE49-F238E27FC236}">
                <a16:creationId xmlns:a16="http://schemas.microsoft.com/office/drawing/2014/main" id="{06D129C5-C59E-C219-2C76-D2E0663E1DB4}"/>
              </a:ext>
            </a:extLst>
          </p:cNvPr>
          <p:cNvPicPr>
            <a:picLocks noChangeAspect="1"/>
          </p:cNvPicPr>
          <p:nvPr/>
        </p:nvPicPr>
        <p:blipFill rotWithShape="1">
          <a:blip r:embed="rId4"/>
          <a:srcRect t="26752" r="49605" b="62063"/>
          <a:stretch/>
        </p:blipFill>
        <p:spPr>
          <a:xfrm>
            <a:off x="1209554" y="47226"/>
            <a:ext cx="1944655" cy="575310"/>
          </a:xfrm>
          <a:prstGeom prst="rect">
            <a:avLst/>
          </a:prstGeom>
        </p:spPr>
      </p:pic>
      <p:pic>
        <p:nvPicPr>
          <p:cNvPr id="5" name="صورة 4">
            <a:extLst>
              <a:ext uri="{FF2B5EF4-FFF2-40B4-BE49-F238E27FC236}">
                <a16:creationId xmlns:a16="http://schemas.microsoft.com/office/drawing/2014/main" id="{46F37FAE-0B29-C699-97E5-1A3FEBC9D030}"/>
              </a:ext>
            </a:extLst>
          </p:cNvPr>
          <p:cNvPicPr>
            <a:picLocks noChangeAspect="1"/>
          </p:cNvPicPr>
          <p:nvPr/>
        </p:nvPicPr>
        <p:blipFill>
          <a:blip r:embed="rId5"/>
          <a:stretch>
            <a:fillRect/>
          </a:stretch>
        </p:blipFill>
        <p:spPr>
          <a:xfrm>
            <a:off x="3220584" y="-13302"/>
            <a:ext cx="964066" cy="593587"/>
          </a:xfrm>
          <a:prstGeom prst="rect">
            <a:avLst/>
          </a:prstGeom>
        </p:spPr>
      </p:pic>
      <p:sp>
        <p:nvSpPr>
          <p:cNvPr id="7" name="مربع نص 6">
            <a:extLst>
              <a:ext uri="{FF2B5EF4-FFF2-40B4-BE49-F238E27FC236}">
                <a16:creationId xmlns:a16="http://schemas.microsoft.com/office/drawing/2014/main" id="{B2F484E7-6311-C48C-CB97-A019F88FB195}"/>
              </a:ext>
            </a:extLst>
          </p:cNvPr>
          <p:cNvSpPr txBox="1"/>
          <p:nvPr/>
        </p:nvSpPr>
        <p:spPr>
          <a:xfrm>
            <a:off x="228600" y="1611163"/>
            <a:ext cx="2278380" cy="307777"/>
          </a:xfrm>
          <a:prstGeom prst="rect">
            <a:avLst/>
          </a:prstGeom>
          <a:noFill/>
        </p:spPr>
        <p:txBody>
          <a:bodyPr wrap="square" rtlCol="0">
            <a:spAutoFit/>
          </a:bodyPr>
          <a:lstStyle/>
          <a:p>
            <a:r>
              <a:rPr lang="en-US" dirty="0">
                <a:solidFill>
                  <a:srgbClr val="004DB4"/>
                </a:solidFill>
                <a:latin typeface="Amasis MT Pro Medium" panose="02040604050005020304" pitchFamily="18" charset="0"/>
              </a:rPr>
              <a:t>YOYLv8 model :</a:t>
            </a:r>
            <a:endParaRPr lang="en-GB" dirty="0">
              <a:solidFill>
                <a:srgbClr val="004DB4"/>
              </a:solidFill>
              <a:latin typeface="Amasis MT Pro Medium" panose="02040604050005020304" pitchFamily="18" charset="0"/>
            </a:endParaRPr>
          </a:p>
        </p:txBody>
      </p:sp>
      <p:pic>
        <p:nvPicPr>
          <p:cNvPr id="9" name="صورة 8">
            <a:extLst>
              <a:ext uri="{FF2B5EF4-FFF2-40B4-BE49-F238E27FC236}">
                <a16:creationId xmlns:a16="http://schemas.microsoft.com/office/drawing/2014/main" id="{3D0D6227-A954-D480-4859-0F74537D3F4E}"/>
              </a:ext>
            </a:extLst>
          </p:cNvPr>
          <p:cNvPicPr>
            <a:picLocks noChangeAspect="1"/>
          </p:cNvPicPr>
          <p:nvPr/>
        </p:nvPicPr>
        <p:blipFill rotWithShape="1">
          <a:blip r:embed="rId6"/>
          <a:srcRect l="16457" t="26883" r="59736" b="63646"/>
          <a:stretch/>
        </p:blipFill>
        <p:spPr>
          <a:xfrm>
            <a:off x="110491" y="3510456"/>
            <a:ext cx="2551928" cy="571098"/>
          </a:xfrm>
          <a:prstGeom prst="rect">
            <a:avLst/>
          </a:prstGeom>
        </p:spPr>
      </p:pic>
      <p:pic>
        <p:nvPicPr>
          <p:cNvPr id="11" name="صورة 10">
            <a:extLst>
              <a:ext uri="{FF2B5EF4-FFF2-40B4-BE49-F238E27FC236}">
                <a16:creationId xmlns:a16="http://schemas.microsoft.com/office/drawing/2014/main" id="{5FAA86AE-F4CA-03FB-A1A3-A6D04614021C}"/>
              </a:ext>
            </a:extLst>
          </p:cNvPr>
          <p:cNvPicPr>
            <a:picLocks noChangeAspect="1"/>
          </p:cNvPicPr>
          <p:nvPr/>
        </p:nvPicPr>
        <p:blipFill rotWithShape="1">
          <a:blip r:embed="rId7"/>
          <a:srcRect l="8800" t="54500" r="57216" b="39008"/>
          <a:stretch/>
        </p:blipFill>
        <p:spPr>
          <a:xfrm>
            <a:off x="110491" y="2119836"/>
            <a:ext cx="5314727" cy="571099"/>
          </a:xfrm>
          <a:prstGeom prst="rect">
            <a:avLst/>
          </a:prstGeom>
        </p:spPr>
      </p:pic>
      <p:pic>
        <p:nvPicPr>
          <p:cNvPr id="19" name="صورة 18">
            <a:extLst>
              <a:ext uri="{FF2B5EF4-FFF2-40B4-BE49-F238E27FC236}">
                <a16:creationId xmlns:a16="http://schemas.microsoft.com/office/drawing/2014/main" id="{64852B78-C1DA-5B4B-8E2E-EEDC8756059B}"/>
              </a:ext>
            </a:extLst>
          </p:cNvPr>
          <p:cNvPicPr>
            <a:picLocks noChangeAspect="1"/>
          </p:cNvPicPr>
          <p:nvPr/>
        </p:nvPicPr>
        <p:blipFill rotWithShape="1">
          <a:blip r:embed="rId8"/>
          <a:srcRect l="12692" t="69610" r="59400" b="14904"/>
          <a:stretch/>
        </p:blipFill>
        <p:spPr>
          <a:xfrm>
            <a:off x="3576819" y="3283986"/>
            <a:ext cx="2546727" cy="794916"/>
          </a:xfrm>
          <a:prstGeom prst="rect">
            <a:avLst/>
          </a:prstGeom>
        </p:spPr>
      </p:pic>
      <p:sp>
        <p:nvSpPr>
          <p:cNvPr id="21" name="مربع نص 20">
            <a:extLst>
              <a:ext uri="{FF2B5EF4-FFF2-40B4-BE49-F238E27FC236}">
                <a16:creationId xmlns:a16="http://schemas.microsoft.com/office/drawing/2014/main" id="{905028D6-CB0F-4220-B98F-59283EE2C99A}"/>
              </a:ext>
            </a:extLst>
          </p:cNvPr>
          <p:cNvSpPr txBox="1"/>
          <p:nvPr/>
        </p:nvSpPr>
        <p:spPr>
          <a:xfrm>
            <a:off x="228600" y="3001783"/>
            <a:ext cx="5391150" cy="307777"/>
          </a:xfrm>
          <a:prstGeom prst="rect">
            <a:avLst/>
          </a:prstGeom>
          <a:noFill/>
        </p:spPr>
        <p:txBody>
          <a:bodyPr wrap="square">
            <a:spAutoFit/>
          </a:bodyPr>
          <a:lstStyle/>
          <a:p>
            <a:r>
              <a:rPr lang="en-GB" dirty="0">
                <a:solidFill>
                  <a:srgbClr val="004DB4"/>
                </a:solidFill>
                <a:latin typeface="Amasis MT Pro Medium" panose="02040604050005020304" pitchFamily="18" charset="0"/>
              </a:rPr>
              <a:t>SSD-Mobilenetv2 model :</a:t>
            </a:r>
          </a:p>
        </p:txBody>
      </p:sp>
    </p:spTree>
    <p:extLst>
      <p:ext uri="{BB962C8B-B14F-4D97-AF65-F5344CB8AC3E}">
        <p14:creationId xmlns:p14="http://schemas.microsoft.com/office/powerpoint/2010/main" val="1947981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12" name="مربع نص 11">
            <a:extLst>
              <a:ext uri="{FF2B5EF4-FFF2-40B4-BE49-F238E27FC236}">
                <a16:creationId xmlns:a16="http://schemas.microsoft.com/office/drawing/2014/main" id="{E903A17B-0F0E-8773-6878-B9E2E777A7E1}"/>
              </a:ext>
            </a:extLst>
          </p:cNvPr>
          <p:cNvSpPr txBox="1"/>
          <p:nvPr/>
        </p:nvSpPr>
        <p:spPr>
          <a:xfrm>
            <a:off x="175260" y="1080120"/>
            <a:ext cx="5389880" cy="400110"/>
          </a:xfrm>
          <a:prstGeom prst="rect">
            <a:avLst/>
          </a:prstGeom>
          <a:noFill/>
        </p:spPr>
        <p:txBody>
          <a:bodyPr wrap="square">
            <a:spAutoFit/>
          </a:bodyPr>
          <a:lstStyle/>
          <a:p>
            <a:r>
              <a:rPr lang="en-US" sz="2000" dirty="0">
                <a:latin typeface="Amasis MT Pro Medium" panose="02040604050005020304" pitchFamily="18" charset="0"/>
              </a:rPr>
              <a:t>5.Future Work :</a:t>
            </a:r>
            <a:endParaRPr lang="en-US" sz="2000" dirty="0">
              <a:solidFill>
                <a:schemeClr val="bg1">
                  <a:lumMod val="10000"/>
                </a:schemeClr>
              </a:solidFill>
              <a:latin typeface="Amasis MT Pro Medium" panose="02040604050005020304" pitchFamily="18" charset="0"/>
            </a:endParaRPr>
          </a:p>
        </p:txBody>
      </p:sp>
      <p:pic>
        <p:nvPicPr>
          <p:cNvPr id="2" name="صورة 1" descr="صورة تحتوي على التلون, فن, لقطة شاشة, تناظر&#10;&#10;تم إنشاء الوصف تلقائياً">
            <a:extLst>
              <a:ext uri="{FF2B5EF4-FFF2-40B4-BE49-F238E27FC236}">
                <a16:creationId xmlns:a16="http://schemas.microsoft.com/office/drawing/2014/main" id="{F9042564-2488-B38E-D40F-A3B229BD700C}"/>
              </a:ext>
            </a:extLst>
          </p:cNvPr>
          <p:cNvPicPr>
            <a:picLocks noChangeAspect="1"/>
          </p:cNvPicPr>
          <p:nvPr/>
        </p:nvPicPr>
        <p:blipFill>
          <a:blip r:embed="rId3"/>
          <a:stretch>
            <a:fillRect/>
          </a:stretch>
        </p:blipFill>
        <p:spPr>
          <a:xfrm>
            <a:off x="110491" y="141442"/>
            <a:ext cx="1115994" cy="386878"/>
          </a:xfrm>
          <a:prstGeom prst="rect">
            <a:avLst/>
          </a:prstGeom>
        </p:spPr>
      </p:pic>
      <p:pic>
        <p:nvPicPr>
          <p:cNvPr id="3" name="صورة 2" descr="صورة تحتوي على نص, لقطة شاشة, تصميم الجرافيك, الرسومات&#10;&#10;تم إنشاء الوصف تلقائياً">
            <a:extLst>
              <a:ext uri="{FF2B5EF4-FFF2-40B4-BE49-F238E27FC236}">
                <a16:creationId xmlns:a16="http://schemas.microsoft.com/office/drawing/2014/main" id="{06D129C5-C59E-C219-2C76-D2E0663E1DB4}"/>
              </a:ext>
            </a:extLst>
          </p:cNvPr>
          <p:cNvPicPr>
            <a:picLocks noChangeAspect="1"/>
          </p:cNvPicPr>
          <p:nvPr/>
        </p:nvPicPr>
        <p:blipFill rotWithShape="1">
          <a:blip r:embed="rId4"/>
          <a:srcRect t="26752" r="49605" b="62063"/>
          <a:stretch/>
        </p:blipFill>
        <p:spPr>
          <a:xfrm>
            <a:off x="1209554" y="47226"/>
            <a:ext cx="1944655" cy="575310"/>
          </a:xfrm>
          <a:prstGeom prst="rect">
            <a:avLst/>
          </a:prstGeom>
        </p:spPr>
      </p:pic>
      <p:pic>
        <p:nvPicPr>
          <p:cNvPr id="5" name="صورة 4">
            <a:extLst>
              <a:ext uri="{FF2B5EF4-FFF2-40B4-BE49-F238E27FC236}">
                <a16:creationId xmlns:a16="http://schemas.microsoft.com/office/drawing/2014/main" id="{46F37FAE-0B29-C699-97E5-1A3FEBC9D030}"/>
              </a:ext>
            </a:extLst>
          </p:cNvPr>
          <p:cNvPicPr>
            <a:picLocks noChangeAspect="1"/>
          </p:cNvPicPr>
          <p:nvPr/>
        </p:nvPicPr>
        <p:blipFill>
          <a:blip r:embed="rId5"/>
          <a:stretch>
            <a:fillRect/>
          </a:stretch>
        </p:blipFill>
        <p:spPr>
          <a:xfrm>
            <a:off x="3220584" y="-13302"/>
            <a:ext cx="964066" cy="593587"/>
          </a:xfrm>
          <a:prstGeom prst="rect">
            <a:avLst/>
          </a:prstGeom>
        </p:spPr>
      </p:pic>
      <p:cxnSp>
        <p:nvCxnSpPr>
          <p:cNvPr id="6" name="رابط مستقيم 5">
            <a:extLst>
              <a:ext uri="{FF2B5EF4-FFF2-40B4-BE49-F238E27FC236}">
                <a16:creationId xmlns:a16="http://schemas.microsoft.com/office/drawing/2014/main" id="{51F20C89-F8E6-EFDC-5A1A-0277B3684FE6}"/>
              </a:ext>
            </a:extLst>
          </p:cNvPr>
          <p:cNvCxnSpPr>
            <a:cxnSpLocks/>
          </p:cNvCxnSpPr>
          <p:nvPr/>
        </p:nvCxnSpPr>
        <p:spPr>
          <a:xfrm flipV="1">
            <a:off x="2042438" y="2559049"/>
            <a:ext cx="4316452" cy="7621"/>
          </a:xfrm>
          <a:prstGeom prst="line">
            <a:avLst/>
          </a:prstGeom>
        </p:spPr>
        <p:style>
          <a:lnRef idx="2">
            <a:schemeClr val="dk1"/>
          </a:lnRef>
          <a:fillRef idx="0">
            <a:schemeClr val="dk1"/>
          </a:fillRef>
          <a:effectRef idx="1">
            <a:schemeClr val="dk1"/>
          </a:effectRef>
          <a:fontRef idx="minor">
            <a:schemeClr val="tx1"/>
          </a:fontRef>
        </p:style>
      </p:cxnSp>
      <p:sp>
        <p:nvSpPr>
          <p:cNvPr id="17" name="مربع نص 16">
            <a:extLst>
              <a:ext uri="{FF2B5EF4-FFF2-40B4-BE49-F238E27FC236}">
                <a16:creationId xmlns:a16="http://schemas.microsoft.com/office/drawing/2014/main" id="{58227B60-5366-AB1C-5060-B74F770166DE}"/>
              </a:ext>
            </a:extLst>
          </p:cNvPr>
          <p:cNvSpPr txBox="1"/>
          <p:nvPr/>
        </p:nvSpPr>
        <p:spPr>
          <a:xfrm>
            <a:off x="3028951" y="2145724"/>
            <a:ext cx="5389880" cy="338554"/>
          </a:xfrm>
          <a:prstGeom prst="rect">
            <a:avLst/>
          </a:prstGeom>
          <a:noFill/>
        </p:spPr>
        <p:txBody>
          <a:bodyPr wrap="square">
            <a:spAutoFit/>
          </a:bodyPr>
          <a:lstStyle/>
          <a:p>
            <a:r>
              <a:rPr lang="en-US" sz="1600" dirty="0">
                <a:solidFill>
                  <a:srgbClr val="004DB4"/>
                </a:solidFill>
                <a:latin typeface="Amasis MT Pro Medium" panose="02040604050005020304" pitchFamily="18" charset="0"/>
              </a:rPr>
              <a:t>RASID</a:t>
            </a:r>
            <a:r>
              <a:rPr lang="en-US" sz="1600" dirty="0">
                <a:latin typeface="Amasis MT Pro Medium" panose="02040604050005020304" pitchFamily="18" charset="0"/>
              </a:rPr>
              <a:t> in the future :</a:t>
            </a:r>
            <a:endParaRPr lang="en-US" sz="1600" dirty="0">
              <a:solidFill>
                <a:schemeClr val="bg1">
                  <a:lumMod val="10000"/>
                </a:schemeClr>
              </a:solidFill>
              <a:latin typeface="Amasis MT Pro Medium" panose="02040604050005020304" pitchFamily="18" charset="0"/>
            </a:endParaRPr>
          </a:p>
        </p:txBody>
      </p:sp>
      <p:grpSp>
        <p:nvGrpSpPr>
          <p:cNvPr id="39" name="مجموعة 38">
            <a:extLst>
              <a:ext uri="{FF2B5EF4-FFF2-40B4-BE49-F238E27FC236}">
                <a16:creationId xmlns:a16="http://schemas.microsoft.com/office/drawing/2014/main" id="{15E93AD5-D4C9-B127-25B9-9934575D817A}"/>
              </a:ext>
            </a:extLst>
          </p:cNvPr>
          <p:cNvGrpSpPr/>
          <p:nvPr/>
        </p:nvGrpSpPr>
        <p:grpSpPr>
          <a:xfrm>
            <a:off x="1530096" y="2566670"/>
            <a:ext cx="876153" cy="1634983"/>
            <a:chOff x="1530096" y="2566670"/>
            <a:chExt cx="876153" cy="1634983"/>
          </a:xfrm>
        </p:grpSpPr>
        <p:cxnSp>
          <p:nvCxnSpPr>
            <p:cNvPr id="10" name="رابط مستقيم 9">
              <a:extLst>
                <a:ext uri="{FF2B5EF4-FFF2-40B4-BE49-F238E27FC236}">
                  <a16:creationId xmlns:a16="http://schemas.microsoft.com/office/drawing/2014/main" id="{CFF7C3F3-04B9-4535-9C37-837AB90A42A0}"/>
                </a:ext>
              </a:extLst>
            </p:cNvPr>
            <p:cNvCxnSpPr/>
            <p:nvPr/>
          </p:nvCxnSpPr>
          <p:spPr>
            <a:xfrm>
              <a:off x="2052598" y="2566670"/>
              <a:ext cx="0" cy="981307"/>
            </a:xfrm>
            <a:prstGeom prst="line">
              <a:avLst/>
            </a:prstGeom>
            <a:ln>
              <a:prstDash val="dashDot"/>
            </a:ln>
          </p:spPr>
          <p:style>
            <a:lnRef idx="2">
              <a:schemeClr val="dk1"/>
            </a:lnRef>
            <a:fillRef idx="0">
              <a:schemeClr val="dk1"/>
            </a:fillRef>
            <a:effectRef idx="1">
              <a:schemeClr val="dk1"/>
            </a:effectRef>
            <a:fontRef idx="minor">
              <a:schemeClr val="tx1"/>
            </a:fontRef>
          </p:style>
        </p:cxnSp>
        <p:sp>
          <p:nvSpPr>
            <p:cNvPr id="18" name="Google Shape;290;p29">
              <a:extLst>
                <a:ext uri="{FF2B5EF4-FFF2-40B4-BE49-F238E27FC236}">
                  <a16:creationId xmlns:a16="http://schemas.microsoft.com/office/drawing/2014/main" id="{677CB3CA-B10B-C350-B1FF-9188E845250B}"/>
                </a:ext>
              </a:extLst>
            </p:cNvPr>
            <p:cNvSpPr/>
            <p:nvPr/>
          </p:nvSpPr>
          <p:spPr>
            <a:xfrm>
              <a:off x="1530096" y="3308195"/>
              <a:ext cx="876153" cy="494947"/>
            </a:xfrm>
            <a:prstGeom prst="rect">
              <a:avLst/>
            </a:prstGeom>
            <a:solidFill>
              <a:srgbClr val="004DB4"/>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dirty="0">
                <a:solidFill>
                  <a:schemeClr val="bg1"/>
                </a:solidFill>
                <a:latin typeface="Amasis MT Pro" panose="02040504050005020304" pitchFamily="18" charset="0"/>
              </a:endParaRPr>
            </a:p>
          </p:txBody>
        </p:sp>
        <p:pic>
          <p:nvPicPr>
            <p:cNvPr id="22" name="صورة 21" descr="صورة تحتوي على الرسومات, قصاصة فنية, لقطة شاشة, التصميم&#10;&#10;تم إنشاء الوصف تلقائياً">
              <a:extLst>
                <a:ext uri="{FF2B5EF4-FFF2-40B4-BE49-F238E27FC236}">
                  <a16:creationId xmlns:a16="http://schemas.microsoft.com/office/drawing/2014/main" id="{4ED29DD0-B705-BE06-D0D8-2867B9EC2E4A}"/>
                </a:ext>
              </a:extLst>
            </p:cNvPr>
            <p:cNvPicPr>
              <a:picLocks noChangeAspect="1"/>
            </p:cNvPicPr>
            <p:nvPr/>
          </p:nvPicPr>
          <p:blipFill>
            <a:blip r:embed="rId6"/>
            <a:stretch>
              <a:fillRect/>
            </a:stretch>
          </p:blipFill>
          <p:spPr>
            <a:xfrm>
              <a:off x="1698947" y="3156023"/>
              <a:ext cx="707302" cy="707302"/>
            </a:xfrm>
            <a:prstGeom prst="rect">
              <a:avLst/>
            </a:prstGeom>
          </p:spPr>
        </p:pic>
        <p:sp>
          <p:nvSpPr>
            <p:cNvPr id="34" name="مربع نص 33">
              <a:extLst>
                <a:ext uri="{FF2B5EF4-FFF2-40B4-BE49-F238E27FC236}">
                  <a16:creationId xmlns:a16="http://schemas.microsoft.com/office/drawing/2014/main" id="{315CD883-B980-429A-8A29-E6EB999CB43D}"/>
                </a:ext>
              </a:extLst>
            </p:cNvPr>
            <p:cNvSpPr txBox="1"/>
            <p:nvPr/>
          </p:nvSpPr>
          <p:spPr>
            <a:xfrm>
              <a:off x="1578857" y="3932667"/>
              <a:ext cx="778629" cy="268986"/>
            </a:xfrm>
            <a:prstGeom prst="rect">
              <a:avLst/>
            </a:prstGeom>
            <a:noFill/>
          </p:spPr>
          <p:txBody>
            <a:bodyPr wrap="square">
              <a:spAutoFit/>
            </a:bodyPr>
            <a:lstStyle/>
            <a:p>
              <a:r>
                <a:rPr lang="en-GB" sz="1100" dirty="0">
                  <a:solidFill>
                    <a:srgbClr val="004DB4"/>
                  </a:solidFill>
                  <a:latin typeface="Amasis MT Pro Medium" panose="02040604050005020304" pitchFamily="18" charset="0"/>
                </a:rPr>
                <a:t>Connect</a:t>
              </a:r>
            </a:p>
          </p:txBody>
        </p:sp>
      </p:grpSp>
      <p:grpSp>
        <p:nvGrpSpPr>
          <p:cNvPr id="40" name="مجموعة 39">
            <a:extLst>
              <a:ext uri="{FF2B5EF4-FFF2-40B4-BE49-F238E27FC236}">
                <a16:creationId xmlns:a16="http://schemas.microsoft.com/office/drawing/2014/main" id="{A32E1C0F-1F75-80EF-2763-F485040CD691}"/>
              </a:ext>
            </a:extLst>
          </p:cNvPr>
          <p:cNvGrpSpPr/>
          <p:nvPr/>
        </p:nvGrpSpPr>
        <p:grpSpPr>
          <a:xfrm>
            <a:off x="3766027" y="2571750"/>
            <a:ext cx="918825" cy="1631183"/>
            <a:chOff x="3766027" y="2571750"/>
            <a:chExt cx="918825" cy="1631183"/>
          </a:xfrm>
        </p:grpSpPr>
        <p:cxnSp>
          <p:nvCxnSpPr>
            <p:cNvPr id="13" name="رابط مستقيم 12">
              <a:extLst>
                <a:ext uri="{FF2B5EF4-FFF2-40B4-BE49-F238E27FC236}">
                  <a16:creationId xmlns:a16="http://schemas.microsoft.com/office/drawing/2014/main" id="{D16E749D-96CA-59B6-EA81-8C8B71C74769}"/>
                </a:ext>
              </a:extLst>
            </p:cNvPr>
            <p:cNvCxnSpPr/>
            <p:nvPr/>
          </p:nvCxnSpPr>
          <p:spPr>
            <a:xfrm>
              <a:off x="4175097" y="2571750"/>
              <a:ext cx="0" cy="981307"/>
            </a:xfrm>
            <a:prstGeom prst="line">
              <a:avLst/>
            </a:prstGeom>
            <a:ln>
              <a:prstDash val="dashDot"/>
            </a:ln>
          </p:spPr>
          <p:style>
            <a:lnRef idx="2">
              <a:schemeClr val="dk1"/>
            </a:lnRef>
            <a:fillRef idx="0">
              <a:schemeClr val="dk1"/>
            </a:fillRef>
            <a:effectRef idx="1">
              <a:schemeClr val="dk1"/>
            </a:effectRef>
            <a:fontRef idx="minor">
              <a:schemeClr val="tx1"/>
            </a:fontRef>
          </p:style>
        </p:cxnSp>
        <p:sp>
          <p:nvSpPr>
            <p:cNvPr id="23" name="Google Shape;290;p29">
              <a:extLst>
                <a:ext uri="{FF2B5EF4-FFF2-40B4-BE49-F238E27FC236}">
                  <a16:creationId xmlns:a16="http://schemas.microsoft.com/office/drawing/2014/main" id="{569E2B07-84D3-41DA-2CF1-B0506C0E1F6B}"/>
                </a:ext>
              </a:extLst>
            </p:cNvPr>
            <p:cNvSpPr/>
            <p:nvPr/>
          </p:nvSpPr>
          <p:spPr>
            <a:xfrm>
              <a:off x="3766027" y="3308195"/>
              <a:ext cx="791906" cy="477418"/>
            </a:xfrm>
            <a:prstGeom prst="rect">
              <a:avLst/>
            </a:prstGeom>
            <a:solidFill>
              <a:srgbClr val="004DB4"/>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dirty="0">
                <a:solidFill>
                  <a:schemeClr val="bg1"/>
                </a:solidFill>
                <a:latin typeface="Amasis MT Pro" panose="02040504050005020304" pitchFamily="18" charset="0"/>
              </a:endParaRPr>
            </a:p>
          </p:txBody>
        </p:sp>
        <p:pic>
          <p:nvPicPr>
            <p:cNvPr id="30" name="صورة 29" descr="صورة تحتوي على دائرة, الرسومات, تصميم الجرافيك, لقطة شاشة&#10;&#10;تم إنشاء الوصف تلقائياً">
              <a:extLst>
                <a:ext uri="{FF2B5EF4-FFF2-40B4-BE49-F238E27FC236}">
                  <a16:creationId xmlns:a16="http://schemas.microsoft.com/office/drawing/2014/main" id="{0B6CFCCA-A5FE-4973-E4CB-B8E404E101D1}"/>
                </a:ext>
              </a:extLst>
            </p:cNvPr>
            <p:cNvPicPr>
              <a:picLocks noChangeAspect="1"/>
            </p:cNvPicPr>
            <p:nvPr/>
          </p:nvPicPr>
          <p:blipFill>
            <a:blip r:embed="rId7"/>
            <a:stretch>
              <a:fillRect/>
            </a:stretch>
          </p:blipFill>
          <p:spPr>
            <a:xfrm>
              <a:off x="3878580" y="3279690"/>
              <a:ext cx="612139" cy="612139"/>
            </a:xfrm>
            <a:prstGeom prst="rect">
              <a:avLst/>
            </a:prstGeom>
          </p:spPr>
        </p:pic>
        <p:sp>
          <p:nvSpPr>
            <p:cNvPr id="36" name="مربع نص 35">
              <a:extLst>
                <a:ext uri="{FF2B5EF4-FFF2-40B4-BE49-F238E27FC236}">
                  <a16:creationId xmlns:a16="http://schemas.microsoft.com/office/drawing/2014/main" id="{C5446159-CD96-3B2E-7B8C-4BA40415B8B3}"/>
                </a:ext>
              </a:extLst>
            </p:cNvPr>
            <p:cNvSpPr txBox="1"/>
            <p:nvPr/>
          </p:nvSpPr>
          <p:spPr>
            <a:xfrm>
              <a:off x="3766027" y="3941323"/>
              <a:ext cx="918825" cy="261610"/>
            </a:xfrm>
            <a:prstGeom prst="rect">
              <a:avLst/>
            </a:prstGeom>
            <a:noFill/>
          </p:spPr>
          <p:txBody>
            <a:bodyPr wrap="square">
              <a:spAutoFit/>
            </a:bodyPr>
            <a:lstStyle/>
            <a:p>
              <a:r>
                <a:rPr lang="en-GB" sz="1100" dirty="0">
                  <a:solidFill>
                    <a:srgbClr val="004DB4"/>
                  </a:solidFill>
                  <a:latin typeface="Amasis MT Pro Medium" panose="02040604050005020304" pitchFamily="18" charset="0"/>
                </a:rPr>
                <a:t>Expansion</a:t>
              </a:r>
            </a:p>
          </p:txBody>
        </p:sp>
      </p:grpSp>
      <p:grpSp>
        <p:nvGrpSpPr>
          <p:cNvPr id="47" name="مجموعة 46">
            <a:extLst>
              <a:ext uri="{FF2B5EF4-FFF2-40B4-BE49-F238E27FC236}">
                <a16:creationId xmlns:a16="http://schemas.microsoft.com/office/drawing/2014/main" id="{85D5043C-D0E5-2901-D3AF-31F2DEF0D190}"/>
              </a:ext>
            </a:extLst>
          </p:cNvPr>
          <p:cNvGrpSpPr/>
          <p:nvPr/>
        </p:nvGrpSpPr>
        <p:grpSpPr>
          <a:xfrm>
            <a:off x="5858256" y="2551429"/>
            <a:ext cx="1345544" cy="1644480"/>
            <a:chOff x="5858256" y="2551429"/>
            <a:chExt cx="1345544" cy="1644480"/>
          </a:xfrm>
        </p:grpSpPr>
        <p:cxnSp>
          <p:nvCxnSpPr>
            <p:cNvPr id="14" name="رابط مستقيم 13">
              <a:extLst>
                <a:ext uri="{FF2B5EF4-FFF2-40B4-BE49-F238E27FC236}">
                  <a16:creationId xmlns:a16="http://schemas.microsoft.com/office/drawing/2014/main" id="{2764905E-5D24-5B42-39EA-98E7C2EA89F9}"/>
                </a:ext>
              </a:extLst>
            </p:cNvPr>
            <p:cNvCxnSpPr/>
            <p:nvPr/>
          </p:nvCxnSpPr>
          <p:spPr>
            <a:xfrm>
              <a:off x="6352261" y="2551429"/>
              <a:ext cx="0" cy="981307"/>
            </a:xfrm>
            <a:prstGeom prst="line">
              <a:avLst/>
            </a:prstGeom>
            <a:ln>
              <a:prstDash val="dashDot"/>
            </a:ln>
          </p:spPr>
          <p:style>
            <a:lnRef idx="2">
              <a:schemeClr val="dk1"/>
            </a:lnRef>
            <a:fillRef idx="0">
              <a:schemeClr val="dk1"/>
            </a:fillRef>
            <a:effectRef idx="1">
              <a:schemeClr val="dk1"/>
            </a:effectRef>
            <a:fontRef idx="minor">
              <a:schemeClr val="tx1"/>
            </a:fontRef>
          </p:style>
        </p:cxnSp>
        <p:sp>
          <p:nvSpPr>
            <p:cNvPr id="24" name="Google Shape;290;p29">
              <a:extLst>
                <a:ext uri="{FF2B5EF4-FFF2-40B4-BE49-F238E27FC236}">
                  <a16:creationId xmlns:a16="http://schemas.microsoft.com/office/drawing/2014/main" id="{2C5177E0-AC1F-2452-723A-28F571F49B05}"/>
                </a:ext>
              </a:extLst>
            </p:cNvPr>
            <p:cNvSpPr/>
            <p:nvPr/>
          </p:nvSpPr>
          <p:spPr>
            <a:xfrm>
              <a:off x="5953409" y="3349343"/>
              <a:ext cx="791906" cy="489605"/>
            </a:xfrm>
            <a:prstGeom prst="rect">
              <a:avLst/>
            </a:prstGeom>
            <a:solidFill>
              <a:srgbClr val="004DB4"/>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dirty="0">
                <a:solidFill>
                  <a:schemeClr val="bg1"/>
                </a:solidFill>
                <a:latin typeface="Amasis MT Pro" panose="02040504050005020304" pitchFamily="18" charset="0"/>
              </a:endParaRPr>
            </a:p>
          </p:txBody>
        </p:sp>
        <p:pic>
          <p:nvPicPr>
            <p:cNvPr id="32" name="صورة 31" descr="صورة تحتوي على لقطة شاشة, الرسومات, التصميم, قصاصة فنية&#10;&#10;تم إنشاء الوصف تلقائياً">
              <a:extLst>
                <a:ext uri="{FF2B5EF4-FFF2-40B4-BE49-F238E27FC236}">
                  <a16:creationId xmlns:a16="http://schemas.microsoft.com/office/drawing/2014/main" id="{26358165-9B48-CBA7-8648-03287BD2E464}"/>
                </a:ext>
              </a:extLst>
            </p:cNvPr>
            <p:cNvPicPr>
              <a:picLocks noChangeAspect="1"/>
            </p:cNvPicPr>
            <p:nvPr/>
          </p:nvPicPr>
          <p:blipFill>
            <a:blip r:embed="rId8"/>
            <a:stretch>
              <a:fillRect/>
            </a:stretch>
          </p:blipFill>
          <p:spPr>
            <a:xfrm>
              <a:off x="6001806" y="3178253"/>
              <a:ext cx="707579" cy="707579"/>
            </a:xfrm>
            <a:prstGeom prst="rect">
              <a:avLst/>
            </a:prstGeom>
          </p:spPr>
        </p:pic>
        <p:sp>
          <p:nvSpPr>
            <p:cNvPr id="38" name="مربع نص 37">
              <a:extLst>
                <a:ext uri="{FF2B5EF4-FFF2-40B4-BE49-F238E27FC236}">
                  <a16:creationId xmlns:a16="http://schemas.microsoft.com/office/drawing/2014/main" id="{3A27498F-B62A-3D5C-4B20-3C463D646AA6}"/>
                </a:ext>
              </a:extLst>
            </p:cNvPr>
            <p:cNvSpPr txBox="1"/>
            <p:nvPr/>
          </p:nvSpPr>
          <p:spPr>
            <a:xfrm>
              <a:off x="5858256" y="3934299"/>
              <a:ext cx="1345544" cy="261610"/>
            </a:xfrm>
            <a:prstGeom prst="rect">
              <a:avLst/>
            </a:prstGeom>
            <a:noFill/>
          </p:spPr>
          <p:txBody>
            <a:bodyPr wrap="square">
              <a:spAutoFit/>
            </a:bodyPr>
            <a:lstStyle/>
            <a:p>
              <a:r>
                <a:rPr lang="en-GB" sz="1100" dirty="0">
                  <a:solidFill>
                    <a:srgbClr val="004DB4"/>
                  </a:solidFill>
                  <a:latin typeface="Amasis MT Pro Medium" panose="02040604050005020304" pitchFamily="18" charset="0"/>
                </a:rPr>
                <a:t>Sending alerts</a:t>
              </a:r>
            </a:p>
          </p:txBody>
        </p:sp>
      </p:grpSp>
    </p:spTree>
    <p:extLst>
      <p:ext uri="{BB962C8B-B14F-4D97-AF65-F5344CB8AC3E}">
        <p14:creationId xmlns:p14="http://schemas.microsoft.com/office/powerpoint/2010/main" val="2180582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pic>
        <p:nvPicPr>
          <p:cNvPr id="2" name="صورة 1" descr="صورة تحتوي على التلون, فن, لقطة شاشة, تناظر&#10;&#10;تم إنشاء الوصف تلقائياً">
            <a:extLst>
              <a:ext uri="{FF2B5EF4-FFF2-40B4-BE49-F238E27FC236}">
                <a16:creationId xmlns:a16="http://schemas.microsoft.com/office/drawing/2014/main" id="{F9042564-2488-B38E-D40F-A3B229BD700C}"/>
              </a:ext>
            </a:extLst>
          </p:cNvPr>
          <p:cNvPicPr>
            <a:picLocks noChangeAspect="1"/>
          </p:cNvPicPr>
          <p:nvPr/>
        </p:nvPicPr>
        <p:blipFill>
          <a:blip r:embed="rId3"/>
          <a:stretch>
            <a:fillRect/>
          </a:stretch>
        </p:blipFill>
        <p:spPr>
          <a:xfrm>
            <a:off x="110491" y="141442"/>
            <a:ext cx="1115994" cy="386878"/>
          </a:xfrm>
          <a:prstGeom prst="rect">
            <a:avLst/>
          </a:prstGeom>
        </p:spPr>
      </p:pic>
      <p:pic>
        <p:nvPicPr>
          <p:cNvPr id="3" name="صورة 2" descr="صورة تحتوي على نص, لقطة شاشة, تصميم الجرافيك, الرسومات&#10;&#10;تم إنشاء الوصف تلقائياً">
            <a:extLst>
              <a:ext uri="{FF2B5EF4-FFF2-40B4-BE49-F238E27FC236}">
                <a16:creationId xmlns:a16="http://schemas.microsoft.com/office/drawing/2014/main" id="{06D129C5-C59E-C219-2C76-D2E0663E1DB4}"/>
              </a:ext>
            </a:extLst>
          </p:cNvPr>
          <p:cNvPicPr>
            <a:picLocks noChangeAspect="1"/>
          </p:cNvPicPr>
          <p:nvPr/>
        </p:nvPicPr>
        <p:blipFill rotWithShape="1">
          <a:blip r:embed="rId4"/>
          <a:srcRect t="26752" r="49605" b="62063"/>
          <a:stretch/>
        </p:blipFill>
        <p:spPr>
          <a:xfrm>
            <a:off x="1209554" y="47226"/>
            <a:ext cx="1944655" cy="575310"/>
          </a:xfrm>
          <a:prstGeom prst="rect">
            <a:avLst/>
          </a:prstGeom>
        </p:spPr>
      </p:pic>
      <p:sp>
        <p:nvSpPr>
          <p:cNvPr id="8" name="مربع نص 7">
            <a:extLst>
              <a:ext uri="{FF2B5EF4-FFF2-40B4-BE49-F238E27FC236}">
                <a16:creationId xmlns:a16="http://schemas.microsoft.com/office/drawing/2014/main" id="{C56513E3-826B-75C2-0AE3-88ED4144F357}"/>
              </a:ext>
            </a:extLst>
          </p:cNvPr>
          <p:cNvSpPr txBox="1"/>
          <p:nvPr/>
        </p:nvSpPr>
        <p:spPr>
          <a:xfrm>
            <a:off x="1528354" y="2429692"/>
            <a:ext cx="5688874" cy="584775"/>
          </a:xfrm>
          <a:prstGeom prst="rect">
            <a:avLst/>
          </a:prstGeom>
          <a:noFill/>
        </p:spPr>
        <p:txBody>
          <a:bodyPr wrap="square" rtlCol="0">
            <a:spAutoFit/>
          </a:bodyPr>
          <a:lstStyle/>
          <a:p>
            <a:r>
              <a:rPr lang="en-US" sz="3200" dirty="0">
                <a:latin typeface="Amasis MT Pro Medium" panose="02040604050005020304" pitchFamily="18" charset="0"/>
              </a:rPr>
              <a:t>THANK YOU FOR </a:t>
            </a:r>
            <a:r>
              <a:rPr lang="en-US" sz="3200" dirty="0">
                <a:solidFill>
                  <a:srgbClr val="004DB4"/>
                </a:solidFill>
                <a:latin typeface="Amasis MT Pro Medium" panose="02040604050005020304" pitchFamily="18" charset="0"/>
              </a:rPr>
              <a:t>LISTEING</a:t>
            </a:r>
            <a:r>
              <a:rPr lang="en-US" sz="3200" dirty="0">
                <a:latin typeface="Amasis MT Pro Medium" panose="02040604050005020304" pitchFamily="18" charset="0"/>
              </a:rPr>
              <a:t>.</a:t>
            </a:r>
            <a:endParaRPr lang="en-GB" sz="3200" dirty="0">
              <a:latin typeface="Amasis MT Pro Medium" panose="02040604050005020304" pitchFamily="18" charset="0"/>
            </a:endParaRPr>
          </a:p>
        </p:txBody>
      </p:sp>
      <p:pic>
        <p:nvPicPr>
          <p:cNvPr id="9" name="صورة 8">
            <a:extLst>
              <a:ext uri="{FF2B5EF4-FFF2-40B4-BE49-F238E27FC236}">
                <a16:creationId xmlns:a16="http://schemas.microsoft.com/office/drawing/2014/main" id="{BC474319-7DD1-FE5B-4282-5730FB778723}"/>
              </a:ext>
            </a:extLst>
          </p:cNvPr>
          <p:cNvPicPr>
            <a:picLocks noChangeAspect="1"/>
          </p:cNvPicPr>
          <p:nvPr/>
        </p:nvPicPr>
        <p:blipFill>
          <a:blip r:embed="rId5"/>
          <a:stretch>
            <a:fillRect/>
          </a:stretch>
        </p:blipFill>
        <p:spPr>
          <a:xfrm>
            <a:off x="3220584" y="-13302"/>
            <a:ext cx="964066" cy="593587"/>
          </a:xfrm>
          <a:prstGeom prst="rect">
            <a:avLst/>
          </a:prstGeom>
        </p:spPr>
      </p:pic>
    </p:spTree>
    <p:extLst>
      <p:ext uri="{BB962C8B-B14F-4D97-AF65-F5344CB8AC3E}">
        <p14:creationId xmlns:p14="http://schemas.microsoft.com/office/powerpoint/2010/main" val="19741112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Electronic Scrap Re-use Pitch Deck by Slidesgo">
  <a:themeElements>
    <a:clrScheme name="Simple Light">
      <a:dk1>
        <a:srgbClr val="272727"/>
      </a:dk1>
      <a:lt1>
        <a:srgbClr val="F7F7F7"/>
      </a:lt1>
      <a:dk2>
        <a:srgbClr val="1B72C2"/>
      </a:dk2>
      <a:lt2>
        <a:srgbClr val="3CB7FB"/>
      </a:lt2>
      <a:accent1>
        <a:srgbClr val="8FD7FF"/>
      </a:accent1>
      <a:accent2>
        <a:srgbClr val="8CC735"/>
      </a:accent2>
      <a:accent3>
        <a:srgbClr val="9FDB46"/>
      </a:accent3>
      <a:accent4>
        <a:srgbClr val="E2E2E2"/>
      </a:accent4>
      <a:accent5>
        <a:srgbClr val="FFFFFF"/>
      </a:accent5>
      <a:accent6>
        <a:srgbClr val="FFFFFF"/>
      </a:accent6>
      <a:hlink>
        <a:srgbClr val="2727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421956C4187E478616BF014B97EB97" ma:contentTypeVersion="6" ma:contentTypeDescription="Create a new document." ma:contentTypeScope="" ma:versionID="d736a69805a3febd1e99879a1d254ece">
  <xsd:schema xmlns:xsd="http://www.w3.org/2001/XMLSchema" xmlns:xs="http://www.w3.org/2001/XMLSchema" xmlns:p="http://schemas.microsoft.com/office/2006/metadata/properties" xmlns:ns3="f98a0f76-94c2-4406-96c4-79411ba7f113" targetNamespace="http://schemas.microsoft.com/office/2006/metadata/properties" ma:root="true" ma:fieldsID="c5dbe1d2b780c0af7df0abfe50c16c01" ns3:_="">
    <xsd:import namespace="f98a0f76-94c2-4406-96c4-79411ba7f11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8a0f76-94c2-4406-96c4-79411ba7f1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98a0f76-94c2-4406-96c4-79411ba7f113" xsi:nil="true"/>
  </documentManagement>
</p:properties>
</file>

<file path=customXml/itemProps1.xml><?xml version="1.0" encoding="utf-8"?>
<ds:datastoreItem xmlns:ds="http://schemas.openxmlformats.org/officeDocument/2006/customXml" ds:itemID="{2AB8FEFC-7F6F-4725-B293-E4F13D653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8a0f76-94c2-4406-96c4-79411ba7f1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851AC5-B80A-41C6-BFC3-95C8E59E35FE}">
  <ds:schemaRefs>
    <ds:schemaRef ds:uri="http://schemas.microsoft.com/sharepoint/v3/contenttype/forms"/>
  </ds:schemaRefs>
</ds:datastoreItem>
</file>

<file path=customXml/itemProps3.xml><?xml version="1.0" encoding="utf-8"?>
<ds:datastoreItem xmlns:ds="http://schemas.openxmlformats.org/officeDocument/2006/customXml" ds:itemID="{37C1277A-6CEA-4C7D-A46D-1138C11CEC5B}">
  <ds:schemaRefs>
    <ds:schemaRef ds:uri="http://purl.org/dc/terms/"/>
    <ds:schemaRef ds:uri="http://schemas.microsoft.com/office/2006/documentManagement/types"/>
    <ds:schemaRef ds:uri="http://purl.org/dc/elements/1.1/"/>
    <ds:schemaRef ds:uri="http://purl.org/dc/dcmitype/"/>
    <ds:schemaRef ds:uri="f98a0f76-94c2-4406-96c4-79411ba7f113"/>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2586</TotalTime>
  <Words>222</Words>
  <Application>Microsoft Office PowerPoint</Application>
  <PresentationFormat>عرض على الشاشة (16:9)</PresentationFormat>
  <Paragraphs>45</Paragraphs>
  <Slides>8</Slides>
  <Notes>8</Notes>
  <HiddenSlides>0</HiddenSlides>
  <MMClips>0</MMClips>
  <ScaleCrop>false</ScaleCrop>
  <HeadingPairs>
    <vt:vector size="6" baseType="variant">
      <vt:variant>
        <vt:lpstr>الخطوط المستخدمة</vt:lpstr>
      </vt:variant>
      <vt:variant>
        <vt:i4>10</vt:i4>
      </vt:variant>
      <vt:variant>
        <vt:lpstr>نسق</vt:lpstr>
      </vt:variant>
      <vt:variant>
        <vt:i4>1</vt:i4>
      </vt:variant>
      <vt:variant>
        <vt:lpstr>عناوين الشرائح</vt:lpstr>
      </vt:variant>
      <vt:variant>
        <vt:i4>8</vt:i4>
      </vt:variant>
    </vt:vector>
  </HeadingPairs>
  <TitlesOfParts>
    <vt:vector size="19" baseType="lpstr">
      <vt:lpstr>Archivo</vt:lpstr>
      <vt:lpstr>Rubik SemiBold</vt:lpstr>
      <vt:lpstr>Times New Roman</vt:lpstr>
      <vt:lpstr>Amasis MT Pro</vt:lpstr>
      <vt:lpstr>Anaheim</vt:lpstr>
      <vt:lpstr>Amasis MT Pro Medium</vt:lpstr>
      <vt:lpstr>Arial</vt:lpstr>
      <vt:lpstr>Bebas Neue</vt:lpstr>
      <vt:lpstr>Noticia Text</vt:lpstr>
      <vt:lpstr>Nunito Light</vt:lpstr>
      <vt:lpstr>Electronic Scrap Re-use Pitch Deck by Slidesgo</vt:lpstr>
      <vt:lpstr>عرض تقديمي في PowerPoint</vt:lpstr>
      <vt:lpstr>Table of contents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sahar .</dc:creator>
  <cp:lastModifiedBy>سحر  احمد  سلمان  يتيمي</cp:lastModifiedBy>
  <cp:revision>3</cp:revision>
  <dcterms:modified xsi:type="dcterms:W3CDTF">2023-09-21T01:42:29Z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0x01010063421956C4187E478616BF014B97EB97</vt:lpwstr>
  </property>
</Properties>
</file>