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26"/>
  </p:notesMasterIdLst>
  <p:sldIdLst>
    <p:sldId id="256" r:id="rId2"/>
    <p:sldId id="257" r:id="rId3"/>
    <p:sldId id="318" r:id="rId4"/>
    <p:sldId id="319" r:id="rId5"/>
    <p:sldId id="342" r:id="rId6"/>
    <p:sldId id="341" r:id="rId7"/>
    <p:sldId id="320" r:id="rId8"/>
    <p:sldId id="321" r:id="rId9"/>
    <p:sldId id="329" r:id="rId10"/>
    <p:sldId id="326" r:id="rId11"/>
    <p:sldId id="343" r:id="rId12"/>
    <p:sldId id="325" r:id="rId13"/>
    <p:sldId id="335" r:id="rId14"/>
    <p:sldId id="312" r:id="rId15"/>
    <p:sldId id="331" r:id="rId16"/>
    <p:sldId id="332" r:id="rId17"/>
    <p:sldId id="333" r:id="rId18"/>
    <p:sldId id="336" r:id="rId19"/>
    <p:sldId id="337" r:id="rId20"/>
    <p:sldId id="338" r:id="rId21"/>
    <p:sldId id="334" r:id="rId22"/>
    <p:sldId id="339" r:id="rId23"/>
    <p:sldId id="315" r:id="rId24"/>
    <p:sldId id="281"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645ED-C1D1-4686-ABB2-AAA96D4528CE}" v="572" dt="2023-12-04T00:48:53.745"/>
    <p1510:client id="{B13C7C4B-0331-456C-A87C-05DF81C81534}" v="1" dt="2023-12-04T05:36:14.007"/>
    <p1510:client id="{CF10BD93-0D8B-4B44-A296-5C19D52CA23E}" v="9" dt="2023-12-03T20:50:57.487"/>
    <p1510:client id="{E15A6462-AE1B-4C9A-895A-9C85FF6BA276}" v="321" dt="2023-12-03T19:23:15.395"/>
    <p1510:client id="{FFBF0EA5-053D-4555-8524-A4B698159250}" v="136" dt="2023-12-03T18:06:41.672"/>
  </p1510:revLst>
</p1510:revInfo>
</file>

<file path=ppt/tableStyles.xml><?xml version="1.0" encoding="utf-8"?>
<a:tblStyleLst xmlns:a="http://schemas.openxmlformats.org/drawingml/2006/main" def="{E8979A81-FBA7-4AA8-B4A1-A60902310E75}">
  <a:tblStyle styleId="{E8979A81-FBA7-4AA8-B4A1-A60902310E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38"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906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377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61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356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612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947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221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690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f3f552fc4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f3f552fc4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266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gdfee29fd8a_0_1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1" name="Google Shape;1781;gdfee29fd8a_0_1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c03f8b48dd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c03f8b48d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df3f552fc4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df3f552fc4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204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9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32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26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961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df3f552fc4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df3f552fc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694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 name="Google Shape;10;p2"/>
          <p:cNvSpPr txBox="1">
            <a:spLocks noGrp="1"/>
          </p:cNvSpPr>
          <p:nvPr>
            <p:ph type="subTitle" idx="1"/>
          </p:nvPr>
        </p:nvSpPr>
        <p:spPr>
          <a:xfrm>
            <a:off x="5096275" y="1159475"/>
            <a:ext cx="3376500" cy="2539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Font typeface="Work Sans ExtraBold"/>
              <a:buNone/>
              <a:defRPr sz="48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5117737" y="3673575"/>
            <a:ext cx="3376500" cy="43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 name="Google Shape;12;p2"/>
          <p:cNvGrpSpPr/>
          <p:nvPr/>
        </p:nvGrpSpPr>
        <p:grpSpPr>
          <a:xfrm>
            <a:off x="568922" y="401363"/>
            <a:ext cx="1926668" cy="3393468"/>
            <a:chOff x="568922" y="401363"/>
            <a:chExt cx="1926668" cy="3393468"/>
          </a:xfrm>
        </p:grpSpPr>
        <p:sp>
          <p:nvSpPr>
            <p:cNvPr id="13" name="Google Shape;13;p2"/>
            <p:cNvSpPr/>
            <p:nvPr/>
          </p:nvSpPr>
          <p:spPr>
            <a:xfrm>
              <a:off x="599768" y="43839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8922" y="401363"/>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2664147" y="360675"/>
            <a:ext cx="1926668" cy="3393468"/>
            <a:chOff x="2664147" y="360675"/>
            <a:chExt cx="1926668" cy="3393468"/>
          </a:xfrm>
        </p:grpSpPr>
        <p:sp>
          <p:nvSpPr>
            <p:cNvPr id="16" name="Google Shape;16;p2"/>
            <p:cNvSpPr/>
            <p:nvPr/>
          </p:nvSpPr>
          <p:spPr>
            <a:xfrm>
              <a:off x="2694993" y="43074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47" y="360675"/>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724618">
            <a:off x="8135423" y="3819614"/>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724618">
            <a:off x="8269773" y="397313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724618">
            <a:off x="8448898" y="413308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pic>
        <p:nvPicPr>
          <p:cNvPr id="39" name="Google Shape;39;p4"/>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40" name="Google Shape;40;p4"/>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4"/>
          <p:cNvSpPr txBox="1">
            <a:spLocks noGrp="1"/>
          </p:cNvSpPr>
          <p:nvPr>
            <p:ph type="body" idx="1"/>
          </p:nvPr>
        </p:nvSpPr>
        <p:spPr>
          <a:xfrm>
            <a:off x="754350" y="1093200"/>
            <a:ext cx="7276500" cy="3568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AutoNum type="arabicPeriod"/>
              <a:defRPr sz="1200"/>
            </a:lvl1pPr>
            <a:lvl2pPr marL="914400" lvl="1" indent="-317500">
              <a:lnSpc>
                <a:spcPct val="100000"/>
              </a:lnSpc>
              <a:spcBef>
                <a:spcPts val="0"/>
              </a:spcBef>
              <a:spcAft>
                <a:spcPts val="0"/>
              </a:spcAft>
              <a:buSzPts val="1400"/>
              <a:buChar char="○"/>
              <a:defRPr sz="12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42" name="Google Shape;42;p4"/>
          <p:cNvSpPr/>
          <p:nvPr/>
        </p:nvSpPr>
        <p:spPr>
          <a:xfrm rot="1516325">
            <a:off x="-1000534" y="2493592"/>
            <a:ext cx="1877526" cy="1923744"/>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1516325">
            <a:off x="-1173484" y="2493592"/>
            <a:ext cx="1877526" cy="1923744"/>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1516325">
            <a:off x="-1365659" y="2493592"/>
            <a:ext cx="1877526" cy="1923744"/>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flipH="1">
            <a:off x="8416476" y="1338851"/>
            <a:ext cx="1347099" cy="3342384"/>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flipH="1">
            <a:off x="8512576" y="1595076"/>
            <a:ext cx="1347099" cy="3342384"/>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flipH="1">
            <a:off x="8597501" y="1739451"/>
            <a:ext cx="1347099" cy="3342384"/>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7937055">
            <a:off x="7692307" y="-1270325"/>
            <a:ext cx="1475178" cy="2999619"/>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7937055">
            <a:off x="7803176" y="-1469882"/>
            <a:ext cx="1475178" cy="2999619"/>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7937055">
            <a:off x="7946909" y="-1669438"/>
            <a:ext cx="1475178" cy="2999619"/>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32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67"/>
        <p:cNvGrpSpPr/>
        <p:nvPr/>
      </p:nvGrpSpPr>
      <p:grpSpPr>
        <a:xfrm>
          <a:off x="0" y="0"/>
          <a:ext cx="0" cy="0"/>
          <a:chOff x="0" y="0"/>
          <a:chExt cx="0" cy="0"/>
        </a:xfrm>
      </p:grpSpPr>
      <p:pic>
        <p:nvPicPr>
          <p:cNvPr id="268" name="Google Shape;268;p21"/>
          <p:cNvPicPr preferRelativeResize="0"/>
          <p:nvPr/>
        </p:nvPicPr>
        <p:blipFill>
          <a:blip r:embed="rId2">
            <a:alphaModFix amt="42000"/>
          </a:blip>
          <a:stretch>
            <a:fillRect/>
          </a:stretch>
        </p:blipFill>
        <p:spPr>
          <a:xfrm>
            <a:off x="0" y="0"/>
            <a:ext cx="9144000" cy="5143492"/>
          </a:xfrm>
          <a:prstGeom prst="rect">
            <a:avLst/>
          </a:prstGeom>
          <a:noFill/>
          <a:ln>
            <a:noFill/>
          </a:ln>
        </p:spPr>
      </p:pic>
      <p:grpSp>
        <p:nvGrpSpPr>
          <p:cNvPr id="269" name="Google Shape;269;p21"/>
          <p:cNvGrpSpPr/>
          <p:nvPr/>
        </p:nvGrpSpPr>
        <p:grpSpPr>
          <a:xfrm flipH="1">
            <a:off x="-45425" y="-67787"/>
            <a:ext cx="9349700" cy="5279475"/>
            <a:chOff x="583425" y="-63500"/>
            <a:chExt cx="9349700" cy="5279475"/>
          </a:xfrm>
        </p:grpSpPr>
        <p:sp>
          <p:nvSpPr>
            <p:cNvPr id="270" name="Google Shape;270;p21"/>
            <p:cNvSpPr/>
            <p:nvPr/>
          </p:nvSpPr>
          <p:spPr>
            <a:xfrm>
              <a:off x="583425" y="414700"/>
              <a:ext cx="9349700" cy="4801275"/>
            </a:xfrm>
            <a:custGeom>
              <a:avLst/>
              <a:gdLst/>
              <a:ahLst/>
              <a:cxnLst/>
              <a:rect l="l" t="t" r="r" b="b"/>
              <a:pathLst>
                <a:path w="373988" h="192051" extrusionOk="0">
                  <a:moveTo>
                    <a:pt x="264110" y="0"/>
                  </a:moveTo>
                  <a:lnTo>
                    <a:pt x="146720" y="91571"/>
                  </a:lnTo>
                  <a:lnTo>
                    <a:pt x="0" y="190060"/>
                  </a:lnTo>
                  <a:lnTo>
                    <a:pt x="373486" y="192051"/>
                  </a:lnTo>
                  <a:lnTo>
                    <a:pt x="373988" y="94834"/>
                  </a:lnTo>
                  <a:lnTo>
                    <a:pt x="279845" y="382"/>
                  </a:lnTo>
                  <a:close/>
                </a:path>
              </a:pathLst>
            </a:custGeom>
            <a:gradFill>
              <a:gsLst>
                <a:gs pos="0">
                  <a:schemeClr val="dk2"/>
                </a:gs>
                <a:gs pos="100000">
                  <a:schemeClr val="lt1"/>
                </a:gs>
              </a:gsLst>
              <a:lin ang="5400012" scaled="0"/>
            </a:gradFill>
            <a:ln>
              <a:noFill/>
            </a:ln>
          </p:spPr>
        </p:sp>
        <p:grpSp>
          <p:nvGrpSpPr>
            <p:cNvPr id="271" name="Google Shape;271;p21"/>
            <p:cNvGrpSpPr/>
            <p:nvPr/>
          </p:nvGrpSpPr>
          <p:grpSpPr>
            <a:xfrm>
              <a:off x="7181277" y="-63500"/>
              <a:ext cx="412615" cy="501202"/>
              <a:chOff x="7181277" y="-63500"/>
              <a:chExt cx="412615" cy="501202"/>
            </a:xfrm>
          </p:grpSpPr>
          <p:sp>
            <p:nvSpPr>
              <p:cNvPr id="272" name="Google Shape;272;p21"/>
              <p:cNvSpPr/>
              <p:nvPr/>
            </p:nvSpPr>
            <p:spPr>
              <a:xfrm flipH="1">
                <a:off x="7181277" y="211949"/>
                <a:ext cx="412615" cy="225753"/>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flipH="1">
                <a:off x="74134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 name="Google Shape;274;p21"/>
          <p:cNvSpPr txBox="1">
            <a:spLocks noGrp="1"/>
          </p:cNvSpPr>
          <p:nvPr>
            <p:ph type="ctrTitle"/>
          </p:nvPr>
        </p:nvSpPr>
        <p:spPr>
          <a:xfrm flipH="1">
            <a:off x="5323775" y="1844850"/>
            <a:ext cx="30927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000"/>
            </a:lvl1pPr>
            <a:lvl2pPr lvl="1" algn="r" rtl="0">
              <a:spcBef>
                <a:spcPts val="0"/>
              </a:spcBef>
              <a:spcAft>
                <a:spcPts val="0"/>
              </a:spcAft>
              <a:buClr>
                <a:schemeClr val="dk2"/>
              </a:buClr>
              <a:buSzPts val="1800"/>
              <a:buNone/>
              <a:defRPr sz="1800">
                <a:solidFill>
                  <a:schemeClr val="dk2"/>
                </a:solidFill>
              </a:defRPr>
            </a:lvl2pPr>
            <a:lvl3pPr lvl="2" algn="r" rtl="0">
              <a:spcBef>
                <a:spcPts val="0"/>
              </a:spcBef>
              <a:spcAft>
                <a:spcPts val="0"/>
              </a:spcAft>
              <a:buClr>
                <a:schemeClr val="dk2"/>
              </a:buClr>
              <a:buSzPts val="1800"/>
              <a:buNone/>
              <a:defRPr sz="1800">
                <a:solidFill>
                  <a:schemeClr val="dk2"/>
                </a:solidFill>
              </a:defRPr>
            </a:lvl3pPr>
            <a:lvl4pPr lvl="3" algn="r" rtl="0">
              <a:spcBef>
                <a:spcPts val="0"/>
              </a:spcBef>
              <a:spcAft>
                <a:spcPts val="0"/>
              </a:spcAft>
              <a:buClr>
                <a:schemeClr val="dk2"/>
              </a:buClr>
              <a:buSzPts val="1800"/>
              <a:buNone/>
              <a:defRPr sz="1800">
                <a:solidFill>
                  <a:schemeClr val="dk2"/>
                </a:solidFill>
              </a:defRPr>
            </a:lvl4pPr>
            <a:lvl5pPr lvl="4" algn="r" rtl="0">
              <a:spcBef>
                <a:spcPts val="0"/>
              </a:spcBef>
              <a:spcAft>
                <a:spcPts val="0"/>
              </a:spcAft>
              <a:buClr>
                <a:schemeClr val="dk2"/>
              </a:buClr>
              <a:buSzPts val="1800"/>
              <a:buNone/>
              <a:defRPr sz="1800">
                <a:solidFill>
                  <a:schemeClr val="dk2"/>
                </a:solidFill>
              </a:defRPr>
            </a:lvl5pPr>
            <a:lvl6pPr lvl="5" algn="r" rtl="0">
              <a:spcBef>
                <a:spcPts val="0"/>
              </a:spcBef>
              <a:spcAft>
                <a:spcPts val="0"/>
              </a:spcAft>
              <a:buClr>
                <a:schemeClr val="dk2"/>
              </a:buClr>
              <a:buSzPts val="1800"/>
              <a:buNone/>
              <a:defRPr sz="1800">
                <a:solidFill>
                  <a:schemeClr val="dk2"/>
                </a:solidFill>
              </a:defRPr>
            </a:lvl6pPr>
            <a:lvl7pPr lvl="6" algn="r" rtl="0">
              <a:spcBef>
                <a:spcPts val="0"/>
              </a:spcBef>
              <a:spcAft>
                <a:spcPts val="0"/>
              </a:spcAft>
              <a:buClr>
                <a:schemeClr val="dk2"/>
              </a:buClr>
              <a:buSzPts val="1800"/>
              <a:buNone/>
              <a:defRPr sz="1800">
                <a:solidFill>
                  <a:schemeClr val="dk2"/>
                </a:solidFill>
              </a:defRPr>
            </a:lvl7pPr>
            <a:lvl8pPr lvl="7" algn="r" rtl="0">
              <a:spcBef>
                <a:spcPts val="0"/>
              </a:spcBef>
              <a:spcAft>
                <a:spcPts val="0"/>
              </a:spcAft>
              <a:buClr>
                <a:schemeClr val="dk2"/>
              </a:buClr>
              <a:buSzPts val="1800"/>
              <a:buNone/>
              <a:defRPr sz="1800">
                <a:solidFill>
                  <a:schemeClr val="dk2"/>
                </a:solidFill>
              </a:defRPr>
            </a:lvl8pPr>
            <a:lvl9pPr lvl="8" algn="r" rtl="0">
              <a:spcBef>
                <a:spcPts val="0"/>
              </a:spcBef>
              <a:spcAft>
                <a:spcPts val="0"/>
              </a:spcAft>
              <a:buClr>
                <a:schemeClr val="dk2"/>
              </a:buClr>
              <a:buSzPts val="1800"/>
              <a:buNone/>
              <a:defRPr sz="1800">
                <a:solidFill>
                  <a:schemeClr val="dk2"/>
                </a:solidFill>
              </a:defRPr>
            </a:lvl9pPr>
          </a:lstStyle>
          <a:p>
            <a:endParaRPr/>
          </a:p>
        </p:txBody>
      </p:sp>
      <p:sp>
        <p:nvSpPr>
          <p:cNvPr id="275" name="Google Shape;275;p21"/>
          <p:cNvSpPr txBox="1">
            <a:spLocks noGrp="1"/>
          </p:cNvSpPr>
          <p:nvPr>
            <p:ph type="subTitle" idx="1"/>
          </p:nvPr>
        </p:nvSpPr>
        <p:spPr>
          <a:xfrm flipH="1">
            <a:off x="5323975" y="2371475"/>
            <a:ext cx="2820900" cy="10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b="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276" name="Google Shape;276;p21"/>
          <p:cNvGrpSpPr/>
          <p:nvPr/>
        </p:nvGrpSpPr>
        <p:grpSpPr>
          <a:xfrm>
            <a:off x="-1915893" y="-1293673"/>
            <a:ext cx="12841904" cy="8702593"/>
            <a:chOff x="-1915893" y="-1293673"/>
            <a:chExt cx="12841904" cy="8702593"/>
          </a:xfrm>
        </p:grpSpPr>
        <p:sp>
          <p:nvSpPr>
            <p:cNvPr id="277" name="Google Shape;277;p21"/>
            <p:cNvSpPr/>
            <p:nvPr/>
          </p:nvSpPr>
          <p:spPr>
            <a:xfrm rot="-5323114" flipH="1">
              <a:off x="6540307" y="-1672007"/>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rot="-5323114" flipH="1">
              <a:off x="6873159" y="-1870343"/>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rot="-5323114" flipH="1">
              <a:off x="7159916" y="-2025646"/>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rot="7937025">
              <a:off x="-335571" y="3103722"/>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rot="7937025">
              <a:off x="-199295" y="2858438"/>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rot="7937025">
              <a:off x="-22627" y="2613154"/>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rot="-5323114" flipH="1">
              <a:off x="7504066" y="-2269671"/>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rot="-5323114" flipH="1">
              <a:off x="7885766" y="-2531296"/>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rot="7937025">
              <a:off x="-598371" y="3391572"/>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rot="7937025">
              <a:off x="-848671" y="3654372"/>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rot="-1978367">
              <a:off x="-435894" y="-225135"/>
              <a:ext cx="1614534" cy="1245902"/>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rot="-1978367">
              <a:off x="-570485" y="-422051"/>
              <a:ext cx="1614534" cy="1245902"/>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rot="-1978367">
              <a:off x="-734945" y="-586540"/>
              <a:ext cx="1614534" cy="1245902"/>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7987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pic>
        <p:nvPicPr>
          <p:cNvPr id="25" name="Google Shape;25;p3"/>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6" name="Google Shape;26;p3"/>
          <p:cNvSpPr txBox="1">
            <a:spLocks noGrp="1"/>
          </p:cNvSpPr>
          <p:nvPr>
            <p:ph type="title"/>
          </p:nvPr>
        </p:nvSpPr>
        <p:spPr>
          <a:xfrm>
            <a:off x="143925" y="2105655"/>
            <a:ext cx="3984000" cy="11466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SzPts val="3600"/>
              <a:buNone/>
              <a:defRPr sz="4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 name="Google Shape;27;p3"/>
          <p:cNvSpPr txBox="1">
            <a:spLocks noGrp="1"/>
          </p:cNvSpPr>
          <p:nvPr>
            <p:ph type="subTitle" idx="1"/>
          </p:nvPr>
        </p:nvSpPr>
        <p:spPr>
          <a:xfrm>
            <a:off x="1201175" y="3252225"/>
            <a:ext cx="29268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300"/>
              <a:buNone/>
              <a:defRPr sz="1600" b="0"/>
            </a:lvl1pPr>
            <a:lvl2pPr lvl="1" algn="ctr" rtl="0">
              <a:lnSpc>
                <a:spcPct val="100000"/>
              </a:lnSpc>
              <a:spcBef>
                <a:spcPts val="0"/>
              </a:spcBef>
              <a:spcAft>
                <a:spcPts val="0"/>
              </a:spcAft>
              <a:buClr>
                <a:srgbClr val="541C1D"/>
              </a:buClr>
              <a:buSzPts val="1400"/>
              <a:buNone/>
              <a:defRPr>
                <a:solidFill>
                  <a:srgbClr val="541C1D"/>
                </a:solidFill>
              </a:defRPr>
            </a:lvl2pPr>
            <a:lvl3pPr lvl="2" algn="ctr" rtl="0">
              <a:lnSpc>
                <a:spcPct val="100000"/>
              </a:lnSpc>
              <a:spcBef>
                <a:spcPts val="0"/>
              </a:spcBef>
              <a:spcAft>
                <a:spcPts val="0"/>
              </a:spcAft>
              <a:buClr>
                <a:srgbClr val="541C1D"/>
              </a:buClr>
              <a:buSzPts val="1400"/>
              <a:buNone/>
              <a:defRPr>
                <a:solidFill>
                  <a:srgbClr val="541C1D"/>
                </a:solidFill>
              </a:defRPr>
            </a:lvl3pPr>
            <a:lvl4pPr lvl="3" algn="ctr" rtl="0">
              <a:lnSpc>
                <a:spcPct val="100000"/>
              </a:lnSpc>
              <a:spcBef>
                <a:spcPts val="0"/>
              </a:spcBef>
              <a:spcAft>
                <a:spcPts val="0"/>
              </a:spcAft>
              <a:buClr>
                <a:srgbClr val="541C1D"/>
              </a:buClr>
              <a:buSzPts val="1400"/>
              <a:buNone/>
              <a:defRPr>
                <a:solidFill>
                  <a:srgbClr val="541C1D"/>
                </a:solidFill>
              </a:defRPr>
            </a:lvl4pPr>
            <a:lvl5pPr lvl="4" algn="ctr" rtl="0">
              <a:lnSpc>
                <a:spcPct val="100000"/>
              </a:lnSpc>
              <a:spcBef>
                <a:spcPts val="0"/>
              </a:spcBef>
              <a:spcAft>
                <a:spcPts val="0"/>
              </a:spcAft>
              <a:buClr>
                <a:srgbClr val="541C1D"/>
              </a:buClr>
              <a:buSzPts val="1400"/>
              <a:buNone/>
              <a:defRPr>
                <a:solidFill>
                  <a:srgbClr val="541C1D"/>
                </a:solidFill>
              </a:defRPr>
            </a:lvl5pPr>
            <a:lvl6pPr lvl="5" algn="ctr" rtl="0">
              <a:lnSpc>
                <a:spcPct val="100000"/>
              </a:lnSpc>
              <a:spcBef>
                <a:spcPts val="0"/>
              </a:spcBef>
              <a:spcAft>
                <a:spcPts val="0"/>
              </a:spcAft>
              <a:buClr>
                <a:srgbClr val="541C1D"/>
              </a:buClr>
              <a:buSzPts val="1400"/>
              <a:buNone/>
              <a:defRPr>
                <a:solidFill>
                  <a:srgbClr val="541C1D"/>
                </a:solidFill>
              </a:defRPr>
            </a:lvl6pPr>
            <a:lvl7pPr lvl="6" algn="ctr" rtl="0">
              <a:lnSpc>
                <a:spcPct val="100000"/>
              </a:lnSpc>
              <a:spcBef>
                <a:spcPts val="0"/>
              </a:spcBef>
              <a:spcAft>
                <a:spcPts val="0"/>
              </a:spcAft>
              <a:buClr>
                <a:srgbClr val="541C1D"/>
              </a:buClr>
              <a:buSzPts val="1400"/>
              <a:buNone/>
              <a:defRPr>
                <a:solidFill>
                  <a:srgbClr val="541C1D"/>
                </a:solidFill>
              </a:defRPr>
            </a:lvl7pPr>
            <a:lvl8pPr lvl="7" algn="ctr" rtl="0">
              <a:lnSpc>
                <a:spcPct val="100000"/>
              </a:lnSpc>
              <a:spcBef>
                <a:spcPts val="0"/>
              </a:spcBef>
              <a:spcAft>
                <a:spcPts val="0"/>
              </a:spcAft>
              <a:buClr>
                <a:srgbClr val="541C1D"/>
              </a:buClr>
              <a:buSzPts val="1400"/>
              <a:buNone/>
              <a:defRPr>
                <a:solidFill>
                  <a:srgbClr val="541C1D"/>
                </a:solidFill>
              </a:defRPr>
            </a:lvl8pPr>
            <a:lvl9pPr lvl="8" algn="ctr" rtl="0">
              <a:lnSpc>
                <a:spcPct val="100000"/>
              </a:lnSpc>
              <a:spcBef>
                <a:spcPts val="0"/>
              </a:spcBef>
              <a:spcAft>
                <a:spcPts val="0"/>
              </a:spcAft>
              <a:buClr>
                <a:srgbClr val="541C1D"/>
              </a:buClr>
              <a:buSzPts val="1400"/>
              <a:buNone/>
              <a:defRPr>
                <a:solidFill>
                  <a:srgbClr val="541C1D"/>
                </a:solidFill>
              </a:defRPr>
            </a:lvl9pPr>
          </a:lstStyle>
          <a:p>
            <a:endParaRPr/>
          </a:p>
        </p:txBody>
      </p:sp>
      <p:sp>
        <p:nvSpPr>
          <p:cNvPr id="28" name="Google Shape;28;p3"/>
          <p:cNvSpPr txBox="1">
            <a:spLocks noGrp="1"/>
          </p:cNvSpPr>
          <p:nvPr>
            <p:ph type="title" idx="2" hasCustomPrompt="1"/>
          </p:nvPr>
        </p:nvSpPr>
        <p:spPr>
          <a:xfrm>
            <a:off x="2903625" y="1110299"/>
            <a:ext cx="1224300" cy="8418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5500"/>
              <a:buNone/>
              <a:defRPr sz="5500">
                <a:solidFill>
                  <a:schemeClr val="lt2"/>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29" name="Google Shape;29;p3"/>
          <p:cNvGrpSpPr/>
          <p:nvPr/>
        </p:nvGrpSpPr>
        <p:grpSpPr>
          <a:xfrm>
            <a:off x="5461950" y="522238"/>
            <a:ext cx="2250830" cy="3661147"/>
            <a:chOff x="5401837" y="470183"/>
            <a:chExt cx="2068777" cy="3107670"/>
          </a:xfrm>
        </p:grpSpPr>
        <p:sp>
          <p:nvSpPr>
            <p:cNvPr id="30" name="Google Shape;30;p3"/>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3"/>
          <p:cNvSpPr/>
          <p:nvPr/>
        </p:nvSpPr>
        <p:spPr>
          <a:xfrm rot="7777740">
            <a:off x="-1119207" y="-115267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7777740">
            <a:off x="-1625257" y="-153042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7777740">
            <a:off x="-2073657" y="-1831501"/>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577322">
            <a:off x="-385643" y="3687160"/>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577322">
            <a:off x="-499563" y="3830691"/>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577322">
            <a:off x="-626147" y="3990177"/>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pic>
        <p:nvPicPr>
          <p:cNvPr id="70" name="Google Shape;70;p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71" name="Google Shape;71;p6"/>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6"/>
          <p:cNvSpPr/>
          <p:nvPr/>
        </p:nvSpPr>
        <p:spPr>
          <a:xfrm rot="-5323106" flipH="1">
            <a:off x="7359901" y="-1474033"/>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5323106" flipH="1">
            <a:off x="7618211" y="-1627954"/>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5323106" flipH="1">
            <a:off x="7840749" y="-1748479"/>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6"/>
          <p:cNvGrpSpPr/>
          <p:nvPr/>
        </p:nvGrpSpPr>
        <p:grpSpPr>
          <a:xfrm>
            <a:off x="-1349411" y="3483000"/>
            <a:ext cx="3266586" cy="3306486"/>
            <a:chOff x="-1349411" y="3483000"/>
            <a:chExt cx="3266586" cy="3306486"/>
          </a:xfrm>
        </p:grpSpPr>
        <p:sp>
          <p:nvSpPr>
            <p:cNvPr id="76" name="Google Shape;76;p6"/>
            <p:cNvSpPr/>
            <p:nvPr/>
          </p:nvSpPr>
          <p:spPr>
            <a:xfrm rot="7937019">
              <a:off x="-531179" y="3910900"/>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7937019">
              <a:off x="-426697" y="3722842"/>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7937019">
              <a:off x="-291247" y="3534784"/>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pic>
        <p:nvPicPr>
          <p:cNvPr id="106" name="Google Shape;106;p9"/>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7" name="Google Shape;107;p9"/>
          <p:cNvSpPr/>
          <p:nvPr/>
        </p:nvSpPr>
        <p:spPr>
          <a:xfrm>
            <a:off x="1410921" y="686958"/>
            <a:ext cx="6310240" cy="3982651"/>
          </a:xfrm>
          <a:custGeom>
            <a:avLst/>
            <a:gdLst/>
            <a:ahLst/>
            <a:cxnLst/>
            <a:rect l="l" t="t" r="r" b="b"/>
            <a:pathLst>
              <a:path w="27540" h="17382" extrusionOk="0">
                <a:moveTo>
                  <a:pt x="0" y="0"/>
                </a:moveTo>
                <a:lnTo>
                  <a:pt x="0" y="17382"/>
                </a:lnTo>
                <a:lnTo>
                  <a:pt x="27539" y="17382"/>
                </a:lnTo>
                <a:lnTo>
                  <a:pt x="27539" y="0"/>
                </a:lnTo>
                <a:close/>
              </a:path>
            </a:pathLst>
          </a:custGeom>
          <a:solidFill>
            <a:srgbClr val="FFA35A">
              <a:alpha val="2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1344701" y="633800"/>
            <a:ext cx="6488962" cy="222022"/>
          </a:xfrm>
          <a:custGeom>
            <a:avLst/>
            <a:gdLst/>
            <a:ahLst/>
            <a:cxnLst/>
            <a:rect l="l" t="t" r="r" b="b"/>
            <a:pathLst>
              <a:path w="28320" h="969" extrusionOk="0">
                <a:moveTo>
                  <a:pt x="28320" y="1"/>
                </a:moveTo>
                <a:lnTo>
                  <a:pt x="44" y="232"/>
                </a:lnTo>
                <a:lnTo>
                  <a:pt x="0" y="969"/>
                </a:lnTo>
                <a:lnTo>
                  <a:pt x="28320" y="680"/>
                </a:lnTo>
                <a:lnTo>
                  <a:pt x="28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324370" y="4654752"/>
            <a:ext cx="182158" cy="169323"/>
          </a:xfrm>
          <a:custGeom>
            <a:avLst/>
            <a:gdLst/>
            <a:ahLst/>
            <a:cxnLst/>
            <a:rect l="l" t="t" r="r" b="b"/>
            <a:pathLst>
              <a:path w="795" h="739" extrusionOk="0">
                <a:moveTo>
                  <a:pt x="425" y="1"/>
                </a:moveTo>
                <a:cubicBezTo>
                  <a:pt x="395" y="1"/>
                  <a:pt x="376" y="7"/>
                  <a:pt x="376" y="7"/>
                </a:cubicBezTo>
                <a:cubicBezTo>
                  <a:pt x="376" y="7"/>
                  <a:pt x="405" y="7"/>
                  <a:pt x="448" y="22"/>
                </a:cubicBezTo>
                <a:cubicBezTo>
                  <a:pt x="506" y="36"/>
                  <a:pt x="578" y="79"/>
                  <a:pt x="636" y="152"/>
                </a:cubicBezTo>
                <a:cubicBezTo>
                  <a:pt x="679" y="224"/>
                  <a:pt x="737" y="325"/>
                  <a:pt x="723" y="441"/>
                </a:cubicBezTo>
                <a:cubicBezTo>
                  <a:pt x="708" y="542"/>
                  <a:pt x="592" y="643"/>
                  <a:pt x="477" y="672"/>
                </a:cubicBezTo>
                <a:cubicBezTo>
                  <a:pt x="446" y="682"/>
                  <a:pt x="415" y="686"/>
                  <a:pt x="385" y="686"/>
                </a:cubicBezTo>
                <a:cubicBezTo>
                  <a:pt x="284" y="686"/>
                  <a:pt x="189" y="637"/>
                  <a:pt x="145" y="571"/>
                </a:cubicBezTo>
                <a:cubicBezTo>
                  <a:pt x="87" y="469"/>
                  <a:pt x="87" y="368"/>
                  <a:pt x="116" y="282"/>
                </a:cubicBezTo>
                <a:cubicBezTo>
                  <a:pt x="130" y="180"/>
                  <a:pt x="173" y="137"/>
                  <a:pt x="217" y="94"/>
                </a:cubicBezTo>
                <a:cubicBezTo>
                  <a:pt x="275" y="65"/>
                  <a:pt x="289" y="36"/>
                  <a:pt x="289" y="36"/>
                </a:cubicBezTo>
                <a:lnTo>
                  <a:pt x="289" y="36"/>
                </a:lnTo>
                <a:cubicBezTo>
                  <a:pt x="289" y="36"/>
                  <a:pt x="260" y="36"/>
                  <a:pt x="173" y="65"/>
                </a:cubicBezTo>
                <a:cubicBezTo>
                  <a:pt x="130" y="79"/>
                  <a:pt x="72" y="152"/>
                  <a:pt x="29" y="238"/>
                </a:cubicBezTo>
                <a:cubicBezTo>
                  <a:pt x="0" y="325"/>
                  <a:pt x="0" y="455"/>
                  <a:pt x="72" y="585"/>
                </a:cubicBezTo>
                <a:cubicBezTo>
                  <a:pt x="130" y="690"/>
                  <a:pt x="263" y="738"/>
                  <a:pt x="388" y="738"/>
                </a:cubicBezTo>
                <a:cubicBezTo>
                  <a:pt x="419" y="738"/>
                  <a:pt x="449" y="735"/>
                  <a:pt x="477" y="730"/>
                </a:cubicBezTo>
                <a:cubicBezTo>
                  <a:pt x="636" y="715"/>
                  <a:pt x="766" y="585"/>
                  <a:pt x="780" y="441"/>
                </a:cubicBezTo>
                <a:cubicBezTo>
                  <a:pt x="795" y="310"/>
                  <a:pt x="737" y="180"/>
                  <a:pt x="665" y="108"/>
                </a:cubicBezTo>
                <a:cubicBezTo>
                  <a:pt x="592" y="36"/>
                  <a:pt x="520" y="7"/>
                  <a:pt x="477" y="7"/>
                </a:cubicBezTo>
                <a:cubicBezTo>
                  <a:pt x="458" y="2"/>
                  <a:pt x="440"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txBox="1">
            <a:spLocks noGrp="1"/>
          </p:cNvSpPr>
          <p:nvPr>
            <p:ph type="title"/>
          </p:nvPr>
        </p:nvSpPr>
        <p:spPr>
          <a:xfrm>
            <a:off x="2124450" y="1089825"/>
            <a:ext cx="4895100" cy="157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9"/>
          <p:cNvSpPr txBox="1">
            <a:spLocks noGrp="1"/>
          </p:cNvSpPr>
          <p:nvPr>
            <p:ph type="subTitle" idx="1"/>
          </p:nvPr>
        </p:nvSpPr>
        <p:spPr>
          <a:xfrm>
            <a:off x="2368500" y="2835675"/>
            <a:ext cx="4407000" cy="12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9"/>
          <p:cNvSpPr/>
          <p:nvPr/>
        </p:nvSpPr>
        <p:spPr>
          <a:xfrm>
            <a:off x="-174158"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3" name="Google Shape;113;p9"/>
          <p:cNvSpPr/>
          <p:nvPr/>
        </p:nvSpPr>
        <p:spPr>
          <a:xfrm>
            <a:off x="-356698"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4" name="Google Shape;114;p9"/>
          <p:cNvSpPr/>
          <p:nvPr/>
        </p:nvSpPr>
        <p:spPr>
          <a:xfrm>
            <a:off x="-560300"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
        <p:nvSpPr>
          <p:cNvPr id="115" name="Google Shape;115;p9"/>
          <p:cNvSpPr/>
          <p:nvPr/>
        </p:nvSpPr>
        <p:spPr>
          <a:xfrm flipH="1">
            <a:off x="6332275"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6" name="Google Shape;116;p9"/>
          <p:cNvSpPr/>
          <p:nvPr/>
        </p:nvSpPr>
        <p:spPr>
          <a:xfrm flipH="1">
            <a:off x="6514815"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7" name="Google Shape;117;p9"/>
          <p:cNvSpPr/>
          <p:nvPr/>
        </p:nvSpPr>
        <p:spPr>
          <a:xfrm flipH="1">
            <a:off x="6718417"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30"/>
        <p:cNvGrpSpPr/>
        <p:nvPr/>
      </p:nvGrpSpPr>
      <p:grpSpPr>
        <a:xfrm>
          <a:off x="0" y="0"/>
          <a:ext cx="0" cy="0"/>
          <a:chOff x="0" y="0"/>
          <a:chExt cx="0" cy="0"/>
        </a:xfrm>
      </p:grpSpPr>
      <p:pic>
        <p:nvPicPr>
          <p:cNvPr id="131" name="Google Shape;131;p13"/>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32" name="Google Shape;132;p13"/>
          <p:cNvSpPr txBox="1">
            <a:spLocks noGrp="1"/>
          </p:cNvSpPr>
          <p:nvPr>
            <p:ph type="title" hasCustomPrompt="1"/>
          </p:nvPr>
        </p:nvSpPr>
        <p:spPr>
          <a:xfrm>
            <a:off x="4637175" y="3079750"/>
            <a:ext cx="933300" cy="86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3" name="Google Shape;133;p13"/>
          <p:cNvSpPr txBox="1">
            <a:spLocks noGrp="1"/>
          </p:cNvSpPr>
          <p:nvPr>
            <p:ph type="title" idx="2"/>
          </p:nvPr>
        </p:nvSpPr>
        <p:spPr>
          <a:xfrm>
            <a:off x="1200375" y="2061800"/>
            <a:ext cx="2276100" cy="54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4" name="Google Shape;134;p13"/>
          <p:cNvSpPr txBox="1">
            <a:spLocks noGrp="1"/>
          </p:cNvSpPr>
          <p:nvPr>
            <p:ph type="title" idx="3"/>
          </p:nvPr>
        </p:nvSpPr>
        <p:spPr>
          <a:xfrm>
            <a:off x="1208675" y="3713325"/>
            <a:ext cx="2276100" cy="54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5" name="Google Shape;135;p13"/>
          <p:cNvSpPr txBox="1">
            <a:spLocks noGrp="1"/>
          </p:cNvSpPr>
          <p:nvPr>
            <p:ph type="title" idx="4"/>
          </p:nvPr>
        </p:nvSpPr>
        <p:spPr>
          <a:xfrm>
            <a:off x="1037675" y="3026775"/>
            <a:ext cx="2447100" cy="76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6" name="Google Shape;136;p13"/>
          <p:cNvSpPr txBox="1">
            <a:spLocks noGrp="1"/>
          </p:cNvSpPr>
          <p:nvPr>
            <p:ph type="title" idx="5"/>
          </p:nvPr>
        </p:nvSpPr>
        <p:spPr>
          <a:xfrm>
            <a:off x="5657850" y="2061800"/>
            <a:ext cx="2276100" cy="544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7" name="Google Shape;137;p13"/>
          <p:cNvSpPr txBox="1">
            <a:spLocks noGrp="1"/>
          </p:cNvSpPr>
          <p:nvPr>
            <p:ph type="title" idx="6"/>
          </p:nvPr>
        </p:nvSpPr>
        <p:spPr>
          <a:xfrm>
            <a:off x="5679125" y="3713325"/>
            <a:ext cx="2276100" cy="544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8" name="Google Shape;138;p13"/>
          <p:cNvSpPr txBox="1">
            <a:spLocks noGrp="1"/>
          </p:cNvSpPr>
          <p:nvPr>
            <p:ph type="title" idx="7"/>
          </p:nvPr>
        </p:nvSpPr>
        <p:spPr>
          <a:xfrm>
            <a:off x="5660775" y="3336225"/>
            <a:ext cx="2430900" cy="417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9" name="Google Shape;139;p13"/>
          <p:cNvSpPr txBox="1">
            <a:spLocks noGrp="1"/>
          </p:cNvSpPr>
          <p:nvPr>
            <p:ph type="title" idx="8" hasCustomPrompt="1"/>
          </p:nvPr>
        </p:nvSpPr>
        <p:spPr>
          <a:xfrm>
            <a:off x="3581325" y="3079750"/>
            <a:ext cx="933300" cy="864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9" hasCustomPrompt="1"/>
          </p:nvPr>
        </p:nvSpPr>
        <p:spPr>
          <a:xfrm>
            <a:off x="4637175" y="1443450"/>
            <a:ext cx="933300" cy="86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13" hasCustomPrompt="1"/>
          </p:nvPr>
        </p:nvSpPr>
        <p:spPr>
          <a:xfrm>
            <a:off x="3590169" y="1443450"/>
            <a:ext cx="933300" cy="864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title" idx="14"/>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3"/>
          <p:cNvSpPr txBox="1">
            <a:spLocks noGrp="1"/>
          </p:cNvSpPr>
          <p:nvPr>
            <p:ph type="title" idx="15"/>
          </p:nvPr>
        </p:nvSpPr>
        <p:spPr>
          <a:xfrm>
            <a:off x="1045775" y="1380925"/>
            <a:ext cx="2430900" cy="76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4" name="Google Shape;144;p13"/>
          <p:cNvSpPr txBox="1">
            <a:spLocks noGrp="1"/>
          </p:cNvSpPr>
          <p:nvPr>
            <p:ph type="title" idx="16"/>
          </p:nvPr>
        </p:nvSpPr>
        <p:spPr>
          <a:xfrm>
            <a:off x="5657850" y="1380925"/>
            <a:ext cx="2447100" cy="765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5" name="Google Shape;145;p13"/>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5476894" flipH="1">
            <a:off x="433799" y="3212421"/>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76894" flipH="1">
            <a:off x="175489" y="3302767"/>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rot="5476894" flipH="1">
            <a:off x="29251" y="3384442"/>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32"/>
        <p:cNvGrpSpPr/>
        <p:nvPr/>
      </p:nvGrpSpPr>
      <p:grpSpPr>
        <a:xfrm>
          <a:off x="0" y="0"/>
          <a:ext cx="0" cy="0"/>
          <a:chOff x="0" y="0"/>
          <a:chExt cx="0" cy="0"/>
        </a:xfrm>
      </p:grpSpPr>
      <p:pic>
        <p:nvPicPr>
          <p:cNvPr id="233" name="Google Shape;233;p18"/>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34" name="Google Shape;234;p18"/>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5" name="Google Shape;235;p18"/>
          <p:cNvSpPr/>
          <p:nvPr/>
        </p:nvSpPr>
        <p:spPr>
          <a:xfrm rot="1577317" flipH="1">
            <a:off x="7739678" y="3573728"/>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1577317" flipH="1">
            <a:off x="7871015" y="3739202"/>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1577317" flipH="1">
            <a:off x="8016950" y="3923070"/>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rot="-9222683" flipH="1">
            <a:off x="-771575" y="-85565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rot="-9222683" flipH="1">
            <a:off x="-902911" y="-102112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rot="-9222683" flipH="1">
            <a:off x="-1048847" y="-120499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59"/>
        <p:cNvGrpSpPr/>
        <p:nvPr/>
      </p:nvGrpSpPr>
      <p:grpSpPr>
        <a:xfrm>
          <a:off x="0" y="0"/>
          <a:ext cx="0" cy="0"/>
          <a:chOff x="0" y="0"/>
          <a:chExt cx="0" cy="0"/>
        </a:xfrm>
      </p:grpSpPr>
      <p:pic>
        <p:nvPicPr>
          <p:cNvPr id="360" name="Google Shape;360;p2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61" name="Google Shape;361;p26"/>
          <p:cNvSpPr/>
          <p:nvPr/>
        </p:nvSpPr>
        <p:spPr>
          <a:xfrm rot="-1577317">
            <a:off x="-770925" y="3464303"/>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rot="-1577317">
            <a:off x="-902261" y="362977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rot="-1577317">
            <a:off x="-1048197" y="381364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rot="9222683">
            <a:off x="7437778" y="-79770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rot="9222683">
            <a:off x="7569115" y="-96317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rot="9222683">
            <a:off x="7715050" y="-114704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rot="-1978372">
            <a:off x="-449335" y="-29241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rot="-1978372">
            <a:off x="-563785" y="-45986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rot="-1978372">
            <a:off x="-703635" y="-599744"/>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rot="8821628">
            <a:off x="7973415" y="428418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rot="8821628">
            <a:off x="8087865" y="44516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rot="8821628">
            <a:off x="8227715" y="45915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73"/>
        <p:cNvGrpSpPr/>
        <p:nvPr/>
      </p:nvGrpSpPr>
      <p:grpSpPr>
        <a:xfrm>
          <a:off x="0" y="0"/>
          <a:ext cx="0" cy="0"/>
          <a:chOff x="0" y="0"/>
          <a:chExt cx="0" cy="0"/>
        </a:xfrm>
      </p:grpSpPr>
      <p:pic>
        <p:nvPicPr>
          <p:cNvPr id="374" name="Google Shape;374;p2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75" name="Google Shape;375;p27"/>
          <p:cNvSpPr/>
          <p:nvPr/>
        </p:nvSpPr>
        <p:spPr>
          <a:xfrm>
            <a:off x="-421100" y="-16642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6" name="Google Shape;376;p27"/>
          <p:cNvSpPr/>
          <p:nvPr/>
        </p:nvSpPr>
        <p:spPr>
          <a:xfrm>
            <a:off x="-611850" y="-323487"/>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77" name="Google Shape;377;p27"/>
          <p:cNvSpPr/>
          <p:nvPr/>
        </p:nvSpPr>
        <p:spPr>
          <a:xfrm>
            <a:off x="-799075"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78" name="Google Shape;378;p27"/>
          <p:cNvSpPr/>
          <p:nvPr/>
        </p:nvSpPr>
        <p:spPr>
          <a:xfrm flipH="1">
            <a:off x="7517000" y="-1982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9" name="Google Shape;379;p27"/>
          <p:cNvSpPr/>
          <p:nvPr/>
        </p:nvSpPr>
        <p:spPr>
          <a:xfrm flipH="1">
            <a:off x="7745875" y="-35077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80" name="Google Shape;380;p27"/>
          <p:cNvSpPr/>
          <p:nvPr/>
        </p:nvSpPr>
        <p:spPr>
          <a:xfrm flipH="1">
            <a:off x="7926750"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81" name="Google Shape;381;p27"/>
          <p:cNvSpPr/>
          <p:nvPr/>
        </p:nvSpPr>
        <p:spPr>
          <a:xfrm rot="-8821628" flipH="1">
            <a:off x="-330435" y="43530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rot="-8821628" flipH="1">
            <a:off x="-444885" y="452045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rot="-8821628" flipH="1">
            <a:off x="-584735" y="46603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4" r:id="rId7"/>
    <p:sldLayoutId id="2147483672" r:id="rId8"/>
    <p:sldLayoutId id="2147483673" r:id="rId9"/>
    <p:sldLayoutId id="2147483677"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Google Shape;395;p31"/>
          <p:cNvSpPr txBox="1">
            <a:spLocks noGrp="1"/>
          </p:cNvSpPr>
          <p:nvPr>
            <p:ph type="subTitle" idx="1"/>
          </p:nvPr>
        </p:nvSpPr>
        <p:spPr>
          <a:xfrm>
            <a:off x="4398705" y="754947"/>
            <a:ext cx="4539934" cy="26020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latin typeface=""/>
              </a:rPr>
              <a:t> </a:t>
            </a:r>
            <a:r>
              <a:rPr lang="en-US" sz="4400" b="1" i="0" u="none" strike="noStrike" dirty="0">
                <a:solidFill>
                  <a:schemeClr val="tx1"/>
                </a:solidFill>
                <a:effectLst/>
                <a:latin typeface="Bangla Sangam MN" panose="02000000000000000000" pitchFamily="2" charset="0"/>
                <a:cs typeface="Bangla Sangam MN" panose="02000000000000000000" pitchFamily="2" charset="0"/>
              </a:rPr>
              <a:t>RFM Customer Segmentation &amp; Cohort Analysis Project</a:t>
            </a:r>
            <a:endParaRPr lang="en-US" sz="3200" b="1" dirty="0">
              <a:solidFill>
                <a:schemeClr val="tx1"/>
              </a:solidFill>
              <a:latin typeface="Bangla Sangam MN" panose="02000000000000000000" pitchFamily="2" charset="0"/>
              <a:cs typeface="Bangla Sangam MN" panose="02000000000000000000" pitchFamily="2" charset="0"/>
            </a:endParaRPr>
          </a:p>
        </p:txBody>
      </p:sp>
      <p:grpSp>
        <p:nvGrpSpPr>
          <p:cNvPr id="396" name="Google Shape;396;p31"/>
          <p:cNvGrpSpPr/>
          <p:nvPr/>
        </p:nvGrpSpPr>
        <p:grpSpPr>
          <a:xfrm>
            <a:off x="3522263" y="1128388"/>
            <a:ext cx="547356" cy="525522"/>
            <a:chOff x="3522263" y="1128388"/>
            <a:chExt cx="547356" cy="525522"/>
          </a:xfrm>
        </p:grpSpPr>
        <p:sp>
          <p:nvSpPr>
            <p:cNvPr id="397" name="Google Shape;397;p31"/>
            <p:cNvSpPr/>
            <p:nvPr/>
          </p:nvSpPr>
          <p:spPr>
            <a:xfrm>
              <a:off x="3522263" y="1128388"/>
              <a:ext cx="547356" cy="482144"/>
            </a:xfrm>
            <a:custGeom>
              <a:avLst/>
              <a:gdLst/>
              <a:ahLst/>
              <a:cxnLst/>
              <a:rect l="l" t="t" r="r" b="b"/>
              <a:pathLst>
                <a:path w="5945" h="5237" extrusionOk="0">
                  <a:moveTo>
                    <a:pt x="2969" y="0"/>
                  </a:moveTo>
                  <a:cubicBezTo>
                    <a:pt x="2633" y="0"/>
                    <a:pt x="2291" y="65"/>
                    <a:pt x="1962" y="203"/>
                  </a:cubicBezTo>
                  <a:cubicBezTo>
                    <a:pt x="630" y="759"/>
                    <a:pt x="1" y="2296"/>
                    <a:pt x="557" y="3628"/>
                  </a:cubicBezTo>
                  <a:cubicBezTo>
                    <a:pt x="976" y="4632"/>
                    <a:pt x="1943" y="5236"/>
                    <a:pt x="2970" y="5236"/>
                  </a:cubicBezTo>
                  <a:cubicBezTo>
                    <a:pt x="3306" y="5236"/>
                    <a:pt x="3650" y="5171"/>
                    <a:pt x="3983" y="5034"/>
                  </a:cubicBezTo>
                  <a:cubicBezTo>
                    <a:pt x="5315" y="4477"/>
                    <a:pt x="5944" y="2940"/>
                    <a:pt x="5388" y="1608"/>
                  </a:cubicBezTo>
                  <a:cubicBezTo>
                    <a:pt x="4969" y="605"/>
                    <a:pt x="3994" y="0"/>
                    <a:pt x="2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3592330" y="1544628"/>
              <a:ext cx="125491" cy="109281"/>
            </a:xfrm>
            <a:custGeom>
              <a:avLst/>
              <a:gdLst/>
              <a:ahLst/>
              <a:cxnLst/>
              <a:rect l="l" t="t" r="r" b="b"/>
              <a:pathLst>
                <a:path w="1363" h="1187" extrusionOk="0">
                  <a:moveTo>
                    <a:pt x="396" y="0"/>
                  </a:moveTo>
                  <a:lnTo>
                    <a:pt x="1" y="1186"/>
                  </a:lnTo>
                  <a:lnTo>
                    <a:pt x="1362" y="527"/>
                  </a:lnTo>
                  <a:lnTo>
                    <a:pt x="3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3715861" y="1249930"/>
              <a:ext cx="152111" cy="239073"/>
            </a:xfrm>
            <a:custGeom>
              <a:avLst/>
              <a:gdLst/>
              <a:ahLst/>
              <a:cxnLst/>
              <a:rect l="l" t="t" r="r" b="b"/>
              <a:pathLst>
                <a:path w="1230" h="1933" extrusionOk="0">
                  <a:moveTo>
                    <a:pt x="542" y="483"/>
                  </a:moveTo>
                  <a:lnTo>
                    <a:pt x="542" y="791"/>
                  </a:lnTo>
                  <a:cubicBezTo>
                    <a:pt x="498" y="776"/>
                    <a:pt x="439" y="732"/>
                    <a:pt x="425" y="717"/>
                  </a:cubicBezTo>
                  <a:cubicBezTo>
                    <a:pt x="410" y="703"/>
                    <a:pt x="395" y="659"/>
                    <a:pt x="395" y="630"/>
                  </a:cubicBezTo>
                  <a:cubicBezTo>
                    <a:pt x="395" y="571"/>
                    <a:pt x="410" y="542"/>
                    <a:pt x="425" y="512"/>
                  </a:cubicBezTo>
                  <a:cubicBezTo>
                    <a:pt x="439" y="498"/>
                    <a:pt x="483" y="483"/>
                    <a:pt x="542" y="483"/>
                  </a:cubicBezTo>
                  <a:close/>
                  <a:moveTo>
                    <a:pt x="630" y="1157"/>
                  </a:moveTo>
                  <a:cubicBezTo>
                    <a:pt x="688" y="1171"/>
                    <a:pt x="717" y="1215"/>
                    <a:pt x="761" y="1230"/>
                  </a:cubicBezTo>
                  <a:cubicBezTo>
                    <a:pt x="776" y="1244"/>
                    <a:pt x="791" y="1288"/>
                    <a:pt x="791" y="1318"/>
                  </a:cubicBezTo>
                  <a:cubicBezTo>
                    <a:pt x="791" y="1376"/>
                    <a:pt x="791" y="1391"/>
                    <a:pt x="761" y="1435"/>
                  </a:cubicBezTo>
                  <a:cubicBezTo>
                    <a:pt x="732" y="1464"/>
                    <a:pt x="703" y="1493"/>
                    <a:pt x="630" y="1493"/>
                  </a:cubicBezTo>
                  <a:lnTo>
                    <a:pt x="630" y="1157"/>
                  </a:lnTo>
                  <a:close/>
                  <a:moveTo>
                    <a:pt x="556" y="0"/>
                  </a:moveTo>
                  <a:lnTo>
                    <a:pt x="556" y="190"/>
                  </a:lnTo>
                  <a:cubicBezTo>
                    <a:pt x="469" y="190"/>
                    <a:pt x="366" y="205"/>
                    <a:pt x="278" y="249"/>
                  </a:cubicBezTo>
                  <a:cubicBezTo>
                    <a:pt x="190" y="278"/>
                    <a:pt x="132" y="322"/>
                    <a:pt x="73" y="395"/>
                  </a:cubicBezTo>
                  <a:cubicBezTo>
                    <a:pt x="29" y="468"/>
                    <a:pt x="0" y="542"/>
                    <a:pt x="0" y="630"/>
                  </a:cubicBezTo>
                  <a:cubicBezTo>
                    <a:pt x="0" y="717"/>
                    <a:pt x="44" y="805"/>
                    <a:pt x="73" y="864"/>
                  </a:cubicBezTo>
                  <a:cubicBezTo>
                    <a:pt x="117" y="922"/>
                    <a:pt x="176" y="952"/>
                    <a:pt x="249" y="996"/>
                  </a:cubicBezTo>
                  <a:cubicBezTo>
                    <a:pt x="322" y="1025"/>
                    <a:pt x="395" y="1054"/>
                    <a:pt x="498" y="1083"/>
                  </a:cubicBezTo>
                  <a:cubicBezTo>
                    <a:pt x="512" y="1083"/>
                    <a:pt x="542" y="1098"/>
                    <a:pt x="556" y="1098"/>
                  </a:cubicBezTo>
                  <a:lnTo>
                    <a:pt x="556" y="1449"/>
                  </a:lnTo>
                  <a:cubicBezTo>
                    <a:pt x="498" y="1435"/>
                    <a:pt x="469" y="1420"/>
                    <a:pt x="439" y="1376"/>
                  </a:cubicBezTo>
                  <a:cubicBezTo>
                    <a:pt x="410" y="1361"/>
                    <a:pt x="395" y="1318"/>
                    <a:pt x="395" y="1274"/>
                  </a:cubicBezTo>
                  <a:lnTo>
                    <a:pt x="0" y="1274"/>
                  </a:lnTo>
                  <a:cubicBezTo>
                    <a:pt x="29" y="1420"/>
                    <a:pt x="73" y="1523"/>
                    <a:pt x="176" y="1596"/>
                  </a:cubicBezTo>
                  <a:cubicBezTo>
                    <a:pt x="278" y="1684"/>
                    <a:pt x="395" y="1727"/>
                    <a:pt x="556" y="1742"/>
                  </a:cubicBezTo>
                  <a:lnTo>
                    <a:pt x="556" y="1932"/>
                  </a:lnTo>
                  <a:lnTo>
                    <a:pt x="644" y="1932"/>
                  </a:lnTo>
                  <a:lnTo>
                    <a:pt x="644" y="1757"/>
                  </a:lnTo>
                  <a:cubicBezTo>
                    <a:pt x="776" y="1757"/>
                    <a:pt x="864" y="1742"/>
                    <a:pt x="952" y="1713"/>
                  </a:cubicBezTo>
                  <a:cubicBezTo>
                    <a:pt x="1025" y="1669"/>
                    <a:pt x="1098" y="1610"/>
                    <a:pt x="1142" y="1537"/>
                  </a:cubicBezTo>
                  <a:cubicBezTo>
                    <a:pt x="1171" y="1464"/>
                    <a:pt x="1201" y="1391"/>
                    <a:pt x="1230" y="1274"/>
                  </a:cubicBezTo>
                  <a:cubicBezTo>
                    <a:pt x="1230" y="1171"/>
                    <a:pt x="1215" y="1083"/>
                    <a:pt x="1157" y="1025"/>
                  </a:cubicBezTo>
                  <a:cubicBezTo>
                    <a:pt x="1127" y="981"/>
                    <a:pt x="1069" y="937"/>
                    <a:pt x="996" y="908"/>
                  </a:cubicBezTo>
                  <a:cubicBezTo>
                    <a:pt x="922" y="878"/>
                    <a:pt x="849" y="849"/>
                    <a:pt x="732" y="805"/>
                  </a:cubicBezTo>
                  <a:lnTo>
                    <a:pt x="659" y="791"/>
                  </a:lnTo>
                  <a:lnTo>
                    <a:pt x="659" y="468"/>
                  </a:lnTo>
                  <a:cubicBezTo>
                    <a:pt x="703" y="483"/>
                    <a:pt x="732" y="498"/>
                    <a:pt x="761" y="512"/>
                  </a:cubicBezTo>
                  <a:cubicBezTo>
                    <a:pt x="776" y="556"/>
                    <a:pt x="791" y="586"/>
                    <a:pt x="791" y="630"/>
                  </a:cubicBezTo>
                  <a:lnTo>
                    <a:pt x="1201" y="630"/>
                  </a:lnTo>
                  <a:cubicBezTo>
                    <a:pt x="1171" y="498"/>
                    <a:pt x="1127" y="395"/>
                    <a:pt x="1025" y="322"/>
                  </a:cubicBezTo>
                  <a:cubicBezTo>
                    <a:pt x="922" y="249"/>
                    <a:pt x="805" y="205"/>
                    <a:pt x="644" y="190"/>
                  </a:cubicBezTo>
                  <a:lnTo>
                    <a:pt x="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31"/>
          <p:cNvGrpSpPr/>
          <p:nvPr/>
        </p:nvGrpSpPr>
        <p:grpSpPr>
          <a:xfrm>
            <a:off x="2359082" y="1722954"/>
            <a:ext cx="1832819" cy="2793435"/>
            <a:chOff x="2359082" y="1722954"/>
            <a:chExt cx="1832819" cy="2793435"/>
          </a:xfrm>
        </p:grpSpPr>
        <p:sp>
          <p:nvSpPr>
            <p:cNvPr id="401" name="Google Shape;401;p31"/>
            <p:cNvSpPr/>
            <p:nvPr/>
          </p:nvSpPr>
          <p:spPr>
            <a:xfrm>
              <a:off x="2769816" y="4414126"/>
              <a:ext cx="330206" cy="102262"/>
            </a:xfrm>
            <a:custGeom>
              <a:avLst/>
              <a:gdLst/>
              <a:ahLst/>
              <a:cxnLst/>
              <a:rect l="l" t="t" r="r" b="b"/>
              <a:pathLst>
                <a:path w="5344" h="1655" extrusionOk="0">
                  <a:moveTo>
                    <a:pt x="293" y="1"/>
                  </a:moveTo>
                  <a:lnTo>
                    <a:pt x="0" y="1655"/>
                  </a:lnTo>
                  <a:lnTo>
                    <a:pt x="4641" y="1655"/>
                  </a:lnTo>
                  <a:cubicBezTo>
                    <a:pt x="5344" y="1655"/>
                    <a:pt x="4099" y="1025"/>
                    <a:pt x="4099" y="1025"/>
                  </a:cubicBezTo>
                  <a:lnTo>
                    <a:pt x="4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3119871" y="4414126"/>
              <a:ext cx="330268" cy="102262"/>
            </a:xfrm>
            <a:custGeom>
              <a:avLst/>
              <a:gdLst/>
              <a:ahLst/>
              <a:cxnLst/>
              <a:rect l="l" t="t" r="r" b="b"/>
              <a:pathLst>
                <a:path w="5345" h="1655" extrusionOk="0">
                  <a:moveTo>
                    <a:pt x="293" y="1"/>
                  </a:moveTo>
                  <a:lnTo>
                    <a:pt x="1" y="1655"/>
                  </a:lnTo>
                  <a:lnTo>
                    <a:pt x="4656" y="1655"/>
                  </a:lnTo>
                  <a:cubicBezTo>
                    <a:pt x="5344" y="1655"/>
                    <a:pt x="4100" y="1025"/>
                    <a:pt x="4100" y="1025"/>
                  </a:cubicBezTo>
                  <a:lnTo>
                    <a:pt x="43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2739971" y="2734306"/>
              <a:ext cx="818656" cy="1731418"/>
            </a:xfrm>
            <a:custGeom>
              <a:avLst/>
              <a:gdLst/>
              <a:ahLst/>
              <a:cxnLst/>
              <a:rect l="l" t="t" r="r" b="b"/>
              <a:pathLst>
                <a:path w="13249" h="28021" extrusionOk="0">
                  <a:moveTo>
                    <a:pt x="13249" y="0"/>
                  </a:moveTo>
                  <a:lnTo>
                    <a:pt x="4875" y="937"/>
                  </a:lnTo>
                  <a:lnTo>
                    <a:pt x="0" y="28020"/>
                  </a:lnTo>
                  <a:lnTo>
                    <a:pt x="4992" y="28020"/>
                  </a:lnTo>
                  <a:lnTo>
                    <a:pt x="9164" y="3894"/>
                  </a:lnTo>
                  <a:lnTo>
                    <a:pt x="5768" y="28020"/>
                  </a:lnTo>
                  <a:lnTo>
                    <a:pt x="10438" y="28020"/>
                  </a:lnTo>
                  <a:lnTo>
                    <a:pt x="13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2887407" y="2822051"/>
              <a:ext cx="290413" cy="1622853"/>
            </a:xfrm>
            <a:custGeom>
              <a:avLst/>
              <a:gdLst/>
              <a:ahLst/>
              <a:cxnLst/>
              <a:rect l="l" t="t" r="r" b="b"/>
              <a:pathLst>
                <a:path w="4700" h="26264" extrusionOk="0">
                  <a:moveTo>
                    <a:pt x="4685" y="0"/>
                  </a:moveTo>
                  <a:cubicBezTo>
                    <a:pt x="4641" y="0"/>
                    <a:pt x="3587" y="5885"/>
                    <a:pt x="2299" y="13132"/>
                  </a:cubicBezTo>
                  <a:cubicBezTo>
                    <a:pt x="1025" y="20378"/>
                    <a:pt x="0" y="26263"/>
                    <a:pt x="15" y="26263"/>
                  </a:cubicBezTo>
                  <a:cubicBezTo>
                    <a:pt x="15" y="26263"/>
                    <a:pt x="15" y="26263"/>
                    <a:pt x="15" y="26263"/>
                  </a:cubicBezTo>
                  <a:cubicBezTo>
                    <a:pt x="32" y="26263"/>
                    <a:pt x="1100" y="20398"/>
                    <a:pt x="2387" y="13146"/>
                  </a:cubicBezTo>
                  <a:cubicBezTo>
                    <a:pt x="3675" y="5900"/>
                    <a:pt x="4700" y="0"/>
                    <a:pt x="468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3276391" y="2853689"/>
              <a:ext cx="113137" cy="1612904"/>
            </a:xfrm>
            <a:custGeom>
              <a:avLst/>
              <a:gdLst/>
              <a:ahLst/>
              <a:cxnLst/>
              <a:rect l="l" t="t" r="r" b="b"/>
              <a:pathLst>
                <a:path w="1831" h="26103" extrusionOk="0">
                  <a:moveTo>
                    <a:pt x="1830" y="0"/>
                  </a:moveTo>
                  <a:cubicBezTo>
                    <a:pt x="1830" y="0"/>
                    <a:pt x="1801" y="44"/>
                    <a:pt x="1801" y="74"/>
                  </a:cubicBezTo>
                  <a:cubicBezTo>
                    <a:pt x="1801" y="132"/>
                    <a:pt x="1801" y="191"/>
                    <a:pt x="1786" y="279"/>
                  </a:cubicBezTo>
                  <a:cubicBezTo>
                    <a:pt x="1772" y="440"/>
                    <a:pt x="1757" y="703"/>
                    <a:pt x="1713" y="1025"/>
                  </a:cubicBezTo>
                  <a:cubicBezTo>
                    <a:pt x="1640" y="1684"/>
                    <a:pt x="1552" y="2636"/>
                    <a:pt x="1435" y="3821"/>
                  </a:cubicBezTo>
                  <a:cubicBezTo>
                    <a:pt x="1215" y="6193"/>
                    <a:pt x="952" y="9472"/>
                    <a:pt x="688" y="13074"/>
                  </a:cubicBezTo>
                  <a:cubicBezTo>
                    <a:pt x="439" y="16675"/>
                    <a:pt x="249" y="19954"/>
                    <a:pt x="147" y="22311"/>
                  </a:cubicBezTo>
                  <a:cubicBezTo>
                    <a:pt x="73" y="23482"/>
                    <a:pt x="30" y="24448"/>
                    <a:pt x="15" y="25107"/>
                  </a:cubicBezTo>
                  <a:cubicBezTo>
                    <a:pt x="15" y="25444"/>
                    <a:pt x="0" y="25693"/>
                    <a:pt x="0" y="25883"/>
                  </a:cubicBezTo>
                  <a:lnTo>
                    <a:pt x="0" y="26088"/>
                  </a:lnTo>
                  <a:lnTo>
                    <a:pt x="0" y="26103"/>
                  </a:lnTo>
                  <a:cubicBezTo>
                    <a:pt x="0" y="26044"/>
                    <a:pt x="15" y="25986"/>
                    <a:pt x="15" y="25898"/>
                  </a:cubicBezTo>
                  <a:cubicBezTo>
                    <a:pt x="15" y="25707"/>
                    <a:pt x="30" y="25459"/>
                    <a:pt x="44" y="25122"/>
                  </a:cubicBezTo>
                  <a:cubicBezTo>
                    <a:pt x="88" y="24463"/>
                    <a:pt x="147" y="23497"/>
                    <a:pt x="191" y="22326"/>
                  </a:cubicBezTo>
                  <a:cubicBezTo>
                    <a:pt x="322" y="19969"/>
                    <a:pt x="513" y="16689"/>
                    <a:pt x="762" y="13088"/>
                  </a:cubicBezTo>
                  <a:cubicBezTo>
                    <a:pt x="1025" y="9487"/>
                    <a:pt x="1289" y="6208"/>
                    <a:pt x="1494" y="3851"/>
                  </a:cubicBezTo>
                  <a:cubicBezTo>
                    <a:pt x="1581" y="2679"/>
                    <a:pt x="1684" y="1699"/>
                    <a:pt x="1728" y="1040"/>
                  </a:cubicBezTo>
                  <a:cubicBezTo>
                    <a:pt x="1772" y="718"/>
                    <a:pt x="1786" y="454"/>
                    <a:pt x="1801" y="279"/>
                  </a:cubicBezTo>
                  <a:cubicBezTo>
                    <a:pt x="1830" y="191"/>
                    <a:pt x="1830" y="132"/>
                    <a:pt x="1830" y="74"/>
                  </a:cubicBezTo>
                  <a:lnTo>
                    <a:pt x="1830" y="0"/>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4013637" y="2410391"/>
              <a:ext cx="178264" cy="221579"/>
            </a:xfrm>
            <a:custGeom>
              <a:avLst/>
              <a:gdLst/>
              <a:ahLst/>
              <a:cxnLst/>
              <a:rect l="l" t="t" r="r" b="b"/>
              <a:pathLst>
                <a:path w="2885" h="3586" extrusionOk="0">
                  <a:moveTo>
                    <a:pt x="1021" y="1"/>
                  </a:moveTo>
                  <a:cubicBezTo>
                    <a:pt x="861" y="1"/>
                    <a:pt x="0" y="1421"/>
                    <a:pt x="0" y="1421"/>
                  </a:cubicBezTo>
                  <a:cubicBezTo>
                    <a:pt x="0" y="1421"/>
                    <a:pt x="619" y="3586"/>
                    <a:pt x="1018" y="3586"/>
                  </a:cubicBezTo>
                  <a:cubicBezTo>
                    <a:pt x="1036" y="3586"/>
                    <a:pt x="1053" y="3582"/>
                    <a:pt x="1069" y="3573"/>
                  </a:cubicBezTo>
                  <a:cubicBezTo>
                    <a:pt x="1069" y="3573"/>
                    <a:pt x="2606" y="2563"/>
                    <a:pt x="2679" y="2373"/>
                  </a:cubicBezTo>
                  <a:cubicBezTo>
                    <a:pt x="2702" y="2310"/>
                    <a:pt x="2641" y="2289"/>
                    <a:pt x="2546" y="2289"/>
                  </a:cubicBezTo>
                  <a:cubicBezTo>
                    <a:pt x="2330" y="2289"/>
                    <a:pt x="1933" y="2402"/>
                    <a:pt x="1933" y="2402"/>
                  </a:cubicBezTo>
                  <a:cubicBezTo>
                    <a:pt x="1933" y="2402"/>
                    <a:pt x="2738" y="2080"/>
                    <a:pt x="2811" y="1875"/>
                  </a:cubicBezTo>
                  <a:cubicBezTo>
                    <a:pt x="2832" y="1818"/>
                    <a:pt x="2754" y="1797"/>
                    <a:pt x="2630" y="1797"/>
                  </a:cubicBezTo>
                  <a:cubicBezTo>
                    <a:pt x="2313" y="1797"/>
                    <a:pt x="1699" y="1933"/>
                    <a:pt x="1699" y="1933"/>
                  </a:cubicBezTo>
                  <a:cubicBezTo>
                    <a:pt x="1699" y="1933"/>
                    <a:pt x="2884" y="1611"/>
                    <a:pt x="2811" y="1363"/>
                  </a:cubicBezTo>
                  <a:cubicBezTo>
                    <a:pt x="2788" y="1278"/>
                    <a:pt x="2636" y="1249"/>
                    <a:pt x="2440" y="1249"/>
                  </a:cubicBezTo>
                  <a:cubicBezTo>
                    <a:pt x="2027" y="1249"/>
                    <a:pt x="1420" y="1377"/>
                    <a:pt x="1420" y="1377"/>
                  </a:cubicBezTo>
                  <a:cubicBezTo>
                    <a:pt x="1420" y="1377"/>
                    <a:pt x="2753" y="997"/>
                    <a:pt x="2738" y="704"/>
                  </a:cubicBezTo>
                  <a:cubicBezTo>
                    <a:pt x="2735" y="640"/>
                    <a:pt x="2649" y="615"/>
                    <a:pt x="2516" y="615"/>
                  </a:cubicBezTo>
                  <a:cubicBezTo>
                    <a:pt x="2037" y="615"/>
                    <a:pt x="952" y="938"/>
                    <a:pt x="952" y="938"/>
                  </a:cubicBezTo>
                  <a:cubicBezTo>
                    <a:pt x="1259" y="499"/>
                    <a:pt x="1142" y="45"/>
                    <a:pt x="1025" y="1"/>
                  </a:cubicBezTo>
                  <a:cubicBezTo>
                    <a:pt x="1024" y="1"/>
                    <a:pt x="1022" y="1"/>
                    <a:pt x="1021" y="1"/>
                  </a:cubicBezTo>
                  <a:close/>
                </a:path>
              </a:pathLst>
            </a:custGeom>
            <a:solidFill>
              <a:srgbClr val="E48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3404857" y="2131832"/>
              <a:ext cx="695632" cy="695446"/>
            </a:xfrm>
            <a:custGeom>
              <a:avLst/>
              <a:gdLst/>
              <a:ahLst/>
              <a:cxnLst/>
              <a:rect l="l" t="t" r="r" b="b"/>
              <a:pathLst>
                <a:path w="11258" h="11255" extrusionOk="0">
                  <a:moveTo>
                    <a:pt x="1903" y="0"/>
                  </a:moveTo>
                  <a:lnTo>
                    <a:pt x="264" y="1244"/>
                  </a:lnTo>
                  <a:cubicBezTo>
                    <a:pt x="264" y="1244"/>
                    <a:pt x="0" y="5051"/>
                    <a:pt x="1362" y="8828"/>
                  </a:cubicBezTo>
                  <a:cubicBezTo>
                    <a:pt x="2035" y="10724"/>
                    <a:pt x="3206" y="11254"/>
                    <a:pt x="4319" y="11254"/>
                  </a:cubicBezTo>
                  <a:cubicBezTo>
                    <a:pt x="5431" y="11254"/>
                    <a:pt x="6485" y="10724"/>
                    <a:pt x="6925" y="10497"/>
                  </a:cubicBezTo>
                  <a:cubicBezTo>
                    <a:pt x="7803" y="10043"/>
                    <a:pt x="11258" y="8140"/>
                    <a:pt x="11258" y="8140"/>
                  </a:cubicBezTo>
                  <a:lnTo>
                    <a:pt x="9779" y="5783"/>
                  </a:lnTo>
                  <a:cubicBezTo>
                    <a:pt x="9779" y="5783"/>
                    <a:pt x="7642" y="6925"/>
                    <a:pt x="5197" y="7847"/>
                  </a:cubicBezTo>
                  <a:cubicBezTo>
                    <a:pt x="5169" y="7857"/>
                    <a:pt x="5140" y="7863"/>
                    <a:pt x="5111" y="7863"/>
                  </a:cubicBezTo>
                  <a:cubicBezTo>
                    <a:pt x="3963" y="7863"/>
                    <a:pt x="1903" y="0"/>
                    <a:pt x="19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3009509" y="2072265"/>
              <a:ext cx="575388" cy="770089"/>
            </a:xfrm>
            <a:custGeom>
              <a:avLst/>
              <a:gdLst/>
              <a:ahLst/>
              <a:cxnLst/>
              <a:rect l="l" t="t" r="r" b="b"/>
              <a:pathLst>
                <a:path w="9312" h="12463" extrusionOk="0">
                  <a:moveTo>
                    <a:pt x="4580" y="1"/>
                  </a:moveTo>
                  <a:cubicBezTo>
                    <a:pt x="3653" y="1"/>
                    <a:pt x="2762" y="110"/>
                    <a:pt x="2197" y="335"/>
                  </a:cubicBezTo>
                  <a:cubicBezTo>
                    <a:pt x="2197" y="335"/>
                    <a:pt x="191" y="1169"/>
                    <a:pt x="1" y="3014"/>
                  </a:cubicBezTo>
                  <a:lnTo>
                    <a:pt x="1" y="7581"/>
                  </a:lnTo>
                  <a:lnTo>
                    <a:pt x="15" y="10802"/>
                  </a:lnTo>
                  <a:cubicBezTo>
                    <a:pt x="15" y="11329"/>
                    <a:pt x="454" y="11768"/>
                    <a:pt x="981" y="11797"/>
                  </a:cubicBezTo>
                  <a:cubicBezTo>
                    <a:pt x="2430" y="11826"/>
                    <a:pt x="4981" y="12462"/>
                    <a:pt x="6961" y="12462"/>
                  </a:cubicBezTo>
                  <a:cubicBezTo>
                    <a:pt x="7963" y="12462"/>
                    <a:pt x="8819" y="12299"/>
                    <a:pt x="9311" y="11812"/>
                  </a:cubicBezTo>
                  <a:lnTo>
                    <a:pt x="8418" y="6249"/>
                  </a:lnTo>
                  <a:lnTo>
                    <a:pt x="7701" y="525"/>
                  </a:lnTo>
                  <a:cubicBezTo>
                    <a:pt x="7011" y="180"/>
                    <a:pt x="5766" y="1"/>
                    <a:pt x="4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3209408" y="1731975"/>
              <a:ext cx="311236" cy="393355"/>
            </a:xfrm>
            <a:custGeom>
              <a:avLst/>
              <a:gdLst/>
              <a:ahLst/>
              <a:cxnLst/>
              <a:rect l="l" t="t" r="r" b="b"/>
              <a:pathLst>
                <a:path w="5037" h="6366" extrusionOk="0">
                  <a:moveTo>
                    <a:pt x="2662" y="0"/>
                  </a:moveTo>
                  <a:cubicBezTo>
                    <a:pt x="1390" y="0"/>
                    <a:pt x="1333" y="586"/>
                    <a:pt x="1333" y="586"/>
                  </a:cubicBezTo>
                  <a:lnTo>
                    <a:pt x="1333" y="1596"/>
                  </a:lnTo>
                  <a:cubicBezTo>
                    <a:pt x="1333" y="1596"/>
                    <a:pt x="997" y="1358"/>
                    <a:pt x="679" y="1358"/>
                  </a:cubicBezTo>
                  <a:cubicBezTo>
                    <a:pt x="446" y="1358"/>
                    <a:pt x="222" y="1486"/>
                    <a:pt x="147" y="1933"/>
                  </a:cubicBezTo>
                  <a:cubicBezTo>
                    <a:pt x="1" y="2738"/>
                    <a:pt x="777" y="2899"/>
                    <a:pt x="777" y="2899"/>
                  </a:cubicBezTo>
                  <a:lnTo>
                    <a:pt x="601" y="5256"/>
                  </a:lnTo>
                  <a:cubicBezTo>
                    <a:pt x="587" y="5563"/>
                    <a:pt x="674" y="5886"/>
                    <a:pt x="894" y="6105"/>
                  </a:cubicBezTo>
                  <a:cubicBezTo>
                    <a:pt x="1097" y="6296"/>
                    <a:pt x="1327" y="6366"/>
                    <a:pt x="1555" y="6366"/>
                  </a:cubicBezTo>
                  <a:cubicBezTo>
                    <a:pt x="1905" y="6366"/>
                    <a:pt x="2251" y="6203"/>
                    <a:pt x="2490" y="6061"/>
                  </a:cubicBezTo>
                  <a:cubicBezTo>
                    <a:pt x="2665" y="5929"/>
                    <a:pt x="2782" y="5754"/>
                    <a:pt x="2782" y="5534"/>
                  </a:cubicBezTo>
                  <a:lnTo>
                    <a:pt x="2782" y="4905"/>
                  </a:lnTo>
                  <a:lnTo>
                    <a:pt x="3632" y="4905"/>
                  </a:lnTo>
                  <a:cubicBezTo>
                    <a:pt x="5037" y="4831"/>
                    <a:pt x="4788" y="396"/>
                    <a:pt x="4788" y="396"/>
                  </a:cubicBezTo>
                  <a:cubicBezTo>
                    <a:pt x="4788" y="57"/>
                    <a:pt x="4135" y="44"/>
                    <a:pt x="4039" y="44"/>
                  </a:cubicBezTo>
                  <a:cubicBezTo>
                    <a:pt x="4031" y="44"/>
                    <a:pt x="4027" y="44"/>
                    <a:pt x="4027" y="44"/>
                  </a:cubicBezTo>
                  <a:lnTo>
                    <a:pt x="2709" y="0"/>
                  </a:lnTo>
                  <a:cubicBezTo>
                    <a:pt x="2693" y="0"/>
                    <a:pt x="2678" y="0"/>
                    <a:pt x="2662"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3440141" y="1860441"/>
              <a:ext cx="15386" cy="80574"/>
            </a:xfrm>
            <a:custGeom>
              <a:avLst/>
              <a:gdLst/>
              <a:ahLst/>
              <a:cxnLst/>
              <a:rect l="l" t="t" r="r" b="b"/>
              <a:pathLst>
                <a:path w="249" h="1304" extrusionOk="0">
                  <a:moveTo>
                    <a:pt x="205" y="0"/>
                  </a:moveTo>
                  <a:cubicBezTo>
                    <a:pt x="176" y="0"/>
                    <a:pt x="161" y="322"/>
                    <a:pt x="161" y="718"/>
                  </a:cubicBezTo>
                  <a:cubicBezTo>
                    <a:pt x="161" y="908"/>
                    <a:pt x="205" y="1113"/>
                    <a:pt x="146" y="1201"/>
                  </a:cubicBezTo>
                  <a:cubicBezTo>
                    <a:pt x="117" y="1230"/>
                    <a:pt x="88" y="1274"/>
                    <a:pt x="44" y="1274"/>
                  </a:cubicBezTo>
                  <a:cubicBezTo>
                    <a:pt x="15" y="1289"/>
                    <a:pt x="0" y="1289"/>
                    <a:pt x="0" y="1289"/>
                  </a:cubicBezTo>
                  <a:cubicBezTo>
                    <a:pt x="0" y="1289"/>
                    <a:pt x="15" y="1303"/>
                    <a:pt x="44" y="1303"/>
                  </a:cubicBezTo>
                  <a:cubicBezTo>
                    <a:pt x="88" y="1303"/>
                    <a:pt x="146" y="1274"/>
                    <a:pt x="205" y="1215"/>
                  </a:cubicBezTo>
                  <a:cubicBezTo>
                    <a:pt x="234" y="1171"/>
                    <a:pt x="249" y="1069"/>
                    <a:pt x="249" y="981"/>
                  </a:cubicBezTo>
                  <a:lnTo>
                    <a:pt x="249" y="703"/>
                  </a:lnTo>
                  <a:cubicBezTo>
                    <a:pt x="249"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3391263" y="1862233"/>
              <a:ext cx="5499" cy="20885"/>
            </a:xfrm>
            <a:custGeom>
              <a:avLst/>
              <a:gdLst/>
              <a:ahLst/>
              <a:cxnLst/>
              <a:rect l="l" t="t" r="r" b="b"/>
              <a:pathLst>
                <a:path w="89" h="338" extrusionOk="0">
                  <a:moveTo>
                    <a:pt x="44" y="1"/>
                  </a:moveTo>
                  <a:cubicBezTo>
                    <a:pt x="15" y="1"/>
                    <a:pt x="0" y="74"/>
                    <a:pt x="0" y="162"/>
                  </a:cubicBezTo>
                  <a:cubicBezTo>
                    <a:pt x="0" y="264"/>
                    <a:pt x="44" y="337"/>
                    <a:pt x="59" y="337"/>
                  </a:cubicBezTo>
                  <a:cubicBezTo>
                    <a:pt x="74" y="337"/>
                    <a:pt x="88" y="264"/>
                    <a:pt x="88" y="162"/>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3480800" y="1861306"/>
              <a:ext cx="5499" cy="19958"/>
            </a:xfrm>
            <a:custGeom>
              <a:avLst/>
              <a:gdLst/>
              <a:ahLst/>
              <a:cxnLst/>
              <a:rect l="l" t="t" r="r" b="b"/>
              <a:pathLst>
                <a:path w="89" h="323" extrusionOk="0">
                  <a:moveTo>
                    <a:pt x="30" y="1"/>
                  </a:moveTo>
                  <a:cubicBezTo>
                    <a:pt x="15" y="1"/>
                    <a:pt x="1" y="74"/>
                    <a:pt x="1" y="162"/>
                  </a:cubicBezTo>
                  <a:cubicBezTo>
                    <a:pt x="1" y="250"/>
                    <a:pt x="30" y="323"/>
                    <a:pt x="59" y="323"/>
                  </a:cubicBezTo>
                  <a:cubicBezTo>
                    <a:pt x="74" y="323"/>
                    <a:pt x="89" y="250"/>
                    <a:pt x="89" y="162"/>
                  </a:cubicBezTo>
                  <a:cubicBezTo>
                    <a:pt x="89" y="74"/>
                    <a:pt x="59"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3333364" y="2005158"/>
              <a:ext cx="48938" cy="85085"/>
            </a:xfrm>
            <a:custGeom>
              <a:avLst/>
              <a:gdLst/>
              <a:ahLst/>
              <a:cxnLst/>
              <a:rect l="l" t="t" r="r" b="b"/>
              <a:pathLst>
                <a:path w="792" h="1377" extrusionOk="0">
                  <a:moveTo>
                    <a:pt x="30" y="1"/>
                  </a:moveTo>
                  <a:lnTo>
                    <a:pt x="30" y="1"/>
                  </a:lnTo>
                  <a:cubicBezTo>
                    <a:pt x="1" y="235"/>
                    <a:pt x="1" y="484"/>
                    <a:pt x="74" y="718"/>
                  </a:cubicBezTo>
                  <a:cubicBezTo>
                    <a:pt x="147" y="967"/>
                    <a:pt x="293" y="1186"/>
                    <a:pt x="513" y="1289"/>
                  </a:cubicBezTo>
                  <a:cubicBezTo>
                    <a:pt x="586" y="1333"/>
                    <a:pt x="718" y="1377"/>
                    <a:pt x="718" y="1377"/>
                  </a:cubicBezTo>
                  <a:cubicBezTo>
                    <a:pt x="718" y="1362"/>
                    <a:pt x="762" y="1216"/>
                    <a:pt x="762" y="1201"/>
                  </a:cubicBezTo>
                  <a:cubicBezTo>
                    <a:pt x="791" y="952"/>
                    <a:pt x="791" y="762"/>
                    <a:pt x="762" y="469"/>
                  </a:cubicBezTo>
                  <a:cubicBezTo>
                    <a:pt x="469" y="396"/>
                    <a:pt x="206" y="220"/>
                    <a:pt x="30"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3243826" y="1839617"/>
              <a:ext cx="40781" cy="54313"/>
            </a:xfrm>
            <a:custGeom>
              <a:avLst/>
              <a:gdLst/>
              <a:ahLst/>
              <a:cxnLst/>
              <a:rect l="l" t="t" r="r" b="b"/>
              <a:pathLst>
                <a:path w="660" h="879" extrusionOk="0">
                  <a:moveTo>
                    <a:pt x="88" y="1"/>
                  </a:moveTo>
                  <a:cubicBezTo>
                    <a:pt x="88" y="15"/>
                    <a:pt x="132" y="44"/>
                    <a:pt x="234" y="88"/>
                  </a:cubicBezTo>
                  <a:cubicBezTo>
                    <a:pt x="292" y="127"/>
                    <a:pt x="355" y="177"/>
                    <a:pt x="413" y="257"/>
                  </a:cubicBezTo>
                  <a:lnTo>
                    <a:pt x="413" y="257"/>
                  </a:lnTo>
                  <a:cubicBezTo>
                    <a:pt x="395" y="249"/>
                    <a:pt x="375" y="241"/>
                    <a:pt x="352" y="235"/>
                  </a:cubicBezTo>
                  <a:cubicBezTo>
                    <a:pt x="333" y="231"/>
                    <a:pt x="315" y="229"/>
                    <a:pt x="297" y="229"/>
                  </a:cubicBezTo>
                  <a:cubicBezTo>
                    <a:pt x="243" y="229"/>
                    <a:pt x="191" y="246"/>
                    <a:pt x="147" y="279"/>
                  </a:cubicBezTo>
                  <a:cubicBezTo>
                    <a:pt x="103" y="308"/>
                    <a:pt x="59" y="367"/>
                    <a:pt x="44" y="425"/>
                  </a:cubicBezTo>
                  <a:cubicBezTo>
                    <a:pt x="0" y="528"/>
                    <a:pt x="44" y="645"/>
                    <a:pt x="103" y="718"/>
                  </a:cubicBezTo>
                  <a:cubicBezTo>
                    <a:pt x="191" y="864"/>
                    <a:pt x="293" y="879"/>
                    <a:pt x="293" y="879"/>
                  </a:cubicBezTo>
                  <a:cubicBezTo>
                    <a:pt x="322" y="879"/>
                    <a:pt x="234" y="820"/>
                    <a:pt x="147" y="689"/>
                  </a:cubicBezTo>
                  <a:cubicBezTo>
                    <a:pt x="117" y="615"/>
                    <a:pt x="103" y="542"/>
                    <a:pt x="132" y="454"/>
                  </a:cubicBezTo>
                  <a:cubicBezTo>
                    <a:pt x="145" y="376"/>
                    <a:pt x="229" y="320"/>
                    <a:pt x="309" y="320"/>
                  </a:cubicBezTo>
                  <a:cubicBezTo>
                    <a:pt x="319" y="320"/>
                    <a:pt x="328" y="321"/>
                    <a:pt x="337" y="323"/>
                  </a:cubicBezTo>
                  <a:cubicBezTo>
                    <a:pt x="410" y="352"/>
                    <a:pt x="469" y="381"/>
                    <a:pt x="513" y="425"/>
                  </a:cubicBezTo>
                  <a:lnTo>
                    <a:pt x="659" y="513"/>
                  </a:lnTo>
                  <a:lnTo>
                    <a:pt x="600" y="367"/>
                  </a:lnTo>
                  <a:cubicBezTo>
                    <a:pt x="498" y="176"/>
                    <a:pt x="381" y="88"/>
                    <a:pt x="264" y="44"/>
                  </a:cubicBezTo>
                  <a:cubicBezTo>
                    <a:pt x="147" y="1"/>
                    <a:pt x="88"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3394909" y="1949916"/>
              <a:ext cx="42573" cy="24160"/>
            </a:xfrm>
            <a:custGeom>
              <a:avLst/>
              <a:gdLst/>
              <a:ahLst/>
              <a:cxnLst/>
              <a:rect l="l" t="t" r="r" b="b"/>
              <a:pathLst>
                <a:path w="689" h="391" extrusionOk="0">
                  <a:moveTo>
                    <a:pt x="2" y="1"/>
                  </a:moveTo>
                  <a:cubicBezTo>
                    <a:pt x="1" y="1"/>
                    <a:pt x="1" y="1"/>
                    <a:pt x="0" y="2"/>
                  </a:cubicBezTo>
                  <a:cubicBezTo>
                    <a:pt x="0" y="2"/>
                    <a:pt x="0" y="60"/>
                    <a:pt x="29" y="133"/>
                  </a:cubicBezTo>
                  <a:cubicBezTo>
                    <a:pt x="73" y="206"/>
                    <a:pt x="161" y="280"/>
                    <a:pt x="264" y="338"/>
                  </a:cubicBezTo>
                  <a:cubicBezTo>
                    <a:pt x="342" y="377"/>
                    <a:pt x="426" y="390"/>
                    <a:pt x="496" y="390"/>
                  </a:cubicBezTo>
                  <a:cubicBezTo>
                    <a:pt x="530" y="390"/>
                    <a:pt x="561" y="387"/>
                    <a:pt x="586" y="382"/>
                  </a:cubicBezTo>
                  <a:cubicBezTo>
                    <a:pt x="659" y="353"/>
                    <a:pt x="688" y="338"/>
                    <a:pt x="688" y="324"/>
                  </a:cubicBezTo>
                  <a:cubicBezTo>
                    <a:pt x="673" y="280"/>
                    <a:pt x="498" y="338"/>
                    <a:pt x="307" y="250"/>
                  </a:cubicBezTo>
                  <a:cubicBezTo>
                    <a:pt x="110" y="180"/>
                    <a:pt x="21" y="1"/>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3386752" y="1946703"/>
              <a:ext cx="13594" cy="13408"/>
            </a:xfrm>
            <a:custGeom>
              <a:avLst/>
              <a:gdLst/>
              <a:ahLst/>
              <a:cxnLst/>
              <a:rect l="l" t="t" r="r" b="b"/>
              <a:pathLst>
                <a:path w="220" h="217" extrusionOk="0">
                  <a:moveTo>
                    <a:pt x="184" y="1"/>
                  </a:moveTo>
                  <a:cubicBezTo>
                    <a:pt x="154" y="1"/>
                    <a:pt x="111" y="11"/>
                    <a:pt x="73" y="39"/>
                  </a:cubicBezTo>
                  <a:cubicBezTo>
                    <a:pt x="0" y="112"/>
                    <a:pt x="0" y="215"/>
                    <a:pt x="15" y="215"/>
                  </a:cubicBezTo>
                  <a:cubicBezTo>
                    <a:pt x="18" y="216"/>
                    <a:pt x="21" y="217"/>
                    <a:pt x="24" y="217"/>
                  </a:cubicBezTo>
                  <a:cubicBezTo>
                    <a:pt x="51" y="217"/>
                    <a:pt x="80" y="164"/>
                    <a:pt x="132" y="112"/>
                  </a:cubicBezTo>
                  <a:cubicBezTo>
                    <a:pt x="191" y="83"/>
                    <a:pt x="220" y="24"/>
                    <a:pt x="220" y="10"/>
                  </a:cubicBezTo>
                  <a:cubicBezTo>
                    <a:pt x="215" y="4"/>
                    <a:pt x="201"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3285413" y="1722954"/>
              <a:ext cx="230724" cy="107144"/>
            </a:xfrm>
            <a:custGeom>
              <a:avLst/>
              <a:gdLst/>
              <a:ahLst/>
              <a:cxnLst/>
              <a:rect l="l" t="t" r="r" b="b"/>
              <a:pathLst>
                <a:path w="3734" h="1734" extrusionOk="0">
                  <a:moveTo>
                    <a:pt x="1025" y="0"/>
                  </a:moveTo>
                  <a:cubicBezTo>
                    <a:pt x="733" y="0"/>
                    <a:pt x="411" y="29"/>
                    <a:pt x="220" y="220"/>
                  </a:cubicBezTo>
                  <a:cubicBezTo>
                    <a:pt x="1" y="439"/>
                    <a:pt x="15" y="791"/>
                    <a:pt x="30" y="1098"/>
                  </a:cubicBezTo>
                  <a:cubicBezTo>
                    <a:pt x="30" y="1274"/>
                    <a:pt x="45" y="1464"/>
                    <a:pt x="191" y="1581"/>
                  </a:cubicBezTo>
                  <a:cubicBezTo>
                    <a:pt x="264" y="1654"/>
                    <a:pt x="381" y="1669"/>
                    <a:pt x="469" y="1684"/>
                  </a:cubicBezTo>
                  <a:cubicBezTo>
                    <a:pt x="608" y="1714"/>
                    <a:pt x="755" y="1733"/>
                    <a:pt x="900" y="1733"/>
                  </a:cubicBezTo>
                  <a:cubicBezTo>
                    <a:pt x="1029" y="1733"/>
                    <a:pt x="1157" y="1718"/>
                    <a:pt x="1274" y="1684"/>
                  </a:cubicBezTo>
                  <a:cubicBezTo>
                    <a:pt x="1524" y="1600"/>
                    <a:pt x="1748" y="1411"/>
                    <a:pt x="1795" y="1167"/>
                  </a:cubicBezTo>
                  <a:lnTo>
                    <a:pt x="1795" y="1167"/>
                  </a:lnTo>
                  <a:cubicBezTo>
                    <a:pt x="1772" y="1334"/>
                    <a:pt x="1776" y="1523"/>
                    <a:pt x="1831" y="1713"/>
                  </a:cubicBezTo>
                  <a:cubicBezTo>
                    <a:pt x="1960" y="1493"/>
                    <a:pt x="2090" y="1295"/>
                    <a:pt x="2219" y="1100"/>
                  </a:cubicBezTo>
                  <a:lnTo>
                    <a:pt x="2219" y="1100"/>
                  </a:lnTo>
                  <a:cubicBezTo>
                    <a:pt x="2150" y="1246"/>
                    <a:pt x="2188" y="1438"/>
                    <a:pt x="2299" y="1537"/>
                  </a:cubicBezTo>
                  <a:cubicBezTo>
                    <a:pt x="2418" y="1656"/>
                    <a:pt x="2596" y="1715"/>
                    <a:pt x="2758" y="1715"/>
                  </a:cubicBezTo>
                  <a:cubicBezTo>
                    <a:pt x="2776" y="1715"/>
                    <a:pt x="2794" y="1714"/>
                    <a:pt x="2811" y="1713"/>
                  </a:cubicBezTo>
                  <a:cubicBezTo>
                    <a:pt x="3002" y="1684"/>
                    <a:pt x="3514" y="1566"/>
                    <a:pt x="3675" y="1493"/>
                  </a:cubicBezTo>
                  <a:lnTo>
                    <a:pt x="3734" y="834"/>
                  </a:lnTo>
                  <a:cubicBezTo>
                    <a:pt x="3734" y="512"/>
                    <a:pt x="3514" y="249"/>
                    <a:pt x="3192" y="176"/>
                  </a:cubicBezTo>
                  <a:cubicBezTo>
                    <a:pt x="3090" y="132"/>
                    <a:pt x="2972" y="132"/>
                    <a:pt x="2885" y="117"/>
                  </a:cubicBezTo>
                  <a:cubicBezTo>
                    <a:pt x="2270" y="44"/>
                    <a:pt x="1640" y="0"/>
                    <a:pt x="1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3263723" y="2072574"/>
              <a:ext cx="18166" cy="17487"/>
            </a:xfrm>
            <a:custGeom>
              <a:avLst/>
              <a:gdLst/>
              <a:ahLst/>
              <a:cxnLst/>
              <a:rect l="l" t="t" r="r" b="b"/>
              <a:pathLst>
                <a:path w="294" h="283" extrusionOk="0">
                  <a:moveTo>
                    <a:pt x="25" y="1"/>
                  </a:moveTo>
                  <a:cubicBezTo>
                    <a:pt x="21" y="1"/>
                    <a:pt x="17" y="3"/>
                    <a:pt x="15" y="8"/>
                  </a:cubicBezTo>
                  <a:cubicBezTo>
                    <a:pt x="0" y="8"/>
                    <a:pt x="15" y="95"/>
                    <a:pt x="103" y="183"/>
                  </a:cubicBezTo>
                  <a:cubicBezTo>
                    <a:pt x="158" y="249"/>
                    <a:pt x="229" y="282"/>
                    <a:pt x="267" y="282"/>
                  </a:cubicBezTo>
                  <a:cubicBezTo>
                    <a:pt x="280" y="282"/>
                    <a:pt x="289" y="278"/>
                    <a:pt x="293" y="271"/>
                  </a:cubicBezTo>
                  <a:cubicBezTo>
                    <a:pt x="293" y="242"/>
                    <a:pt x="235" y="183"/>
                    <a:pt x="161" y="125"/>
                  </a:cubicBezTo>
                  <a:cubicBezTo>
                    <a:pt x="99" y="63"/>
                    <a:pt x="48" y="1"/>
                    <a:pt x="25" y="1"/>
                  </a:cubicBezTo>
                  <a:close/>
                </a:path>
              </a:pathLst>
            </a:custGeom>
            <a:solidFill>
              <a:srgbClr val="FFA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2410679" y="2189732"/>
              <a:ext cx="763539" cy="532383"/>
            </a:xfrm>
            <a:custGeom>
              <a:avLst/>
              <a:gdLst/>
              <a:ahLst/>
              <a:cxnLst/>
              <a:rect l="l" t="t" r="r" b="b"/>
              <a:pathLst>
                <a:path w="12357" h="8616" extrusionOk="0">
                  <a:moveTo>
                    <a:pt x="9955" y="0"/>
                  </a:moveTo>
                  <a:cubicBezTo>
                    <a:pt x="9955" y="0"/>
                    <a:pt x="7035" y="5008"/>
                    <a:pt x="5938" y="5008"/>
                  </a:cubicBezTo>
                  <a:cubicBezTo>
                    <a:pt x="5863" y="5008"/>
                    <a:pt x="5796" y="4985"/>
                    <a:pt x="5739" y="4934"/>
                  </a:cubicBezTo>
                  <a:cubicBezTo>
                    <a:pt x="3792" y="3177"/>
                    <a:pt x="2240" y="1332"/>
                    <a:pt x="2240" y="1332"/>
                  </a:cubicBezTo>
                  <a:lnTo>
                    <a:pt x="0" y="2972"/>
                  </a:lnTo>
                  <a:cubicBezTo>
                    <a:pt x="0" y="2972"/>
                    <a:pt x="2533" y="5988"/>
                    <a:pt x="3177" y="6749"/>
                  </a:cubicBezTo>
                  <a:cubicBezTo>
                    <a:pt x="3593" y="7242"/>
                    <a:pt x="4832" y="8615"/>
                    <a:pt x="6384" y="8615"/>
                  </a:cubicBezTo>
                  <a:cubicBezTo>
                    <a:pt x="7183" y="8615"/>
                    <a:pt x="8064" y="8252"/>
                    <a:pt x="8960" y="7217"/>
                  </a:cubicBezTo>
                  <a:cubicBezTo>
                    <a:pt x="11595" y="4187"/>
                    <a:pt x="12356" y="1552"/>
                    <a:pt x="12356" y="1552"/>
                  </a:cubicBezTo>
                  <a:lnTo>
                    <a:pt x="99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2359082" y="2150617"/>
              <a:ext cx="200014" cy="237953"/>
            </a:xfrm>
            <a:custGeom>
              <a:avLst/>
              <a:gdLst/>
              <a:ahLst/>
              <a:cxnLst/>
              <a:rect l="l" t="t" r="r" b="b"/>
              <a:pathLst>
                <a:path w="3237" h="3851" extrusionOk="0">
                  <a:moveTo>
                    <a:pt x="903" y="0"/>
                  </a:moveTo>
                  <a:cubicBezTo>
                    <a:pt x="872" y="0"/>
                    <a:pt x="849" y="11"/>
                    <a:pt x="835" y="33"/>
                  </a:cubicBezTo>
                  <a:cubicBezTo>
                    <a:pt x="660" y="311"/>
                    <a:pt x="1816" y="1394"/>
                    <a:pt x="1816" y="1394"/>
                  </a:cubicBezTo>
                  <a:cubicBezTo>
                    <a:pt x="1816" y="1394"/>
                    <a:pt x="851" y="629"/>
                    <a:pt x="514" y="629"/>
                  </a:cubicBezTo>
                  <a:cubicBezTo>
                    <a:pt x="476" y="629"/>
                    <a:pt x="445" y="640"/>
                    <a:pt x="425" y="662"/>
                  </a:cubicBezTo>
                  <a:cubicBezTo>
                    <a:pt x="220" y="882"/>
                    <a:pt x="1245" y="1819"/>
                    <a:pt x="1245" y="1819"/>
                  </a:cubicBezTo>
                  <a:cubicBezTo>
                    <a:pt x="1245" y="1819"/>
                    <a:pt x="402" y="1135"/>
                    <a:pt x="193" y="1135"/>
                  </a:cubicBezTo>
                  <a:cubicBezTo>
                    <a:pt x="165" y="1135"/>
                    <a:pt x="149" y="1147"/>
                    <a:pt x="147" y="1175"/>
                  </a:cubicBezTo>
                  <a:cubicBezTo>
                    <a:pt x="133" y="1409"/>
                    <a:pt x="747" y="2156"/>
                    <a:pt x="747" y="2156"/>
                  </a:cubicBezTo>
                  <a:cubicBezTo>
                    <a:pt x="747" y="2156"/>
                    <a:pt x="240" y="1689"/>
                    <a:pt x="70" y="1689"/>
                  </a:cubicBezTo>
                  <a:cubicBezTo>
                    <a:pt x="38" y="1689"/>
                    <a:pt x="18" y="1706"/>
                    <a:pt x="15" y="1746"/>
                  </a:cubicBezTo>
                  <a:cubicBezTo>
                    <a:pt x="1" y="1980"/>
                    <a:pt x="1011" y="3795"/>
                    <a:pt x="1011" y="3795"/>
                  </a:cubicBezTo>
                  <a:cubicBezTo>
                    <a:pt x="1041" y="3833"/>
                    <a:pt x="1084" y="3850"/>
                    <a:pt x="1137" y="3850"/>
                  </a:cubicBezTo>
                  <a:cubicBezTo>
                    <a:pt x="1667" y="3850"/>
                    <a:pt x="3236" y="2185"/>
                    <a:pt x="3236" y="2185"/>
                  </a:cubicBezTo>
                  <a:cubicBezTo>
                    <a:pt x="3236" y="2185"/>
                    <a:pt x="3090" y="252"/>
                    <a:pt x="2943" y="223"/>
                  </a:cubicBezTo>
                  <a:cubicBezTo>
                    <a:pt x="2936" y="221"/>
                    <a:pt x="2929" y="220"/>
                    <a:pt x="2920" y="220"/>
                  </a:cubicBezTo>
                  <a:cubicBezTo>
                    <a:pt x="2764" y="220"/>
                    <a:pt x="2449" y="619"/>
                    <a:pt x="2519" y="1204"/>
                  </a:cubicBezTo>
                  <a:cubicBezTo>
                    <a:pt x="2519" y="1204"/>
                    <a:pt x="1242" y="0"/>
                    <a:pt x="903"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2869302" y="2077826"/>
              <a:ext cx="332925" cy="1055435"/>
            </a:xfrm>
            <a:custGeom>
              <a:avLst/>
              <a:gdLst/>
              <a:ahLst/>
              <a:cxnLst/>
              <a:rect l="l" t="t" r="r" b="b"/>
              <a:pathLst>
                <a:path w="5388" h="17081" extrusionOk="0">
                  <a:moveTo>
                    <a:pt x="5233" y="0"/>
                  </a:moveTo>
                  <a:cubicBezTo>
                    <a:pt x="4395" y="0"/>
                    <a:pt x="3397" y="831"/>
                    <a:pt x="3397" y="845"/>
                  </a:cubicBezTo>
                  <a:cubicBezTo>
                    <a:pt x="2972" y="1138"/>
                    <a:pt x="2738" y="1533"/>
                    <a:pt x="2562" y="1840"/>
                  </a:cubicBezTo>
                  <a:lnTo>
                    <a:pt x="1" y="17080"/>
                  </a:lnTo>
                  <a:lnTo>
                    <a:pt x="1" y="17080"/>
                  </a:lnTo>
                  <a:lnTo>
                    <a:pt x="3002" y="17065"/>
                  </a:lnTo>
                  <a:lnTo>
                    <a:pt x="5388" y="10"/>
                  </a:lnTo>
                  <a:cubicBezTo>
                    <a:pt x="5337" y="3"/>
                    <a:pt x="5285" y="0"/>
                    <a:pt x="5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3403004" y="2078382"/>
              <a:ext cx="251547" cy="1039493"/>
            </a:xfrm>
            <a:custGeom>
              <a:avLst/>
              <a:gdLst/>
              <a:ahLst/>
              <a:cxnLst/>
              <a:rect l="l" t="t" r="r" b="b"/>
              <a:pathLst>
                <a:path w="4071" h="16823" extrusionOk="0">
                  <a:moveTo>
                    <a:pt x="58" y="1"/>
                  </a:moveTo>
                  <a:cubicBezTo>
                    <a:pt x="39" y="1"/>
                    <a:pt x="20" y="1"/>
                    <a:pt x="1" y="1"/>
                  </a:cubicBezTo>
                  <a:lnTo>
                    <a:pt x="821" y="16822"/>
                  </a:lnTo>
                  <a:lnTo>
                    <a:pt x="4071" y="16500"/>
                  </a:lnTo>
                  <a:lnTo>
                    <a:pt x="1948" y="880"/>
                  </a:lnTo>
                  <a:cubicBezTo>
                    <a:pt x="1933" y="865"/>
                    <a:pt x="1210" y="1"/>
                    <a:pt x="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3097255" y="2078444"/>
              <a:ext cx="104981" cy="364128"/>
            </a:xfrm>
            <a:custGeom>
              <a:avLst/>
              <a:gdLst/>
              <a:ahLst/>
              <a:cxnLst/>
              <a:rect l="l" t="t" r="r" b="b"/>
              <a:pathLst>
                <a:path w="1699" h="5893" extrusionOk="0">
                  <a:moveTo>
                    <a:pt x="1699" y="0"/>
                  </a:moveTo>
                  <a:cubicBezTo>
                    <a:pt x="1699" y="1"/>
                    <a:pt x="1" y="3163"/>
                    <a:pt x="235" y="4041"/>
                  </a:cubicBezTo>
                  <a:cubicBezTo>
                    <a:pt x="487" y="4880"/>
                    <a:pt x="778" y="5892"/>
                    <a:pt x="842" y="5892"/>
                  </a:cubicBezTo>
                  <a:cubicBezTo>
                    <a:pt x="845" y="5892"/>
                    <a:pt x="848" y="5890"/>
                    <a:pt x="850" y="5885"/>
                  </a:cubicBezTo>
                  <a:cubicBezTo>
                    <a:pt x="879" y="5812"/>
                    <a:pt x="1699" y="1"/>
                    <a:pt x="1699"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3403004" y="2078444"/>
              <a:ext cx="122221" cy="347383"/>
            </a:xfrm>
            <a:custGeom>
              <a:avLst/>
              <a:gdLst/>
              <a:ahLst/>
              <a:cxnLst/>
              <a:rect l="l" t="t" r="r" b="b"/>
              <a:pathLst>
                <a:path w="1978" h="5622" extrusionOk="0">
                  <a:moveTo>
                    <a:pt x="1" y="0"/>
                  </a:moveTo>
                  <a:lnTo>
                    <a:pt x="264" y="5622"/>
                  </a:lnTo>
                  <a:cubicBezTo>
                    <a:pt x="1977" y="3353"/>
                    <a:pt x="1" y="1"/>
                    <a:pt x="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3533262" y="2281060"/>
              <a:ext cx="82428" cy="551846"/>
            </a:xfrm>
            <a:custGeom>
              <a:avLst/>
              <a:gdLst/>
              <a:ahLst/>
              <a:cxnLst/>
              <a:rect l="l" t="t" r="r" b="b"/>
              <a:pathLst>
                <a:path w="1334" h="8931" extrusionOk="0">
                  <a:moveTo>
                    <a:pt x="1" y="1"/>
                  </a:moveTo>
                  <a:cubicBezTo>
                    <a:pt x="1" y="1"/>
                    <a:pt x="1" y="30"/>
                    <a:pt x="30" y="103"/>
                  </a:cubicBezTo>
                  <a:cubicBezTo>
                    <a:pt x="30" y="176"/>
                    <a:pt x="45" y="249"/>
                    <a:pt x="59" y="367"/>
                  </a:cubicBezTo>
                  <a:cubicBezTo>
                    <a:pt x="103" y="601"/>
                    <a:pt x="162" y="923"/>
                    <a:pt x="220" y="1318"/>
                  </a:cubicBezTo>
                  <a:cubicBezTo>
                    <a:pt x="367" y="2123"/>
                    <a:pt x="557" y="3236"/>
                    <a:pt x="733" y="4466"/>
                  </a:cubicBezTo>
                  <a:cubicBezTo>
                    <a:pt x="923" y="5710"/>
                    <a:pt x="1070" y="6823"/>
                    <a:pt x="1157" y="7628"/>
                  </a:cubicBezTo>
                  <a:cubicBezTo>
                    <a:pt x="1201" y="8008"/>
                    <a:pt x="1231" y="8330"/>
                    <a:pt x="1275" y="8579"/>
                  </a:cubicBezTo>
                  <a:cubicBezTo>
                    <a:pt x="1289" y="8667"/>
                    <a:pt x="1289" y="8755"/>
                    <a:pt x="1304" y="8828"/>
                  </a:cubicBezTo>
                  <a:cubicBezTo>
                    <a:pt x="1304" y="8887"/>
                    <a:pt x="1333" y="8931"/>
                    <a:pt x="1333" y="8931"/>
                  </a:cubicBezTo>
                  <a:lnTo>
                    <a:pt x="1333" y="8828"/>
                  </a:lnTo>
                  <a:cubicBezTo>
                    <a:pt x="1333" y="8755"/>
                    <a:pt x="1304" y="8682"/>
                    <a:pt x="1304" y="8579"/>
                  </a:cubicBezTo>
                  <a:cubicBezTo>
                    <a:pt x="1289" y="8330"/>
                    <a:pt x="1260" y="8008"/>
                    <a:pt x="1216" y="7613"/>
                  </a:cubicBezTo>
                  <a:cubicBezTo>
                    <a:pt x="1128" y="6808"/>
                    <a:pt x="996" y="5666"/>
                    <a:pt x="821" y="4436"/>
                  </a:cubicBezTo>
                  <a:cubicBezTo>
                    <a:pt x="630" y="3221"/>
                    <a:pt x="455" y="2094"/>
                    <a:pt x="279" y="1289"/>
                  </a:cubicBezTo>
                  <a:cubicBezTo>
                    <a:pt x="191" y="894"/>
                    <a:pt x="133" y="557"/>
                    <a:pt x="89" y="337"/>
                  </a:cubicBezTo>
                  <a:cubicBezTo>
                    <a:pt x="59" y="235"/>
                    <a:pt x="45" y="162"/>
                    <a:pt x="30" y="88"/>
                  </a:cubicBezTo>
                  <a:cubicBezTo>
                    <a:pt x="30" y="30"/>
                    <a:pt x="1" y="1"/>
                    <a:pt x="1"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2928994" y="2290144"/>
              <a:ext cx="105908" cy="480417"/>
            </a:xfrm>
            <a:custGeom>
              <a:avLst/>
              <a:gdLst/>
              <a:ahLst/>
              <a:cxnLst/>
              <a:rect l="l" t="t" r="r" b="b"/>
              <a:pathLst>
                <a:path w="1714" h="7775" extrusionOk="0">
                  <a:moveTo>
                    <a:pt x="1714" y="0"/>
                  </a:moveTo>
                  <a:lnTo>
                    <a:pt x="1714" y="0"/>
                  </a:lnTo>
                  <a:cubicBezTo>
                    <a:pt x="1714" y="0"/>
                    <a:pt x="1699" y="103"/>
                    <a:pt x="1611" y="249"/>
                  </a:cubicBezTo>
                  <a:cubicBezTo>
                    <a:pt x="1567" y="468"/>
                    <a:pt x="1523" y="747"/>
                    <a:pt x="1450" y="1098"/>
                  </a:cubicBezTo>
                  <a:cubicBezTo>
                    <a:pt x="1318" y="1801"/>
                    <a:pt x="1099" y="2782"/>
                    <a:pt x="864" y="3850"/>
                  </a:cubicBezTo>
                  <a:cubicBezTo>
                    <a:pt x="616" y="4934"/>
                    <a:pt x="396" y="5900"/>
                    <a:pt x="235" y="6617"/>
                  </a:cubicBezTo>
                  <a:cubicBezTo>
                    <a:pt x="162" y="6968"/>
                    <a:pt x="103" y="7232"/>
                    <a:pt x="59" y="7452"/>
                  </a:cubicBezTo>
                  <a:cubicBezTo>
                    <a:pt x="15" y="7656"/>
                    <a:pt x="1" y="7774"/>
                    <a:pt x="1" y="7774"/>
                  </a:cubicBezTo>
                  <a:cubicBezTo>
                    <a:pt x="1" y="7775"/>
                    <a:pt x="1" y="7775"/>
                    <a:pt x="1" y="7775"/>
                  </a:cubicBezTo>
                  <a:cubicBezTo>
                    <a:pt x="5" y="7775"/>
                    <a:pt x="34" y="7673"/>
                    <a:pt x="89" y="7481"/>
                  </a:cubicBezTo>
                  <a:cubicBezTo>
                    <a:pt x="147" y="7276"/>
                    <a:pt x="220" y="6998"/>
                    <a:pt x="308" y="6661"/>
                  </a:cubicBezTo>
                  <a:cubicBezTo>
                    <a:pt x="498" y="5958"/>
                    <a:pt x="733" y="4992"/>
                    <a:pt x="967" y="3909"/>
                  </a:cubicBezTo>
                  <a:cubicBezTo>
                    <a:pt x="1201" y="2855"/>
                    <a:pt x="1406" y="1859"/>
                    <a:pt x="1538" y="1142"/>
                  </a:cubicBezTo>
                  <a:cubicBezTo>
                    <a:pt x="1611" y="805"/>
                    <a:pt x="1640" y="512"/>
                    <a:pt x="1684" y="307"/>
                  </a:cubicBezTo>
                  <a:cubicBezTo>
                    <a:pt x="1714" y="103"/>
                    <a:pt x="1714" y="0"/>
                    <a:pt x="1714"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2925410" y="2835583"/>
              <a:ext cx="129388" cy="222877"/>
            </a:xfrm>
            <a:custGeom>
              <a:avLst/>
              <a:gdLst/>
              <a:ahLst/>
              <a:cxnLst/>
              <a:rect l="l" t="t" r="r" b="b"/>
              <a:pathLst>
                <a:path w="2094" h="3607" extrusionOk="0">
                  <a:moveTo>
                    <a:pt x="513" y="250"/>
                  </a:moveTo>
                  <a:cubicBezTo>
                    <a:pt x="502" y="250"/>
                    <a:pt x="499" y="256"/>
                    <a:pt x="508" y="290"/>
                  </a:cubicBezTo>
                  <a:lnTo>
                    <a:pt x="508" y="290"/>
                  </a:lnTo>
                  <a:cubicBezTo>
                    <a:pt x="513" y="263"/>
                    <a:pt x="513" y="250"/>
                    <a:pt x="513" y="250"/>
                  </a:cubicBezTo>
                  <a:close/>
                  <a:moveTo>
                    <a:pt x="508" y="290"/>
                  </a:moveTo>
                  <a:cubicBezTo>
                    <a:pt x="506" y="303"/>
                    <a:pt x="503" y="318"/>
                    <a:pt x="498" y="337"/>
                  </a:cubicBezTo>
                  <a:cubicBezTo>
                    <a:pt x="483" y="411"/>
                    <a:pt x="454" y="498"/>
                    <a:pt x="439" y="586"/>
                  </a:cubicBezTo>
                  <a:cubicBezTo>
                    <a:pt x="401" y="729"/>
                    <a:pt x="357" y="920"/>
                    <a:pt x="311" y="1145"/>
                  </a:cubicBezTo>
                  <a:lnTo>
                    <a:pt x="311" y="1145"/>
                  </a:lnTo>
                  <a:cubicBezTo>
                    <a:pt x="361" y="927"/>
                    <a:pt x="408" y="740"/>
                    <a:pt x="454" y="601"/>
                  </a:cubicBezTo>
                  <a:cubicBezTo>
                    <a:pt x="498" y="498"/>
                    <a:pt x="513" y="411"/>
                    <a:pt x="527" y="352"/>
                  </a:cubicBezTo>
                  <a:cubicBezTo>
                    <a:pt x="518" y="325"/>
                    <a:pt x="512" y="305"/>
                    <a:pt x="508" y="290"/>
                  </a:cubicBezTo>
                  <a:close/>
                  <a:moveTo>
                    <a:pt x="2094" y="1"/>
                  </a:moveTo>
                  <a:lnTo>
                    <a:pt x="2035" y="15"/>
                  </a:lnTo>
                  <a:cubicBezTo>
                    <a:pt x="1581" y="118"/>
                    <a:pt x="1215" y="206"/>
                    <a:pt x="937" y="264"/>
                  </a:cubicBezTo>
                  <a:cubicBezTo>
                    <a:pt x="820" y="293"/>
                    <a:pt x="717" y="308"/>
                    <a:pt x="644" y="337"/>
                  </a:cubicBezTo>
                  <a:cubicBezTo>
                    <a:pt x="571" y="352"/>
                    <a:pt x="527" y="367"/>
                    <a:pt x="527" y="367"/>
                  </a:cubicBezTo>
                  <a:cubicBezTo>
                    <a:pt x="527" y="367"/>
                    <a:pt x="571" y="367"/>
                    <a:pt x="644" y="352"/>
                  </a:cubicBezTo>
                  <a:cubicBezTo>
                    <a:pt x="717" y="337"/>
                    <a:pt x="805" y="308"/>
                    <a:pt x="937" y="293"/>
                  </a:cubicBezTo>
                  <a:cubicBezTo>
                    <a:pt x="1205" y="237"/>
                    <a:pt x="1554" y="194"/>
                    <a:pt x="1985" y="100"/>
                  </a:cubicBezTo>
                  <a:lnTo>
                    <a:pt x="1985" y="100"/>
                  </a:lnTo>
                  <a:cubicBezTo>
                    <a:pt x="1868" y="885"/>
                    <a:pt x="1690" y="1922"/>
                    <a:pt x="1186" y="2972"/>
                  </a:cubicBezTo>
                  <a:cubicBezTo>
                    <a:pt x="1113" y="3090"/>
                    <a:pt x="1040" y="3236"/>
                    <a:pt x="937" y="3338"/>
                  </a:cubicBezTo>
                  <a:cubicBezTo>
                    <a:pt x="820" y="3426"/>
                    <a:pt x="674" y="3499"/>
                    <a:pt x="556" y="3499"/>
                  </a:cubicBezTo>
                  <a:cubicBezTo>
                    <a:pt x="410" y="3499"/>
                    <a:pt x="278" y="3441"/>
                    <a:pt x="205" y="3338"/>
                  </a:cubicBezTo>
                  <a:cubicBezTo>
                    <a:pt x="117" y="3221"/>
                    <a:pt x="73" y="3090"/>
                    <a:pt x="59" y="2972"/>
                  </a:cubicBezTo>
                  <a:cubicBezTo>
                    <a:pt x="44" y="2694"/>
                    <a:pt x="88" y="2445"/>
                    <a:pt x="132" y="2197"/>
                  </a:cubicBezTo>
                  <a:cubicBezTo>
                    <a:pt x="161" y="1962"/>
                    <a:pt x="205" y="1743"/>
                    <a:pt x="234" y="1538"/>
                  </a:cubicBezTo>
                  <a:cubicBezTo>
                    <a:pt x="260" y="1399"/>
                    <a:pt x="286" y="1267"/>
                    <a:pt x="311" y="1145"/>
                  </a:cubicBezTo>
                  <a:lnTo>
                    <a:pt x="311" y="1145"/>
                  </a:lnTo>
                  <a:cubicBezTo>
                    <a:pt x="282" y="1271"/>
                    <a:pt x="252" y="1408"/>
                    <a:pt x="220" y="1552"/>
                  </a:cubicBezTo>
                  <a:cubicBezTo>
                    <a:pt x="161" y="1757"/>
                    <a:pt x="132" y="1977"/>
                    <a:pt x="88" y="2211"/>
                  </a:cubicBezTo>
                  <a:cubicBezTo>
                    <a:pt x="73" y="2328"/>
                    <a:pt x="59" y="2460"/>
                    <a:pt x="29" y="2577"/>
                  </a:cubicBezTo>
                  <a:cubicBezTo>
                    <a:pt x="15" y="2709"/>
                    <a:pt x="0" y="2841"/>
                    <a:pt x="15" y="2987"/>
                  </a:cubicBezTo>
                  <a:cubicBezTo>
                    <a:pt x="15" y="3133"/>
                    <a:pt x="73" y="3280"/>
                    <a:pt x="161" y="3412"/>
                  </a:cubicBezTo>
                  <a:cubicBezTo>
                    <a:pt x="239" y="3515"/>
                    <a:pt x="385" y="3607"/>
                    <a:pt x="529" y="3607"/>
                  </a:cubicBezTo>
                  <a:cubicBezTo>
                    <a:pt x="548" y="3607"/>
                    <a:pt x="567" y="3605"/>
                    <a:pt x="586" y="3602"/>
                  </a:cubicBezTo>
                  <a:cubicBezTo>
                    <a:pt x="747" y="3587"/>
                    <a:pt x="908" y="3514"/>
                    <a:pt x="1025" y="3412"/>
                  </a:cubicBezTo>
                  <a:cubicBezTo>
                    <a:pt x="1142" y="3295"/>
                    <a:pt x="1230" y="3148"/>
                    <a:pt x="1303" y="3002"/>
                  </a:cubicBezTo>
                  <a:cubicBezTo>
                    <a:pt x="1815" y="1918"/>
                    <a:pt x="1976" y="850"/>
                    <a:pt x="2094" y="59"/>
                  </a:cubicBezTo>
                  <a:lnTo>
                    <a:pt x="2094" y="1"/>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3675323" y="2620299"/>
              <a:ext cx="39855" cy="83293"/>
            </a:xfrm>
            <a:custGeom>
              <a:avLst/>
              <a:gdLst/>
              <a:ahLst/>
              <a:cxnLst/>
              <a:rect l="l" t="t" r="r" b="b"/>
              <a:pathLst>
                <a:path w="645" h="1348" extrusionOk="0">
                  <a:moveTo>
                    <a:pt x="615" y="0"/>
                  </a:moveTo>
                  <a:cubicBezTo>
                    <a:pt x="601" y="0"/>
                    <a:pt x="396" y="264"/>
                    <a:pt x="235" y="630"/>
                  </a:cubicBezTo>
                  <a:cubicBezTo>
                    <a:pt x="73" y="1025"/>
                    <a:pt x="0" y="1347"/>
                    <a:pt x="15" y="1347"/>
                  </a:cubicBezTo>
                  <a:cubicBezTo>
                    <a:pt x="16" y="1348"/>
                    <a:pt x="17" y="1348"/>
                    <a:pt x="18" y="1348"/>
                  </a:cubicBezTo>
                  <a:cubicBezTo>
                    <a:pt x="64" y="1348"/>
                    <a:pt x="165" y="1046"/>
                    <a:pt x="308" y="674"/>
                  </a:cubicBezTo>
                  <a:cubicBezTo>
                    <a:pt x="498" y="308"/>
                    <a:pt x="644" y="15"/>
                    <a:pt x="61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3708753" y="2611278"/>
              <a:ext cx="12729" cy="104981"/>
            </a:xfrm>
            <a:custGeom>
              <a:avLst/>
              <a:gdLst/>
              <a:ahLst/>
              <a:cxnLst/>
              <a:rect l="l" t="t" r="r" b="b"/>
              <a:pathLst>
                <a:path w="206" h="1699" extrusionOk="0">
                  <a:moveTo>
                    <a:pt x="191" y="0"/>
                  </a:moveTo>
                  <a:lnTo>
                    <a:pt x="191" y="0"/>
                  </a:lnTo>
                  <a:cubicBezTo>
                    <a:pt x="177" y="0"/>
                    <a:pt x="118" y="366"/>
                    <a:pt x="60" y="834"/>
                  </a:cubicBezTo>
                  <a:cubicBezTo>
                    <a:pt x="30" y="1318"/>
                    <a:pt x="1" y="1698"/>
                    <a:pt x="30" y="1698"/>
                  </a:cubicBezTo>
                  <a:cubicBezTo>
                    <a:pt x="45" y="1698"/>
                    <a:pt x="118" y="1318"/>
                    <a:pt x="147" y="849"/>
                  </a:cubicBezTo>
                  <a:cubicBezTo>
                    <a:pt x="191" y="381"/>
                    <a:pt x="206" y="0"/>
                    <a:pt x="19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711917" y="2665593"/>
              <a:ext cx="178264" cy="58021"/>
            </a:xfrm>
            <a:custGeom>
              <a:avLst/>
              <a:gdLst/>
              <a:ahLst/>
              <a:cxnLst/>
              <a:rect l="l" t="t" r="r" b="b"/>
              <a:pathLst>
                <a:path w="2885" h="939" extrusionOk="0">
                  <a:moveTo>
                    <a:pt x="1597" y="1"/>
                  </a:moveTo>
                  <a:cubicBezTo>
                    <a:pt x="1049" y="1"/>
                    <a:pt x="498" y="184"/>
                    <a:pt x="73" y="541"/>
                  </a:cubicBezTo>
                  <a:lnTo>
                    <a:pt x="73" y="453"/>
                  </a:lnTo>
                  <a:lnTo>
                    <a:pt x="0" y="541"/>
                  </a:lnTo>
                  <a:cubicBezTo>
                    <a:pt x="454" y="702"/>
                    <a:pt x="937" y="878"/>
                    <a:pt x="1406" y="922"/>
                  </a:cubicBezTo>
                  <a:cubicBezTo>
                    <a:pt x="1501" y="933"/>
                    <a:pt x="1598" y="939"/>
                    <a:pt x="1694" y="939"/>
                  </a:cubicBezTo>
                  <a:cubicBezTo>
                    <a:pt x="2096" y="939"/>
                    <a:pt x="2489" y="836"/>
                    <a:pt x="2796" y="600"/>
                  </a:cubicBezTo>
                  <a:cubicBezTo>
                    <a:pt x="2855" y="556"/>
                    <a:pt x="2884" y="512"/>
                    <a:pt x="2884" y="453"/>
                  </a:cubicBezTo>
                  <a:cubicBezTo>
                    <a:pt x="2884" y="395"/>
                    <a:pt x="2840" y="365"/>
                    <a:pt x="2782" y="321"/>
                  </a:cubicBezTo>
                  <a:cubicBezTo>
                    <a:pt x="2428" y="106"/>
                    <a:pt x="2013" y="1"/>
                    <a:pt x="1597"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2772535" y="2496344"/>
              <a:ext cx="15386" cy="106835"/>
            </a:xfrm>
            <a:custGeom>
              <a:avLst/>
              <a:gdLst/>
              <a:ahLst/>
              <a:cxnLst/>
              <a:rect l="l" t="t" r="r" b="b"/>
              <a:pathLst>
                <a:path w="249" h="1729" extrusionOk="0">
                  <a:moveTo>
                    <a:pt x="190" y="1"/>
                  </a:moveTo>
                  <a:cubicBezTo>
                    <a:pt x="176" y="1"/>
                    <a:pt x="176" y="396"/>
                    <a:pt x="117" y="865"/>
                  </a:cubicBezTo>
                  <a:cubicBezTo>
                    <a:pt x="59" y="1348"/>
                    <a:pt x="0" y="1728"/>
                    <a:pt x="29" y="1728"/>
                  </a:cubicBezTo>
                  <a:cubicBezTo>
                    <a:pt x="44" y="1728"/>
                    <a:pt x="146" y="1362"/>
                    <a:pt x="205" y="879"/>
                  </a:cubicBezTo>
                  <a:cubicBezTo>
                    <a:pt x="249" y="381"/>
                    <a:pt x="205" y="1"/>
                    <a:pt x="19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2784276" y="2496344"/>
              <a:ext cx="35344" cy="96887"/>
            </a:xfrm>
            <a:custGeom>
              <a:avLst/>
              <a:gdLst/>
              <a:ahLst/>
              <a:cxnLst/>
              <a:rect l="l" t="t" r="r" b="b"/>
              <a:pathLst>
                <a:path w="572" h="1568" extrusionOk="0">
                  <a:moveTo>
                    <a:pt x="30" y="1"/>
                  </a:moveTo>
                  <a:cubicBezTo>
                    <a:pt x="0" y="1"/>
                    <a:pt x="88" y="352"/>
                    <a:pt x="235" y="791"/>
                  </a:cubicBezTo>
                  <a:cubicBezTo>
                    <a:pt x="366" y="1231"/>
                    <a:pt x="513" y="1567"/>
                    <a:pt x="527" y="1567"/>
                  </a:cubicBezTo>
                  <a:cubicBezTo>
                    <a:pt x="571" y="1567"/>
                    <a:pt x="469" y="1201"/>
                    <a:pt x="322" y="777"/>
                  </a:cubicBezTo>
                  <a:cubicBezTo>
                    <a:pt x="205" y="338"/>
                    <a:pt x="59" y="1"/>
                    <a:pt x="3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3282694" y="2125468"/>
              <a:ext cx="29906" cy="710152"/>
            </a:xfrm>
            <a:custGeom>
              <a:avLst/>
              <a:gdLst/>
              <a:ahLst/>
              <a:cxnLst/>
              <a:rect l="l" t="t" r="r" b="b"/>
              <a:pathLst>
                <a:path w="484" h="11493" extrusionOk="0">
                  <a:moveTo>
                    <a:pt x="425" y="1"/>
                  </a:moveTo>
                  <a:cubicBezTo>
                    <a:pt x="367" y="1"/>
                    <a:pt x="235" y="2563"/>
                    <a:pt x="147" y="5754"/>
                  </a:cubicBezTo>
                  <a:cubicBezTo>
                    <a:pt x="30" y="8916"/>
                    <a:pt x="1" y="11493"/>
                    <a:pt x="59" y="11493"/>
                  </a:cubicBezTo>
                  <a:cubicBezTo>
                    <a:pt x="118" y="11493"/>
                    <a:pt x="220" y="8916"/>
                    <a:pt x="337" y="5754"/>
                  </a:cubicBezTo>
                  <a:cubicBezTo>
                    <a:pt x="440" y="2592"/>
                    <a:pt x="484" y="1"/>
                    <a:pt x="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3322488" y="2351256"/>
              <a:ext cx="29906" cy="28485"/>
            </a:xfrm>
            <a:custGeom>
              <a:avLst/>
              <a:gdLst/>
              <a:ahLst/>
              <a:cxnLst/>
              <a:rect l="l" t="t" r="r" b="b"/>
              <a:pathLst>
                <a:path w="484" h="461" extrusionOk="0">
                  <a:moveTo>
                    <a:pt x="264" y="1"/>
                  </a:moveTo>
                  <a:cubicBezTo>
                    <a:pt x="227" y="1"/>
                    <a:pt x="198" y="14"/>
                    <a:pt x="177" y="36"/>
                  </a:cubicBezTo>
                  <a:cubicBezTo>
                    <a:pt x="162" y="50"/>
                    <a:pt x="162" y="65"/>
                    <a:pt x="162" y="80"/>
                  </a:cubicBezTo>
                  <a:cubicBezTo>
                    <a:pt x="177" y="109"/>
                    <a:pt x="235" y="109"/>
                    <a:pt x="279" y="138"/>
                  </a:cubicBezTo>
                  <a:cubicBezTo>
                    <a:pt x="294" y="153"/>
                    <a:pt x="308" y="197"/>
                    <a:pt x="308" y="211"/>
                  </a:cubicBezTo>
                  <a:cubicBezTo>
                    <a:pt x="308" y="226"/>
                    <a:pt x="308" y="255"/>
                    <a:pt x="279" y="270"/>
                  </a:cubicBezTo>
                  <a:cubicBezTo>
                    <a:pt x="235" y="285"/>
                    <a:pt x="220" y="285"/>
                    <a:pt x="206" y="285"/>
                  </a:cubicBezTo>
                  <a:cubicBezTo>
                    <a:pt x="177" y="285"/>
                    <a:pt x="147" y="255"/>
                    <a:pt x="147" y="226"/>
                  </a:cubicBezTo>
                  <a:cubicBezTo>
                    <a:pt x="118" y="182"/>
                    <a:pt x="147" y="124"/>
                    <a:pt x="118" y="109"/>
                  </a:cubicBezTo>
                  <a:lnTo>
                    <a:pt x="74" y="109"/>
                  </a:lnTo>
                  <a:cubicBezTo>
                    <a:pt x="59" y="124"/>
                    <a:pt x="16" y="153"/>
                    <a:pt x="16" y="211"/>
                  </a:cubicBezTo>
                  <a:cubicBezTo>
                    <a:pt x="1" y="270"/>
                    <a:pt x="16" y="358"/>
                    <a:pt x="89" y="416"/>
                  </a:cubicBezTo>
                  <a:cubicBezTo>
                    <a:pt x="125" y="446"/>
                    <a:pt x="177" y="460"/>
                    <a:pt x="228" y="460"/>
                  </a:cubicBezTo>
                  <a:cubicBezTo>
                    <a:pt x="279" y="460"/>
                    <a:pt x="330" y="446"/>
                    <a:pt x="367" y="416"/>
                  </a:cubicBezTo>
                  <a:cubicBezTo>
                    <a:pt x="440" y="358"/>
                    <a:pt x="484" y="255"/>
                    <a:pt x="455" y="153"/>
                  </a:cubicBezTo>
                  <a:cubicBezTo>
                    <a:pt x="440" y="65"/>
                    <a:pt x="367" y="36"/>
                    <a:pt x="308" y="6"/>
                  </a:cubicBezTo>
                  <a:cubicBezTo>
                    <a:pt x="293" y="3"/>
                    <a:pt x="278" y="1"/>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3331572" y="2233357"/>
              <a:ext cx="29906" cy="27558"/>
            </a:xfrm>
            <a:custGeom>
              <a:avLst/>
              <a:gdLst/>
              <a:ahLst/>
              <a:cxnLst/>
              <a:rect l="l" t="t" r="r" b="b"/>
              <a:pathLst>
                <a:path w="484" h="446" extrusionOk="0">
                  <a:moveTo>
                    <a:pt x="273" y="0"/>
                  </a:moveTo>
                  <a:cubicBezTo>
                    <a:pt x="253" y="0"/>
                    <a:pt x="235" y="4"/>
                    <a:pt x="220" y="11"/>
                  </a:cubicBezTo>
                  <a:cubicBezTo>
                    <a:pt x="176" y="11"/>
                    <a:pt x="176" y="26"/>
                    <a:pt x="176" y="55"/>
                  </a:cubicBezTo>
                  <a:cubicBezTo>
                    <a:pt x="176" y="70"/>
                    <a:pt x="235" y="85"/>
                    <a:pt x="264" y="128"/>
                  </a:cubicBezTo>
                  <a:cubicBezTo>
                    <a:pt x="293" y="143"/>
                    <a:pt x="308" y="187"/>
                    <a:pt x="308" y="202"/>
                  </a:cubicBezTo>
                  <a:cubicBezTo>
                    <a:pt x="308" y="216"/>
                    <a:pt x="308" y="231"/>
                    <a:pt x="264" y="260"/>
                  </a:cubicBezTo>
                  <a:lnTo>
                    <a:pt x="191" y="260"/>
                  </a:lnTo>
                  <a:cubicBezTo>
                    <a:pt x="176" y="260"/>
                    <a:pt x="161" y="216"/>
                    <a:pt x="161" y="202"/>
                  </a:cubicBezTo>
                  <a:cubicBezTo>
                    <a:pt x="147" y="143"/>
                    <a:pt x="176" y="85"/>
                    <a:pt x="161" y="70"/>
                  </a:cubicBezTo>
                  <a:cubicBezTo>
                    <a:pt x="161" y="63"/>
                    <a:pt x="158" y="59"/>
                    <a:pt x="147" y="59"/>
                  </a:cubicBezTo>
                  <a:cubicBezTo>
                    <a:pt x="136" y="59"/>
                    <a:pt x="117" y="63"/>
                    <a:pt x="88" y="70"/>
                  </a:cubicBezTo>
                  <a:cubicBezTo>
                    <a:pt x="44" y="85"/>
                    <a:pt x="30" y="128"/>
                    <a:pt x="15" y="172"/>
                  </a:cubicBezTo>
                  <a:cubicBezTo>
                    <a:pt x="0" y="231"/>
                    <a:pt x="0" y="304"/>
                    <a:pt x="73" y="377"/>
                  </a:cubicBezTo>
                  <a:cubicBezTo>
                    <a:pt x="119" y="423"/>
                    <a:pt x="182" y="446"/>
                    <a:pt x="241" y="446"/>
                  </a:cubicBezTo>
                  <a:cubicBezTo>
                    <a:pt x="276" y="446"/>
                    <a:pt x="310" y="438"/>
                    <a:pt x="337" y="421"/>
                  </a:cubicBezTo>
                  <a:cubicBezTo>
                    <a:pt x="439" y="377"/>
                    <a:pt x="483" y="275"/>
                    <a:pt x="469" y="172"/>
                  </a:cubicBezTo>
                  <a:cubicBezTo>
                    <a:pt x="454" y="85"/>
                    <a:pt x="396" y="26"/>
                    <a:pt x="337" y="11"/>
                  </a:cubicBezTo>
                  <a:cubicBezTo>
                    <a:pt x="315" y="4"/>
                    <a:pt x="293" y="0"/>
                    <a:pt x="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3321623" y="2501288"/>
              <a:ext cx="29906" cy="27744"/>
            </a:xfrm>
            <a:custGeom>
              <a:avLst/>
              <a:gdLst/>
              <a:ahLst/>
              <a:cxnLst/>
              <a:rect l="l" t="t" r="r" b="b"/>
              <a:pathLst>
                <a:path w="484" h="449" extrusionOk="0">
                  <a:moveTo>
                    <a:pt x="215" y="1"/>
                  </a:moveTo>
                  <a:cubicBezTo>
                    <a:pt x="194" y="1"/>
                    <a:pt x="171" y="7"/>
                    <a:pt x="147" y="23"/>
                  </a:cubicBezTo>
                  <a:cubicBezTo>
                    <a:pt x="88" y="38"/>
                    <a:pt x="30" y="96"/>
                    <a:pt x="15" y="184"/>
                  </a:cubicBezTo>
                  <a:cubicBezTo>
                    <a:pt x="0" y="272"/>
                    <a:pt x="44" y="389"/>
                    <a:pt x="147" y="419"/>
                  </a:cubicBezTo>
                  <a:cubicBezTo>
                    <a:pt x="185" y="438"/>
                    <a:pt x="226" y="449"/>
                    <a:pt x="266" y="449"/>
                  </a:cubicBezTo>
                  <a:cubicBezTo>
                    <a:pt x="318" y="449"/>
                    <a:pt x="369" y="431"/>
                    <a:pt x="410" y="389"/>
                  </a:cubicBezTo>
                  <a:cubicBezTo>
                    <a:pt x="483" y="316"/>
                    <a:pt x="483" y="243"/>
                    <a:pt x="483" y="184"/>
                  </a:cubicBezTo>
                  <a:cubicBezTo>
                    <a:pt x="460" y="78"/>
                    <a:pt x="398" y="48"/>
                    <a:pt x="375" y="48"/>
                  </a:cubicBezTo>
                  <a:cubicBezTo>
                    <a:pt x="370" y="48"/>
                    <a:pt x="366" y="50"/>
                    <a:pt x="366" y="53"/>
                  </a:cubicBezTo>
                  <a:cubicBezTo>
                    <a:pt x="337" y="67"/>
                    <a:pt x="366" y="126"/>
                    <a:pt x="337" y="184"/>
                  </a:cubicBezTo>
                  <a:cubicBezTo>
                    <a:pt x="322" y="214"/>
                    <a:pt x="308" y="243"/>
                    <a:pt x="293" y="258"/>
                  </a:cubicBezTo>
                  <a:cubicBezTo>
                    <a:pt x="278" y="265"/>
                    <a:pt x="267" y="268"/>
                    <a:pt x="256" y="268"/>
                  </a:cubicBezTo>
                  <a:cubicBezTo>
                    <a:pt x="245" y="268"/>
                    <a:pt x="234" y="265"/>
                    <a:pt x="220" y="258"/>
                  </a:cubicBezTo>
                  <a:cubicBezTo>
                    <a:pt x="176" y="243"/>
                    <a:pt x="161" y="214"/>
                    <a:pt x="161" y="199"/>
                  </a:cubicBezTo>
                  <a:cubicBezTo>
                    <a:pt x="161" y="184"/>
                    <a:pt x="176" y="140"/>
                    <a:pt x="191" y="126"/>
                  </a:cubicBezTo>
                  <a:cubicBezTo>
                    <a:pt x="234" y="96"/>
                    <a:pt x="264" y="67"/>
                    <a:pt x="293" y="53"/>
                  </a:cubicBezTo>
                  <a:cubicBezTo>
                    <a:pt x="304" y="42"/>
                    <a:pt x="268" y="1"/>
                    <a:pt x="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3318904" y="2660526"/>
              <a:ext cx="31698" cy="29536"/>
            </a:xfrm>
            <a:custGeom>
              <a:avLst/>
              <a:gdLst/>
              <a:ahLst/>
              <a:cxnLst/>
              <a:rect l="l" t="t" r="r" b="b"/>
              <a:pathLst>
                <a:path w="513" h="478" extrusionOk="0">
                  <a:moveTo>
                    <a:pt x="246" y="1"/>
                  </a:moveTo>
                  <a:cubicBezTo>
                    <a:pt x="220" y="1"/>
                    <a:pt x="191" y="8"/>
                    <a:pt x="161" y="23"/>
                  </a:cubicBezTo>
                  <a:cubicBezTo>
                    <a:pt x="117" y="37"/>
                    <a:pt x="44" y="96"/>
                    <a:pt x="15" y="184"/>
                  </a:cubicBezTo>
                  <a:cubicBezTo>
                    <a:pt x="0" y="301"/>
                    <a:pt x="59" y="389"/>
                    <a:pt x="147" y="447"/>
                  </a:cubicBezTo>
                  <a:cubicBezTo>
                    <a:pt x="179" y="467"/>
                    <a:pt x="222" y="477"/>
                    <a:pt x="266" y="477"/>
                  </a:cubicBezTo>
                  <a:cubicBezTo>
                    <a:pt x="324" y="477"/>
                    <a:pt x="384" y="459"/>
                    <a:pt x="425" y="418"/>
                  </a:cubicBezTo>
                  <a:cubicBezTo>
                    <a:pt x="498" y="374"/>
                    <a:pt x="513" y="272"/>
                    <a:pt x="498" y="228"/>
                  </a:cubicBezTo>
                  <a:cubicBezTo>
                    <a:pt x="483" y="169"/>
                    <a:pt x="454" y="125"/>
                    <a:pt x="425" y="111"/>
                  </a:cubicBezTo>
                  <a:cubicBezTo>
                    <a:pt x="410" y="103"/>
                    <a:pt x="396" y="100"/>
                    <a:pt x="385" y="100"/>
                  </a:cubicBezTo>
                  <a:cubicBezTo>
                    <a:pt x="374" y="100"/>
                    <a:pt x="366" y="103"/>
                    <a:pt x="366" y="111"/>
                  </a:cubicBezTo>
                  <a:cubicBezTo>
                    <a:pt x="352" y="125"/>
                    <a:pt x="381" y="184"/>
                    <a:pt x="366" y="242"/>
                  </a:cubicBezTo>
                  <a:cubicBezTo>
                    <a:pt x="352" y="272"/>
                    <a:pt x="337" y="301"/>
                    <a:pt x="308" y="316"/>
                  </a:cubicBezTo>
                  <a:cubicBezTo>
                    <a:pt x="300" y="323"/>
                    <a:pt x="293" y="327"/>
                    <a:pt x="282" y="327"/>
                  </a:cubicBezTo>
                  <a:cubicBezTo>
                    <a:pt x="271" y="327"/>
                    <a:pt x="257" y="323"/>
                    <a:pt x="235" y="316"/>
                  </a:cubicBezTo>
                  <a:cubicBezTo>
                    <a:pt x="205" y="301"/>
                    <a:pt x="176" y="257"/>
                    <a:pt x="176" y="242"/>
                  </a:cubicBezTo>
                  <a:cubicBezTo>
                    <a:pt x="176" y="228"/>
                    <a:pt x="205" y="184"/>
                    <a:pt x="220" y="169"/>
                  </a:cubicBezTo>
                  <a:cubicBezTo>
                    <a:pt x="278" y="111"/>
                    <a:pt x="308" y="111"/>
                    <a:pt x="337" y="96"/>
                  </a:cubicBezTo>
                  <a:cubicBezTo>
                    <a:pt x="352" y="81"/>
                    <a:pt x="337" y="52"/>
                    <a:pt x="308" y="23"/>
                  </a:cubicBezTo>
                  <a:cubicBezTo>
                    <a:pt x="293" y="8"/>
                    <a:pt x="271"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3095463" y="2802092"/>
              <a:ext cx="344726" cy="77855"/>
            </a:xfrm>
            <a:custGeom>
              <a:avLst/>
              <a:gdLst/>
              <a:ahLst/>
              <a:cxnLst/>
              <a:rect l="l" t="t" r="r" b="b"/>
              <a:pathLst>
                <a:path w="5579" h="1260" extrusionOk="0">
                  <a:moveTo>
                    <a:pt x="88" y="1"/>
                  </a:moveTo>
                  <a:lnTo>
                    <a:pt x="0" y="630"/>
                  </a:lnTo>
                  <a:lnTo>
                    <a:pt x="5578" y="1260"/>
                  </a:lnTo>
                  <a:lnTo>
                    <a:pt x="5578" y="630"/>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1"/>
          <p:cNvGrpSpPr/>
          <p:nvPr/>
        </p:nvGrpSpPr>
        <p:grpSpPr>
          <a:xfrm>
            <a:off x="1568769" y="2852762"/>
            <a:ext cx="2156533" cy="1651845"/>
            <a:chOff x="1568769" y="2852762"/>
            <a:chExt cx="2156533" cy="1651845"/>
          </a:xfrm>
        </p:grpSpPr>
        <p:sp>
          <p:nvSpPr>
            <p:cNvPr id="440" name="Google Shape;440;p31"/>
            <p:cNvSpPr/>
            <p:nvPr/>
          </p:nvSpPr>
          <p:spPr>
            <a:xfrm>
              <a:off x="3409629" y="3209179"/>
              <a:ext cx="94106" cy="1295427"/>
            </a:xfrm>
            <a:custGeom>
              <a:avLst/>
              <a:gdLst/>
              <a:ahLst/>
              <a:cxnLst/>
              <a:rect l="l" t="t" r="r" b="b"/>
              <a:pathLst>
                <a:path w="1523" h="20965" extrusionOk="0">
                  <a:moveTo>
                    <a:pt x="0" y="1"/>
                  </a:moveTo>
                  <a:lnTo>
                    <a:pt x="879" y="20965"/>
                  </a:lnTo>
                  <a:lnTo>
                    <a:pt x="1523" y="20965"/>
                  </a:lnTo>
                  <a:lnTo>
                    <a:pt x="7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3444912" y="3192001"/>
              <a:ext cx="192723" cy="170108"/>
            </a:xfrm>
            <a:custGeom>
              <a:avLst/>
              <a:gdLst/>
              <a:ahLst/>
              <a:cxnLst/>
              <a:rect l="l" t="t" r="r" b="b"/>
              <a:pathLst>
                <a:path w="3119" h="2753" extrusionOk="0">
                  <a:moveTo>
                    <a:pt x="2899" y="1"/>
                  </a:moveTo>
                  <a:lnTo>
                    <a:pt x="0" y="2387"/>
                  </a:lnTo>
                  <a:lnTo>
                    <a:pt x="293" y="2753"/>
                  </a:lnTo>
                  <a:lnTo>
                    <a:pt x="3119" y="147"/>
                  </a:lnTo>
                  <a:lnTo>
                    <a:pt x="2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3243160" y="3201022"/>
              <a:ext cx="201806" cy="158368"/>
            </a:xfrm>
            <a:custGeom>
              <a:avLst/>
              <a:gdLst/>
              <a:ahLst/>
              <a:cxnLst/>
              <a:rect l="l" t="t" r="r" b="b"/>
              <a:pathLst>
                <a:path w="3266" h="2563" extrusionOk="0">
                  <a:moveTo>
                    <a:pt x="89" y="1"/>
                  </a:moveTo>
                  <a:lnTo>
                    <a:pt x="1" y="235"/>
                  </a:lnTo>
                  <a:lnTo>
                    <a:pt x="2958" y="2563"/>
                  </a:lnTo>
                  <a:lnTo>
                    <a:pt x="3265" y="2197"/>
                  </a:lnTo>
                  <a:lnTo>
                    <a:pt x="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1568769" y="3150415"/>
              <a:ext cx="2156533" cy="83293"/>
            </a:xfrm>
            <a:custGeom>
              <a:avLst/>
              <a:gdLst/>
              <a:ahLst/>
              <a:cxnLst/>
              <a:rect l="l" t="t" r="r" b="b"/>
              <a:pathLst>
                <a:path w="34901" h="1348" extrusionOk="0">
                  <a:moveTo>
                    <a:pt x="0" y="0"/>
                  </a:moveTo>
                  <a:lnTo>
                    <a:pt x="146" y="1347"/>
                  </a:lnTo>
                  <a:lnTo>
                    <a:pt x="34901" y="952"/>
                  </a:lnTo>
                  <a:lnTo>
                    <a:pt x="349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1813900" y="3209179"/>
              <a:ext cx="94106" cy="1295427"/>
            </a:xfrm>
            <a:custGeom>
              <a:avLst/>
              <a:gdLst/>
              <a:ahLst/>
              <a:cxnLst/>
              <a:rect l="l" t="t" r="r" b="b"/>
              <a:pathLst>
                <a:path w="1523" h="20965" extrusionOk="0">
                  <a:moveTo>
                    <a:pt x="0" y="1"/>
                  </a:moveTo>
                  <a:lnTo>
                    <a:pt x="879" y="20965"/>
                  </a:lnTo>
                  <a:lnTo>
                    <a:pt x="1523" y="20965"/>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1849184" y="3192001"/>
              <a:ext cx="193650" cy="170108"/>
            </a:xfrm>
            <a:custGeom>
              <a:avLst/>
              <a:gdLst/>
              <a:ahLst/>
              <a:cxnLst/>
              <a:rect l="l" t="t" r="r" b="b"/>
              <a:pathLst>
                <a:path w="3134" h="2753" extrusionOk="0">
                  <a:moveTo>
                    <a:pt x="2914" y="1"/>
                  </a:moveTo>
                  <a:lnTo>
                    <a:pt x="0" y="2387"/>
                  </a:lnTo>
                  <a:lnTo>
                    <a:pt x="293" y="2753"/>
                  </a:lnTo>
                  <a:lnTo>
                    <a:pt x="3133" y="147"/>
                  </a:lnTo>
                  <a:lnTo>
                    <a:pt x="29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1647431" y="3201022"/>
              <a:ext cx="201806" cy="158368"/>
            </a:xfrm>
            <a:custGeom>
              <a:avLst/>
              <a:gdLst/>
              <a:ahLst/>
              <a:cxnLst/>
              <a:rect l="l" t="t" r="r" b="b"/>
              <a:pathLst>
                <a:path w="3266" h="2563" extrusionOk="0">
                  <a:moveTo>
                    <a:pt x="103" y="1"/>
                  </a:moveTo>
                  <a:lnTo>
                    <a:pt x="1" y="235"/>
                  </a:lnTo>
                  <a:lnTo>
                    <a:pt x="2973" y="2563"/>
                  </a:lnTo>
                  <a:lnTo>
                    <a:pt x="3265" y="2197"/>
                  </a:lnTo>
                  <a:lnTo>
                    <a:pt x="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1810254" y="2852762"/>
              <a:ext cx="695694" cy="299496"/>
            </a:xfrm>
            <a:custGeom>
              <a:avLst/>
              <a:gdLst/>
              <a:ahLst/>
              <a:cxnLst/>
              <a:rect l="l" t="t" r="r" b="b"/>
              <a:pathLst>
                <a:path w="11259" h="4847" extrusionOk="0">
                  <a:moveTo>
                    <a:pt x="5666" y="1"/>
                  </a:moveTo>
                  <a:lnTo>
                    <a:pt x="4466" y="4554"/>
                  </a:lnTo>
                  <a:lnTo>
                    <a:pt x="1" y="4554"/>
                  </a:lnTo>
                  <a:lnTo>
                    <a:pt x="1" y="4846"/>
                  </a:lnTo>
                  <a:lnTo>
                    <a:pt x="9721" y="4773"/>
                  </a:lnTo>
                  <a:lnTo>
                    <a:pt x="112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2270732" y="2977644"/>
              <a:ext cx="63397" cy="62470"/>
            </a:xfrm>
            <a:custGeom>
              <a:avLst/>
              <a:gdLst/>
              <a:ahLst/>
              <a:cxnLst/>
              <a:rect l="l" t="t" r="r" b="b"/>
              <a:pathLst>
                <a:path w="1026" h="1011" extrusionOk="0">
                  <a:moveTo>
                    <a:pt x="513" y="0"/>
                  </a:moveTo>
                  <a:cubicBezTo>
                    <a:pt x="235" y="0"/>
                    <a:pt x="0" y="220"/>
                    <a:pt x="0" y="512"/>
                  </a:cubicBezTo>
                  <a:cubicBezTo>
                    <a:pt x="0" y="791"/>
                    <a:pt x="235" y="1010"/>
                    <a:pt x="513" y="1010"/>
                  </a:cubicBezTo>
                  <a:cubicBezTo>
                    <a:pt x="791" y="1010"/>
                    <a:pt x="1025" y="791"/>
                    <a:pt x="1025" y="512"/>
                  </a:cubicBezTo>
                  <a:cubicBezTo>
                    <a:pt x="1025" y="220"/>
                    <a:pt x="791" y="0"/>
                    <a:pt x="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31"/>
          <p:cNvSpPr/>
          <p:nvPr/>
        </p:nvSpPr>
        <p:spPr>
          <a:xfrm>
            <a:off x="4590818" y="2361390"/>
            <a:ext cx="30833" cy="15880"/>
          </a:xfrm>
          <a:custGeom>
            <a:avLst/>
            <a:gdLst/>
            <a:ahLst/>
            <a:cxnLst/>
            <a:rect l="l" t="t" r="r" b="b"/>
            <a:pathLst>
              <a:path w="499" h="257" extrusionOk="0">
                <a:moveTo>
                  <a:pt x="458" y="1"/>
                </a:moveTo>
                <a:cubicBezTo>
                  <a:pt x="426" y="1"/>
                  <a:pt x="334" y="39"/>
                  <a:pt x="220" y="77"/>
                </a:cubicBezTo>
                <a:cubicBezTo>
                  <a:pt x="88" y="165"/>
                  <a:pt x="0" y="238"/>
                  <a:pt x="0" y="252"/>
                </a:cubicBezTo>
                <a:cubicBezTo>
                  <a:pt x="3" y="255"/>
                  <a:pt x="8" y="256"/>
                  <a:pt x="16" y="256"/>
                </a:cubicBezTo>
                <a:cubicBezTo>
                  <a:pt x="55" y="256"/>
                  <a:pt x="152" y="228"/>
                  <a:pt x="249" y="179"/>
                </a:cubicBezTo>
                <a:cubicBezTo>
                  <a:pt x="381" y="106"/>
                  <a:pt x="498" y="33"/>
                  <a:pt x="469" y="4"/>
                </a:cubicBezTo>
                <a:cubicBezTo>
                  <a:pt x="467" y="2"/>
                  <a:pt x="463"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31"/>
          <p:cNvGrpSpPr/>
          <p:nvPr/>
        </p:nvGrpSpPr>
        <p:grpSpPr>
          <a:xfrm>
            <a:off x="3656165" y="2357127"/>
            <a:ext cx="1236640" cy="2192697"/>
            <a:chOff x="3656165" y="2357127"/>
            <a:chExt cx="1236640" cy="2192697"/>
          </a:xfrm>
        </p:grpSpPr>
        <p:sp>
          <p:nvSpPr>
            <p:cNvPr id="451" name="Google Shape;451;p31"/>
            <p:cNvSpPr/>
            <p:nvPr/>
          </p:nvSpPr>
          <p:spPr>
            <a:xfrm>
              <a:off x="4663462" y="3758229"/>
              <a:ext cx="57959" cy="706507"/>
            </a:xfrm>
            <a:custGeom>
              <a:avLst/>
              <a:gdLst/>
              <a:ahLst/>
              <a:cxnLst/>
              <a:rect l="l" t="t" r="r" b="b"/>
              <a:pathLst>
                <a:path w="938" h="11434" extrusionOk="0">
                  <a:moveTo>
                    <a:pt x="484" y="0"/>
                  </a:moveTo>
                  <a:lnTo>
                    <a:pt x="1" y="11434"/>
                  </a:lnTo>
                  <a:lnTo>
                    <a:pt x="337" y="11434"/>
                  </a:lnTo>
                  <a:lnTo>
                    <a:pt x="937" y="5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3824298" y="4391501"/>
              <a:ext cx="330268" cy="102262"/>
            </a:xfrm>
            <a:custGeom>
              <a:avLst/>
              <a:gdLst/>
              <a:ahLst/>
              <a:cxnLst/>
              <a:rect l="l" t="t" r="r" b="b"/>
              <a:pathLst>
                <a:path w="5345" h="1655" extrusionOk="0">
                  <a:moveTo>
                    <a:pt x="1025" y="1"/>
                  </a:moveTo>
                  <a:lnTo>
                    <a:pt x="1245" y="1025"/>
                  </a:lnTo>
                  <a:cubicBezTo>
                    <a:pt x="1245" y="1025"/>
                    <a:pt x="1" y="1655"/>
                    <a:pt x="689" y="1655"/>
                  </a:cubicBezTo>
                  <a:lnTo>
                    <a:pt x="5344" y="1655"/>
                  </a:lnTo>
                  <a:lnTo>
                    <a:pt x="50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656165" y="4448488"/>
              <a:ext cx="330268" cy="101336"/>
            </a:xfrm>
            <a:custGeom>
              <a:avLst/>
              <a:gdLst/>
              <a:ahLst/>
              <a:cxnLst/>
              <a:rect l="l" t="t" r="r" b="b"/>
              <a:pathLst>
                <a:path w="5345" h="1640" extrusionOk="0">
                  <a:moveTo>
                    <a:pt x="1025" y="0"/>
                  </a:moveTo>
                  <a:lnTo>
                    <a:pt x="1245" y="1025"/>
                  </a:lnTo>
                  <a:cubicBezTo>
                    <a:pt x="1245" y="1025"/>
                    <a:pt x="1" y="1640"/>
                    <a:pt x="703" y="1640"/>
                  </a:cubicBezTo>
                  <a:lnTo>
                    <a:pt x="5344" y="1640"/>
                  </a:lnTo>
                  <a:lnTo>
                    <a:pt x="5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3673355" y="3427210"/>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3930282" y="3468830"/>
              <a:ext cx="810561" cy="1001431"/>
            </a:xfrm>
            <a:custGeom>
              <a:avLst/>
              <a:gdLst/>
              <a:ahLst/>
              <a:cxnLst/>
              <a:rect l="l" t="t" r="r" b="b"/>
              <a:pathLst>
                <a:path w="13118" h="16207" extrusionOk="0">
                  <a:moveTo>
                    <a:pt x="13000" y="0"/>
                  </a:moveTo>
                  <a:cubicBezTo>
                    <a:pt x="13000" y="1"/>
                    <a:pt x="13029" y="89"/>
                    <a:pt x="13044" y="278"/>
                  </a:cubicBezTo>
                  <a:cubicBezTo>
                    <a:pt x="13088" y="439"/>
                    <a:pt x="13088" y="718"/>
                    <a:pt x="13015" y="1040"/>
                  </a:cubicBezTo>
                  <a:cubicBezTo>
                    <a:pt x="12927" y="1376"/>
                    <a:pt x="12751" y="1757"/>
                    <a:pt x="12444" y="2123"/>
                  </a:cubicBezTo>
                  <a:cubicBezTo>
                    <a:pt x="12283" y="2313"/>
                    <a:pt x="12092" y="2489"/>
                    <a:pt x="11873" y="2650"/>
                  </a:cubicBezTo>
                  <a:cubicBezTo>
                    <a:pt x="11653" y="2826"/>
                    <a:pt x="11404" y="2972"/>
                    <a:pt x="11126" y="3075"/>
                  </a:cubicBezTo>
                  <a:cubicBezTo>
                    <a:pt x="10584" y="3309"/>
                    <a:pt x="9911" y="3441"/>
                    <a:pt x="9208" y="3514"/>
                  </a:cubicBezTo>
                  <a:cubicBezTo>
                    <a:pt x="8491" y="3587"/>
                    <a:pt x="7715" y="3646"/>
                    <a:pt x="6925" y="3675"/>
                  </a:cubicBezTo>
                  <a:cubicBezTo>
                    <a:pt x="6289" y="3703"/>
                    <a:pt x="5631" y="3719"/>
                    <a:pt x="4955" y="3719"/>
                  </a:cubicBezTo>
                  <a:cubicBezTo>
                    <a:pt x="3903" y="3719"/>
                    <a:pt x="2807" y="3682"/>
                    <a:pt x="1684" y="3602"/>
                  </a:cubicBezTo>
                  <a:cubicBezTo>
                    <a:pt x="1616" y="3597"/>
                    <a:pt x="1547" y="3594"/>
                    <a:pt x="1476" y="3594"/>
                  </a:cubicBezTo>
                  <a:cubicBezTo>
                    <a:pt x="1318" y="3594"/>
                    <a:pt x="1153" y="3610"/>
                    <a:pt x="981" y="3660"/>
                  </a:cubicBezTo>
                  <a:cubicBezTo>
                    <a:pt x="761" y="3719"/>
                    <a:pt x="542" y="3880"/>
                    <a:pt x="454" y="4099"/>
                  </a:cubicBezTo>
                  <a:cubicBezTo>
                    <a:pt x="366" y="4319"/>
                    <a:pt x="351" y="4553"/>
                    <a:pt x="337" y="4773"/>
                  </a:cubicBezTo>
                  <a:cubicBezTo>
                    <a:pt x="337" y="4992"/>
                    <a:pt x="308" y="5212"/>
                    <a:pt x="308" y="5432"/>
                  </a:cubicBezTo>
                  <a:cubicBezTo>
                    <a:pt x="293" y="6310"/>
                    <a:pt x="264" y="7159"/>
                    <a:pt x="234" y="7964"/>
                  </a:cubicBezTo>
                  <a:cubicBezTo>
                    <a:pt x="176" y="9575"/>
                    <a:pt x="146" y="11024"/>
                    <a:pt x="117" y="12239"/>
                  </a:cubicBezTo>
                  <a:cubicBezTo>
                    <a:pt x="73" y="13469"/>
                    <a:pt x="59" y="14435"/>
                    <a:pt x="44" y="15138"/>
                  </a:cubicBezTo>
                  <a:cubicBezTo>
                    <a:pt x="15" y="15489"/>
                    <a:pt x="15" y="15738"/>
                    <a:pt x="15" y="15928"/>
                  </a:cubicBezTo>
                  <a:cubicBezTo>
                    <a:pt x="29" y="15738"/>
                    <a:pt x="29" y="15474"/>
                    <a:pt x="59" y="15138"/>
                  </a:cubicBezTo>
                  <a:cubicBezTo>
                    <a:pt x="88" y="14435"/>
                    <a:pt x="132" y="13454"/>
                    <a:pt x="161" y="12239"/>
                  </a:cubicBezTo>
                  <a:cubicBezTo>
                    <a:pt x="205" y="11024"/>
                    <a:pt x="249" y="9575"/>
                    <a:pt x="308" y="7964"/>
                  </a:cubicBezTo>
                  <a:cubicBezTo>
                    <a:pt x="322" y="7159"/>
                    <a:pt x="351" y="6310"/>
                    <a:pt x="381" y="5432"/>
                  </a:cubicBezTo>
                  <a:cubicBezTo>
                    <a:pt x="381" y="5212"/>
                    <a:pt x="395" y="4992"/>
                    <a:pt x="395" y="4773"/>
                  </a:cubicBezTo>
                  <a:cubicBezTo>
                    <a:pt x="425" y="4553"/>
                    <a:pt x="439" y="4334"/>
                    <a:pt x="527" y="4143"/>
                  </a:cubicBezTo>
                  <a:cubicBezTo>
                    <a:pt x="615" y="3938"/>
                    <a:pt x="791" y="3792"/>
                    <a:pt x="1010" y="3733"/>
                  </a:cubicBezTo>
                  <a:cubicBezTo>
                    <a:pt x="1178" y="3689"/>
                    <a:pt x="1346" y="3670"/>
                    <a:pt x="1520" y="3670"/>
                  </a:cubicBezTo>
                  <a:cubicBezTo>
                    <a:pt x="1574" y="3670"/>
                    <a:pt x="1628" y="3671"/>
                    <a:pt x="1684" y="3675"/>
                  </a:cubicBezTo>
                  <a:cubicBezTo>
                    <a:pt x="2773" y="3761"/>
                    <a:pt x="3837" y="3796"/>
                    <a:pt x="4855" y="3796"/>
                  </a:cubicBezTo>
                  <a:cubicBezTo>
                    <a:pt x="5575" y="3796"/>
                    <a:pt x="6272" y="3778"/>
                    <a:pt x="6939" y="3748"/>
                  </a:cubicBezTo>
                  <a:cubicBezTo>
                    <a:pt x="7744" y="3719"/>
                    <a:pt x="8506" y="3660"/>
                    <a:pt x="9223" y="3587"/>
                  </a:cubicBezTo>
                  <a:cubicBezTo>
                    <a:pt x="9940" y="3514"/>
                    <a:pt x="10599" y="3367"/>
                    <a:pt x="11155" y="3133"/>
                  </a:cubicBezTo>
                  <a:cubicBezTo>
                    <a:pt x="11448" y="3016"/>
                    <a:pt x="11712" y="2870"/>
                    <a:pt x="11931" y="2709"/>
                  </a:cubicBezTo>
                  <a:cubicBezTo>
                    <a:pt x="12151" y="2548"/>
                    <a:pt x="12356" y="2343"/>
                    <a:pt x="12502" y="2167"/>
                  </a:cubicBezTo>
                  <a:cubicBezTo>
                    <a:pt x="12810" y="1772"/>
                    <a:pt x="12971" y="1376"/>
                    <a:pt x="13044" y="1040"/>
                  </a:cubicBezTo>
                  <a:cubicBezTo>
                    <a:pt x="13117" y="718"/>
                    <a:pt x="13102" y="439"/>
                    <a:pt x="13073" y="264"/>
                  </a:cubicBezTo>
                  <a:cubicBezTo>
                    <a:pt x="13030" y="89"/>
                    <a:pt x="13000" y="1"/>
                    <a:pt x="13000" y="0"/>
                  </a:cubicBezTo>
                  <a:close/>
                  <a:moveTo>
                    <a:pt x="15" y="15928"/>
                  </a:moveTo>
                  <a:cubicBezTo>
                    <a:pt x="15" y="16016"/>
                    <a:pt x="15" y="16074"/>
                    <a:pt x="0" y="16133"/>
                  </a:cubicBezTo>
                  <a:cubicBezTo>
                    <a:pt x="15" y="16177"/>
                    <a:pt x="15" y="16206"/>
                    <a:pt x="15" y="16206"/>
                  </a:cubicBezTo>
                  <a:lnTo>
                    <a:pt x="15" y="16133"/>
                  </a:lnTo>
                  <a:lnTo>
                    <a:pt x="15" y="15928"/>
                  </a:lnTo>
                  <a:close/>
                </a:path>
              </a:pathLst>
            </a:custGeom>
            <a:solidFill>
              <a:srgbClr val="954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331933" y="2366890"/>
              <a:ext cx="281330" cy="401511"/>
            </a:xfrm>
            <a:custGeom>
              <a:avLst/>
              <a:gdLst/>
              <a:ahLst/>
              <a:cxnLst/>
              <a:rect l="l" t="t" r="r" b="b"/>
              <a:pathLst>
                <a:path w="4553" h="6498" extrusionOk="0">
                  <a:moveTo>
                    <a:pt x="2505" y="0"/>
                  </a:moveTo>
                  <a:cubicBezTo>
                    <a:pt x="2462" y="0"/>
                    <a:pt x="2418" y="1"/>
                    <a:pt x="2372" y="2"/>
                  </a:cubicBezTo>
                  <a:lnTo>
                    <a:pt x="1039" y="32"/>
                  </a:lnTo>
                  <a:cubicBezTo>
                    <a:pt x="1039" y="32"/>
                    <a:pt x="278" y="32"/>
                    <a:pt x="249" y="398"/>
                  </a:cubicBezTo>
                  <a:cubicBezTo>
                    <a:pt x="249" y="398"/>
                    <a:pt x="0" y="4936"/>
                    <a:pt x="1449" y="5009"/>
                  </a:cubicBezTo>
                  <a:lnTo>
                    <a:pt x="2328" y="5009"/>
                  </a:lnTo>
                  <a:lnTo>
                    <a:pt x="2328" y="5653"/>
                  </a:lnTo>
                  <a:cubicBezTo>
                    <a:pt x="2328" y="5873"/>
                    <a:pt x="2430" y="6078"/>
                    <a:pt x="2620" y="6180"/>
                  </a:cubicBezTo>
                  <a:cubicBezTo>
                    <a:pt x="2852" y="6323"/>
                    <a:pt x="3208" y="6498"/>
                    <a:pt x="3567" y="6498"/>
                  </a:cubicBezTo>
                  <a:cubicBezTo>
                    <a:pt x="3798" y="6498"/>
                    <a:pt x="4030" y="6425"/>
                    <a:pt x="4231" y="6224"/>
                  </a:cubicBezTo>
                  <a:cubicBezTo>
                    <a:pt x="4450" y="6005"/>
                    <a:pt x="4553" y="5668"/>
                    <a:pt x="4524" y="5360"/>
                  </a:cubicBezTo>
                  <a:lnTo>
                    <a:pt x="4333" y="2945"/>
                  </a:lnTo>
                  <a:lnTo>
                    <a:pt x="3792" y="1613"/>
                  </a:lnTo>
                  <a:lnTo>
                    <a:pt x="3792" y="588"/>
                  </a:lnTo>
                  <a:cubicBezTo>
                    <a:pt x="3792" y="588"/>
                    <a:pt x="3737" y="0"/>
                    <a:pt x="2505"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4219718" y="2705202"/>
              <a:ext cx="547336" cy="757731"/>
            </a:xfrm>
            <a:custGeom>
              <a:avLst/>
              <a:gdLst/>
              <a:ahLst/>
              <a:cxnLst/>
              <a:rect l="l" t="t" r="r" b="b"/>
              <a:pathLst>
                <a:path w="8858" h="12263" extrusionOk="0">
                  <a:moveTo>
                    <a:pt x="4540" y="0"/>
                  </a:moveTo>
                  <a:cubicBezTo>
                    <a:pt x="4182" y="0"/>
                    <a:pt x="3906" y="20"/>
                    <a:pt x="3778" y="61"/>
                  </a:cubicBezTo>
                  <a:cubicBezTo>
                    <a:pt x="2416" y="544"/>
                    <a:pt x="996" y="3794"/>
                    <a:pt x="996" y="3794"/>
                  </a:cubicBezTo>
                  <a:lnTo>
                    <a:pt x="1" y="11319"/>
                  </a:lnTo>
                  <a:cubicBezTo>
                    <a:pt x="1256" y="12101"/>
                    <a:pt x="4090" y="12262"/>
                    <a:pt x="6216" y="12262"/>
                  </a:cubicBezTo>
                  <a:cubicBezTo>
                    <a:pt x="7712" y="12262"/>
                    <a:pt x="8858" y="12183"/>
                    <a:pt x="8858" y="12183"/>
                  </a:cubicBezTo>
                  <a:lnTo>
                    <a:pt x="8506" y="7000"/>
                  </a:lnTo>
                  <a:lnTo>
                    <a:pt x="8301" y="4350"/>
                  </a:lnTo>
                  <a:cubicBezTo>
                    <a:pt x="8536" y="3179"/>
                    <a:pt x="8418" y="2389"/>
                    <a:pt x="8418" y="2389"/>
                  </a:cubicBezTo>
                  <a:lnTo>
                    <a:pt x="8345" y="1950"/>
                  </a:lnTo>
                  <a:cubicBezTo>
                    <a:pt x="8199" y="998"/>
                    <a:pt x="7452" y="251"/>
                    <a:pt x="6501" y="134"/>
                  </a:cubicBezTo>
                  <a:cubicBezTo>
                    <a:pt x="5813" y="46"/>
                    <a:pt x="5083" y="0"/>
                    <a:pt x="4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4303879" y="2357127"/>
              <a:ext cx="316674" cy="277622"/>
            </a:xfrm>
            <a:custGeom>
              <a:avLst/>
              <a:gdLst/>
              <a:ahLst/>
              <a:cxnLst/>
              <a:rect l="l" t="t" r="r" b="b"/>
              <a:pathLst>
                <a:path w="5125" h="4493" extrusionOk="0">
                  <a:moveTo>
                    <a:pt x="2778" y="1"/>
                  </a:moveTo>
                  <a:cubicBezTo>
                    <a:pt x="2098" y="1"/>
                    <a:pt x="1417" y="81"/>
                    <a:pt x="761" y="234"/>
                  </a:cubicBezTo>
                  <a:cubicBezTo>
                    <a:pt x="586" y="263"/>
                    <a:pt x="395" y="307"/>
                    <a:pt x="249" y="409"/>
                  </a:cubicBezTo>
                  <a:cubicBezTo>
                    <a:pt x="103" y="497"/>
                    <a:pt x="0" y="687"/>
                    <a:pt x="15" y="863"/>
                  </a:cubicBezTo>
                  <a:cubicBezTo>
                    <a:pt x="29" y="1053"/>
                    <a:pt x="176" y="1200"/>
                    <a:pt x="337" y="1244"/>
                  </a:cubicBezTo>
                  <a:cubicBezTo>
                    <a:pt x="407" y="1265"/>
                    <a:pt x="475" y="1275"/>
                    <a:pt x="541" y="1275"/>
                  </a:cubicBezTo>
                  <a:cubicBezTo>
                    <a:pt x="656" y="1275"/>
                    <a:pt x="767" y="1246"/>
                    <a:pt x="879" y="1200"/>
                  </a:cubicBezTo>
                  <a:lnTo>
                    <a:pt x="879" y="1200"/>
                  </a:lnTo>
                  <a:cubicBezTo>
                    <a:pt x="732" y="1273"/>
                    <a:pt x="732" y="1507"/>
                    <a:pt x="849" y="1595"/>
                  </a:cubicBezTo>
                  <a:cubicBezTo>
                    <a:pt x="906" y="1639"/>
                    <a:pt x="973" y="1659"/>
                    <a:pt x="1041" y="1659"/>
                  </a:cubicBezTo>
                  <a:cubicBezTo>
                    <a:pt x="1131" y="1659"/>
                    <a:pt x="1222" y="1624"/>
                    <a:pt x="1288" y="1566"/>
                  </a:cubicBezTo>
                  <a:cubicBezTo>
                    <a:pt x="1406" y="1449"/>
                    <a:pt x="1479" y="1288"/>
                    <a:pt x="1508" y="1141"/>
                  </a:cubicBezTo>
                  <a:cubicBezTo>
                    <a:pt x="1684" y="1932"/>
                    <a:pt x="1859" y="2737"/>
                    <a:pt x="2313" y="3410"/>
                  </a:cubicBezTo>
                  <a:cubicBezTo>
                    <a:pt x="2715" y="4012"/>
                    <a:pt x="3409" y="4492"/>
                    <a:pt x="4141" y="4492"/>
                  </a:cubicBezTo>
                  <a:cubicBezTo>
                    <a:pt x="4209" y="4492"/>
                    <a:pt x="4279" y="4488"/>
                    <a:pt x="4348" y="4479"/>
                  </a:cubicBezTo>
                  <a:lnTo>
                    <a:pt x="4992" y="4333"/>
                  </a:lnTo>
                  <a:cubicBezTo>
                    <a:pt x="5124" y="3118"/>
                    <a:pt x="5007" y="2181"/>
                    <a:pt x="4904" y="966"/>
                  </a:cubicBezTo>
                  <a:cubicBezTo>
                    <a:pt x="4875" y="746"/>
                    <a:pt x="4421" y="482"/>
                    <a:pt x="4275" y="321"/>
                  </a:cubicBezTo>
                  <a:cubicBezTo>
                    <a:pt x="4099" y="102"/>
                    <a:pt x="3763" y="43"/>
                    <a:pt x="3470" y="29"/>
                  </a:cubicBezTo>
                  <a:cubicBezTo>
                    <a:pt x="3240" y="10"/>
                    <a:pt x="3009" y="1"/>
                    <a:pt x="2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4417824" y="2518837"/>
              <a:ext cx="73345" cy="80265"/>
            </a:xfrm>
            <a:custGeom>
              <a:avLst/>
              <a:gdLst/>
              <a:ahLst/>
              <a:cxnLst/>
              <a:rect l="l" t="t" r="r" b="b"/>
              <a:pathLst>
                <a:path w="1187" h="1299" extrusionOk="0">
                  <a:moveTo>
                    <a:pt x="59" y="47"/>
                  </a:moveTo>
                  <a:lnTo>
                    <a:pt x="31" y="110"/>
                  </a:lnTo>
                  <a:lnTo>
                    <a:pt x="31" y="110"/>
                  </a:lnTo>
                  <a:cubicBezTo>
                    <a:pt x="40" y="107"/>
                    <a:pt x="49" y="104"/>
                    <a:pt x="58" y="101"/>
                  </a:cubicBezTo>
                  <a:lnTo>
                    <a:pt x="58" y="101"/>
                  </a:lnTo>
                  <a:cubicBezTo>
                    <a:pt x="59" y="83"/>
                    <a:pt x="59" y="65"/>
                    <a:pt x="59" y="47"/>
                  </a:cubicBezTo>
                  <a:close/>
                  <a:moveTo>
                    <a:pt x="31" y="110"/>
                  </a:moveTo>
                  <a:cubicBezTo>
                    <a:pt x="21" y="113"/>
                    <a:pt x="11" y="117"/>
                    <a:pt x="1" y="120"/>
                  </a:cubicBezTo>
                  <a:lnTo>
                    <a:pt x="1" y="178"/>
                  </a:lnTo>
                  <a:lnTo>
                    <a:pt x="31" y="110"/>
                  </a:lnTo>
                  <a:close/>
                  <a:moveTo>
                    <a:pt x="605" y="1"/>
                  </a:moveTo>
                  <a:cubicBezTo>
                    <a:pt x="425" y="1"/>
                    <a:pt x="238" y="44"/>
                    <a:pt x="58" y="101"/>
                  </a:cubicBezTo>
                  <a:lnTo>
                    <a:pt x="58" y="101"/>
                  </a:lnTo>
                  <a:cubicBezTo>
                    <a:pt x="54" y="264"/>
                    <a:pt x="30" y="448"/>
                    <a:pt x="30" y="632"/>
                  </a:cubicBezTo>
                  <a:cubicBezTo>
                    <a:pt x="30" y="852"/>
                    <a:pt x="30" y="1086"/>
                    <a:pt x="206" y="1218"/>
                  </a:cubicBezTo>
                  <a:cubicBezTo>
                    <a:pt x="269" y="1273"/>
                    <a:pt x="354" y="1299"/>
                    <a:pt x="442" y="1299"/>
                  </a:cubicBezTo>
                  <a:cubicBezTo>
                    <a:pt x="516" y="1299"/>
                    <a:pt x="593" y="1281"/>
                    <a:pt x="660" y="1247"/>
                  </a:cubicBezTo>
                  <a:cubicBezTo>
                    <a:pt x="806" y="1174"/>
                    <a:pt x="908" y="1057"/>
                    <a:pt x="1011" y="925"/>
                  </a:cubicBezTo>
                  <a:cubicBezTo>
                    <a:pt x="1099" y="779"/>
                    <a:pt x="1187" y="618"/>
                    <a:pt x="1172" y="427"/>
                  </a:cubicBezTo>
                  <a:cubicBezTo>
                    <a:pt x="1128" y="193"/>
                    <a:pt x="908" y="47"/>
                    <a:pt x="674" y="3"/>
                  </a:cubicBezTo>
                  <a:cubicBezTo>
                    <a:pt x="651" y="1"/>
                    <a:pt x="628" y="1"/>
                    <a:pt x="605"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4436856" y="2531566"/>
              <a:ext cx="25396" cy="43438"/>
            </a:xfrm>
            <a:custGeom>
              <a:avLst/>
              <a:gdLst/>
              <a:ahLst/>
              <a:cxnLst/>
              <a:rect l="l" t="t" r="r" b="b"/>
              <a:pathLst>
                <a:path w="411" h="703" extrusionOk="0">
                  <a:moveTo>
                    <a:pt x="256" y="0"/>
                  </a:moveTo>
                  <a:cubicBezTo>
                    <a:pt x="221" y="0"/>
                    <a:pt x="136" y="86"/>
                    <a:pt x="0" y="221"/>
                  </a:cubicBezTo>
                  <a:lnTo>
                    <a:pt x="7" y="228"/>
                  </a:lnTo>
                  <a:lnTo>
                    <a:pt x="7" y="228"/>
                  </a:lnTo>
                  <a:cubicBezTo>
                    <a:pt x="5" y="231"/>
                    <a:pt x="2" y="233"/>
                    <a:pt x="0" y="236"/>
                  </a:cubicBezTo>
                  <a:lnTo>
                    <a:pt x="59" y="295"/>
                  </a:lnTo>
                  <a:cubicBezTo>
                    <a:pt x="73" y="278"/>
                    <a:pt x="86" y="261"/>
                    <a:pt x="99" y="245"/>
                  </a:cubicBezTo>
                  <a:lnTo>
                    <a:pt x="99" y="245"/>
                  </a:lnTo>
                  <a:cubicBezTo>
                    <a:pt x="114" y="239"/>
                    <a:pt x="132" y="236"/>
                    <a:pt x="150" y="236"/>
                  </a:cubicBezTo>
                  <a:cubicBezTo>
                    <a:pt x="191" y="236"/>
                    <a:pt x="234" y="251"/>
                    <a:pt x="264" y="280"/>
                  </a:cubicBezTo>
                  <a:cubicBezTo>
                    <a:pt x="293" y="338"/>
                    <a:pt x="308" y="412"/>
                    <a:pt x="278" y="456"/>
                  </a:cubicBezTo>
                  <a:cubicBezTo>
                    <a:pt x="264" y="514"/>
                    <a:pt x="205" y="558"/>
                    <a:pt x="161" y="587"/>
                  </a:cubicBezTo>
                  <a:cubicBezTo>
                    <a:pt x="73" y="675"/>
                    <a:pt x="0" y="675"/>
                    <a:pt x="0" y="675"/>
                  </a:cubicBezTo>
                  <a:cubicBezTo>
                    <a:pt x="0" y="691"/>
                    <a:pt x="22" y="703"/>
                    <a:pt x="64" y="703"/>
                  </a:cubicBezTo>
                  <a:cubicBezTo>
                    <a:pt x="98" y="703"/>
                    <a:pt x="146" y="695"/>
                    <a:pt x="205" y="675"/>
                  </a:cubicBezTo>
                  <a:cubicBezTo>
                    <a:pt x="264" y="661"/>
                    <a:pt x="337" y="602"/>
                    <a:pt x="366" y="529"/>
                  </a:cubicBezTo>
                  <a:cubicBezTo>
                    <a:pt x="410" y="456"/>
                    <a:pt x="410" y="338"/>
                    <a:pt x="337" y="236"/>
                  </a:cubicBezTo>
                  <a:cubicBezTo>
                    <a:pt x="288" y="187"/>
                    <a:pt x="225" y="165"/>
                    <a:pt x="165" y="165"/>
                  </a:cubicBezTo>
                  <a:cubicBezTo>
                    <a:pt x="164" y="165"/>
                    <a:pt x="163" y="165"/>
                    <a:pt x="163" y="165"/>
                  </a:cubicBezTo>
                  <a:lnTo>
                    <a:pt x="163" y="165"/>
                  </a:lnTo>
                  <a:cubicBezTo>
                    <a:pt x="234" y="73"/>
                    <a:pt x="274" y="12"/>
                    <a:pt x="264" y="2"/>
                  </a:cubicBezTo>
                  <a:cubicBezTo>
                    <a:pt x="262" y="1"/>
                    <a:pt x="259"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4359060" y="2509939"/>
              <a:ext cx="5499" cy="16436"/>
            </a:xfrm>
            <a:custGeom>
              <a:avLst/>
              <a:gdLst/>
              <a:ahLst/>
              <a:cxnLst/>
              <a:rect l="l" t="t" r="r" b="b"/>
              <a:pathLst>
                <a:path w="89" h="266" extrusionOk="0">
                  <a:moveTo>
                    <a:pt x="29" y="0"/>
                  </a:moveTo>
                  <a:cubicBezTo>
                    <a:pt x="15" y="0"/>
                    <a:pt x="0" y="59"/>
                    <a:pt x="0" y="132"/>
                  </a:cubicBezTo>
                  <a:cubicBezTo>
                    <a:pt x="0" y="199"/>
                    <a:pt x="25" y="266"/>
                    <a:pt x="51" y="266"/>
                  </a:cubicBezTo>
                  <a:cubicBezTo>
                    <a:pt x="54" y="266"/>
                    <a:pt x="56" y="265"/>
                    <a:pt x="59" y="264"/>
                  </a:cubicBezTo>
                  <a:cubicBezTo>
                    <a:pt x="73" y="264"/>
                    <a:pt x="88" y="205"/>
                    <a:pt x="88" y="132"/>
                  </a:cubicBezTo>
                  <a:cubicBezTo>
                    <a:pt x="88" y="59"/>
                    <a:pt x="73"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4446805" y="2803946"/>
              <a:ext cx="446000" cy="1024046"/>
            </a:xfrm>
            <a:custGeom>
              <a:avLst/>
              <a:gdLst/>
              <a:ahLst/>
              <a:cxnLst/>
              <a:rect l="l" t="t" r="r" b="b"/>
              <a:pathLst>
                <a:path w="7218" h="16573" extrusionOk="0">
                  <a:moveTo>
                    <a:pt x="2152" y="0"/>
                  </a:moveTo>
                  <a:lnTo>
                    <a:pt x="0" y="16382"/>
                  </a:lnTo>
                  <a:lnTo>
                    <a:pt x="5051" y="16572"/>
                  </a:lnTo>
                  <a:lnTo>
                    <a:pt x="7218" y="205"/>
                  </a:lnTo>
                  <a:lnTo>
                    <a:pt x="2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4084948" y="3742013"/>
              <a:ext cx="597077" cy="86012"/>
            </a:xfrm>
            <a:custGeom>
              <a:avLst/>
              <a:gdLst/>
              <a:ahLst/>
              <a:cxnLst/>
              <a:rect l="l" t="t" r="r" b="b"/>
              <a:pathLst>
                <a:path w="9663" h="1392" extrusionOk="0">
                  <a:moveTo>
                    <a:pt x="0" y="0"/>
                  </a:moveTo>
                  <a:lnTo>
                    <a:pt x="191" y="908"/>
                  </a:lnTo>
                  <a:lnTo>
                    <a:pt x="9428" y="1391"/>
                  </a:lnTo>
                  <a:lnTo>
                    <a:pt x="9663" y="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4132899" y="3787245"/>
              <a:ext cx="28980" cy="706507"/>
            </a:xfrm>
            <a:custGeom>
              <a:avLst/>
              <a:gdLst/>
              <a:ahLst/>
              <a:cxnLst/>
              <a:rect l="l" t="t" r="r" b="b"/>
              <a:pathLst>
                <a:path w="469" h="11434" extrusionOk="0">
                  <a:moveTo>
                    <a:pt x="0" y="0"/>
                  </a:moveTo>
                  <a:lnTo>
                    <a:pt x="88" y="11434"/>
                  </a:lnTo>
                  <a:lnTo>
                    <a:pt x="425" y="11419"/>
                  </a:lnTo>
                  <a:lnTo>
                    <a:pt x="469" y="1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4147359" y="3788172"/>
              <a:ext cx="552773" cy="499387"/>
            </a:xfrm>
            <a:custGeom>
              <a:avLst/>
              <a:gdLst/>
              <a:ahLst/>
              <a:cxnLst/>
              <a:rect l="l" t="t" r="r" b="b"/>
              <a:pathLst>
                <a:path w="8946" h="8082" extrusionOk="0">
                  <a:moveTo>
                    <a:pt x="235" y="0"/>
                  </a:moveTo>
                  <a:lnTo>
                    <a:pt x="1" y="205"/>
                  </a:lnTo>
                  <a:lnTo>
                    <a:pt x="8945" y="8081"/>
                  </a:lnTo>
                  <a:lnTo>
                    <a:pt x="8945" y="7583"/>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4142848" y="3808069"/>
              <a:ext cx="587129" cy="432406"/>
            </a:xfrm>
            <a:custGeom>
              <a:avLst/>
              <a:gdLst/>
              <a:ahLst/>
              <a:cxnLst/>
              <a:rect l="l" t="t" r="r" b="b"/>
              <a:pathLst>
                <a:path w="9502" h="6998" extrusionOk="0">
                  <a:moveTo>
                    <a:pt x="9209" y="0"/>
                  </a:moveTo>
                  <a:lnTo>
                    <a:pt x="0" y="6720"/>
                  </a:lnTo>
                  <a:lnTo>
                    <a:pt x="74" y="6998"/>
                  </a:lnTo>
                  <a:lnTo>
                    <a:pt x="9443" y="425"/>
                  </a:lnTo>
                  <a:cubicBezTo>
                    <a:pt x="9501" y="366"/>
                    <a:pt x="9501" y="278"/>
                    <a:pt x="9443" y="220"/>
                  </a:cubicBezTo>
                  <a:lnTo>
                    <a:pt x="92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3708632" y="2702545"/>
              <a:ext cx="199952" cy="239066"/>
            </a:xfrm>
            <a:custGeom>
              <a:avLst/>
              <a:gdLst/>
              <a:ahLst/>
              <a:cxnLst/>
              <a:rect l="l" t="t" r="r" b="b"/>
              <a:pathLst>
                <a:path w="3236" h="3869" extrusionOk="0">
                  <a:moveTo>
                    <a:pt x="1037" y="1"/>
                  </a:moveTo>
                  <a:cubicBezTo>
                    <a:pt x="1007" y="1"/>
                    <a:pt x="983" y="10"/>
                    <a:pt x="967" y="31"/>
                  </a:cubicBezTo>
                  <a:cubicBezTo>
                    <a:pt x="791" y="309"/>
                    <a:pt x="1874" y="1436"/>
                    <a:pt x="1874" y="1436"/>
                  </a:cubicBezTo>
                  <a:cubicBezTo>
                    <a:pt x="1874" y="1436"/>
                    <a:pt x="943" y="600"/>
                    <a:pt x="601" y="600"/>
                  </a:cubicBezTo>
                  <a:cubicBezTo>
                    <a:pt x="564" y="600"/>
                    <a:pt x="534" y="610"/>
                    <a:pt x="513" y="631"/>
                  </a:cubicBezTo>
                  <a:cubicBezTo>
                    <a:pt x="293" y="851"/>
                    <a:pt x="1259" y="1832"/>
                    <a:pt x="1259" y="1832"/>
                  </a:cubicBezTo>
                  <a:cubicBezTo>
                    <a:pt x="1259" y="1832"/>
                    <a:pt x="450" y="1091"/>
                    <a:pt x="249" y="1091"/>
                  </a:cubicBezTo>
                  <a:cubicBezTo>
                    <a:pt x="224" y="1091"/>
                    <a:pt x="209" y="1103"/>
                    <a:pt x="205" y="1129"/>
                  </a:cubicBezTo>
                  <a:cubicBezTo>
                    <a:pt x="161" y="1363"/>
                    <a:pt x="747" y="2154"/>
                    <a:pt x="747" y="2154"/>
                  </a:cubicBezTo>
                  <a:cubicBezTo>
                    <a:pt x="747" y="2154"/>
                    <a:pt x="255" y="1651"/>
                    <a:pt x="94" y="1651"/>
                  </a:cubicBezTo>
                  <a:cubicBezTo>
                    <a:pt x="66" y="1651"/>
                    <a:pt x="49" y="1666"/>
                    <a:pt x="44" y="1700"/>
                  </a:cubicBezTo>
                  <a:cubicBezTo>
                    <a:pt x="0" y="1934"/>
                    <a:pt x="923" y="3808"/>
                    <a:pt x="923" y="3808"/>
                  </a:cubicBezTo>
                  <a:cubicBezTo>
                    <a:pt x="953" y="3850"/>
                    <a:pt x="1000" y="3868"/>
                    <a:pt x="1059" y="3868"/>
                  </a:cubicBezTo>
                  <a:cubicBezTo>
                    <a:pt x="1605" y="3868"/>
                    <a:pt x="3236" y="2285"/>
                    <a:pt x="3236" y="2285"/>
                  </a:cubicBezTo>
                  <a:cubicBezTo>
                    <a:pt x="3236" y="2285"/>
                    <a:pt x="3206" y="368"/>
                    <a:pt x="3060" y="324"/>
                  </a:cubicBezTo>
                  <a:cubicBezTo>
                    <a:pt x="3055" y="323"/>
                    <a:pt x="3049" y="322"/>
                    <a:pt x="3043" y="322"/>
                  </a:cubicBezTo>
                  <a:cubicBezTo>
                    <a:pt x="2888" y="322"/>
                    <a:pt x="2550" y="698"/>
                    <a:pt x="2606" y="1305"/>
                  </a:cubicBezTo>
                  <a:cubicBezTo>
                    <a:pt x="2606" y="1305"/>
                    <a:pt x="1389" y="1"/>
                    <a:pt x="1037"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3765605" y="2788560"/>
              <a:ext cx="782509" cy="518542"/>
            </a:xfrm>
            <a:custGeom>
              <a:avLst/>
              <a:gdLst/>
              <a:ahLst/>
              <a:cxnLst/>
              <a:rect l="l" t="t" r="r" b="b"/>
              <a:pathLst>
                <a:path w="12664" h="8392" extrusionOk="0">
                  <a:moveTo>
                    <a:pt x="10117" y="0"/>
                  </a:moveTo>
                  <a:cubicBezTo>
                    <a:pt x="10117" y="0"/>
                    <a:pt x="6953" y="4771"/>
                    <a:pt x="5826" y="4771"/>
                  </a:cubicBezTo>
                  <a:cubicBezTo>
                    <a:pt x="5741" y="4771"/>
                    <a:pt x="5667" y="4744"/>
                    <a:pt x="5608" y="4685"/>
                  </a:cubicBezTo>
                  <a:cubicBezTo>
                    <a:pt x="3763" y="2840"/>
                    <a:pt x="2314" y="893"/>
                    <a:pt x="2314" y="893"/>
                  </a:cubicBezTo>
                  <a:lnTo>
                    <a:pt x="1" y="2416"/>
                  </a:lnTo>
                  <a:cubicBezTo>
                    <a:pt x="1" y="2416"/>
                    <a:pt x="2358" y="5578"/>
                    <a:pt x="2958" y="6354"/>
                  </a:cubicBezTo>
                  <a:cubicBezTo>
                    <a:pt x="3366" y="6882"/>
                    <a:pt x="4580" y="8391"/>
                    <a:pt x="6195" y="8391"/>
                  </a:cubicBezTo>
                  <a:cubicBezTo>
                    <a:pt x="6954" y="8391"/>
                    <a:pt x="7802" y="8057"/>
                    <a:pt x="8697" y="7130"/>
                  </a:cubicBezTo>
                  <a:cubicBezTo>
                    <a:pt x="11507" y="4246"/>
                    <a:pt x="12664" y="1830"/>
                    <a:pt x="12664" y="1830"/>
                  </a:cubicBezTo>
                  <a:lnTo>
                    <a:pt x="10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4239615" y="2755315"/>
              <a:ext cx="323903" cy="523547"/>
            </a:xfrm>
            <a:custGeom>
              <a:avLst/>
              <a:gdLst/>
              <a:ahLst/>
              <a:cxnLst/>
              <a:rect l="l" t="t" r="r" b="b"/>
              <a:pathLst>
                <a:path w="5242" h="8473" extrusionOk="0">
                  <a:moveTo>
                    <a:pt x="3624" y="0"/>
                  </a:moveTo>
                  <a:cubicBezTo>
                    <a:pt x="3438" y="0"/>
                    <a:pt x="3259" y="37"/>
                    <a:pt x="3104" y="99"/>
                  </a:cubicBezTo>
                  <a:cubicBezTo>
                    <a:pt x="2812" y="202"/>
                    <a:pt x="2563" y="392"/>
                    <a:pt x="2387" y="553"/>
                  </a:cubicBezTo>
                  <a:cubicBezTo>
                    <a:pt x="2197" y="743"/>
                    <a:pt x="2065" y="904"/>
                    <a:pt x="1948" y="1036"/>
                  </a:cubicBezTo>
                  <a:cubicBezTo>
                    <a:pt x="1816" y="1153"/>
                    <a:pt x="1743" y="1270"/>
                    <a:pt x="1699" y="1344"/>
                  </a:cubicBezTo>
                  <a:cubicBezTo>
                    <a:pt x="1640" y="1417"/>
                    <a:pt x="1626" y="1446"/>
                    <a:pt x="1626" y="1446"/>
                  </a:cubicBezTo>
                  <a:lnTo>
                    <a:pt x="1699" y="1373"/>
                  </a:lnTo>
                  <a:cubicBezTo>
                    <a:pt x="1743" y="1300"/>
                    <a:pt x="1831" y="1197"/>
                    <a:pt x="1948" y="1065"/>
                  </a:cubicBezTo>
                  <a:cubicBezTo>
                    <a:pt x="2080" y="919"/>
                    <a:pt x="2226" y="773"/>
                    <a:pt x="2402" y="612"/>
                  </a:cubicBezTo>
                  <a:cubicBezTo>
                    <a:pt x="2607" y="451"/>
                    <a:pt x="2826" y="275"/>
                    <a:pt x="3119" y="172"/>
                  </a:cubicBezTo>
                  <a:cubicBezTo>
                    <a:pt x="3267" y="126"/>
                    <a:pt x="3439" y="92"/>
                    <a:pt x="3616" y="92"/>
                  </a:cubicBezTo>
                  <a:cubicBezTo>
                    <a:pt x="3773" y="92"/>
                    <a:pt x="3934" y="118"/>
                    <a:pt x="4085" y="187"/>
                  </a:cubicBezTo>
                  <a:cubicBezTo>
                    <a:pt x="4437" y="319"/>
                    <a:pt x="4715" y="612"/>
                    <a:pt x="4890" y="978"/>
                  </a:cubicBezTo>
                  <a:cubicBezTo>
                    <a:pt x="5081" y="1344"/>
                    <a:pt x="5169" y="1783"/>
                    <a:pt x="5095" y="2222"/>
                  </a:cubicBezTo>
                  <a:cubicBezTo>
                    <a:pt x="5037" y="2661"/>
                    <a:pt x="4861" y="3100"/>
                    <a:pt x="4598" y="3496"/>
                  </a:cubicBezTo>
                  <a:cubicBezTo>
                    <a:pt x="4349" y="3905"/>
                    <a:pt x="4056" y="4271"/>
                    <a:pt x="3763" y="4623"/>
                  </a:cubicBezTo>
                  <a:cubicBezTo>
                    <a:pt x="3470" y="4960"/>
                    <a:pt x="3178" y="5296"/>
                    <a:pt x="2899" y="5604"/>
                  </a:cubicBezTo>
                  <a:cubicBezTo>
                    <a:pt x="2343" y="6233"/>
                    <a:pt x="1831" y="6760"/>
                    <a:pt x="1377" y="7199"/>
                  </a:cubicBezTo>
                  <a:cubicBezTo>
                    <a:pt x="938" y="7639"/>
                    <a:pt x="557" y="7961"/>
                    <a:pt x="294" y="8209"/>
                  </a:cubicBezTo>
                  <a:cubicBezTo>
                    <a:pt x="191" y="8312"/>
                    <a:pt x="74" y="8400"/>
                    <a:pt x="1" y="8473"/>
                  </a:cubicBezTo>
                  <a:cubicBezTo>
                    <a:pt x="74" y="8429"/>
                    <a:pt x="191" y="8327"/>
                    <a:pt x="323" y="8224"/>
                  </a:cubicBezTo>
                  <a:cubicBezTo>
                    <a:pt x="586" y="8005"/>
                    <a:pt x="982" y="7668"/>
                    <a:pt x="1435" y="7229"/>
                  </a:cubicBezTo>
                  <a:cubicBezTo>
                    <a:pt x="1889" y="6789"/>
                    <a:pt x="2416" y="6262"/>
                    <a:pt x="2973" y="5648"/>
                  </a:cubicBezTo>
                  <a:cubicBezTo>
                    <a:pt x="3251" y="5325"/>
                    <a:pt x="3544" y="5003"/>
                    <a:pt x="3836" y="4652"/>
                  </a:cubicBezTo>
                  <a:cubicBezTo>
                    <a:pt x="4129" y="4301"/>
                    <a:pt x="4422" y="3964"/>
                    <a:pt x="4671" y="3539"/>
                  </a:cubicBezTo>
                  <a:cubicBezTo>
                    <a:pt x="4934" y="3115"/>
                    <a:pt x="5110" y="2676"/>
                    <a:pt x="5183" y="2222"/>
                  </a:cubicBezTo>
                  <a:cubicBezTo>
                    <a:pt x="5242" y="1768"/>
                    <a:pt x="5169" y="1300"/>
                    <a:pt x="4964" y="919"/>
                  </a:cubicBezTo>
                  <a:cubicBezTo>
                    <a:pt x="4788" y="553"/>
                    <a:pt x="4495" y="246"/>
                    <a:pt x="4129" y="99"/>
                  </a:cubicBezTo>
                  <a:cubicBezTo>
                    <a:pt x="3963" y="30"/>
                    <a:pt x="3791" y="0"/>
                    <a:pt x="3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3798169" y="2892556"/>
              <a:ext cx="140263" cy="89657"/>
            </a:xfrm>
            <a:custGeom>
              <a:avLst/>
              <a:gdLst/>
              <a:ahLst/>
              <a:cxnLst/>
              <a:rect l="l" t="t" r="r" b="b"/>
              <a:pathLst>
                <a:path w="2270" h="1451" extrusionOk="0">
                  <a:moveTo>
                    <a:pt x="2268" y="0"/>
                  </a:moveTo>
                  <a:cubicBezTo>
                    <a:pt x="2234" y="0"/>
                    <a:pt x="1745" y="332"/>
                    <a:pt x="1157" y="733"/>
                  </a:cubicBezTo>
                  <a:cubicBezTo>
                    <a:pt x="528" y="1128"/>
                    <a:pt x="1" y="1421"/>
                    <a:pt x="15" y="1450"/>
                  </a:cubicBezTo>
                  <a:cubicBezTo>
                    <a:pt x="30" y="1450"/>
                    <a:pt x="162" y="1392"/>
                    <a:pt x="381" y="1275"/>
                  </a:cubicBezTo>
                  <a:cubicBezTo>
                    <a:pt x="601" y="1172"/>
                    <a:pt x="894" y="996"/>
                    <a:pt x="1201" y="806"/>
                  </a:cubicBezTo>
                  <a:cubicBezTo>
                    <a:pt x="1523" y="601"/>
                    <a:pt x="1787" y="396"/>
                    <a:pt x="1977" y="250"/>
                  </a:cubicBezTo>
                  <a:cubicBezTo>
                    <a:pt x="2153" y="103"/>
                    <a:pt x="2270" y="16"/>
                    <a:pt x="2270" y="1"/>
                  </a:cubicBezTo>
                  <a:cubicBezTo>
                    <a:pt x="2270" y="1"/>
                    <a:pt x="2269"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3886842" y="2867715"/>
              <a:ext cx="25396" cy="22677"/>
            </a:xfrm>
            <a:custGeom>
              <a:avLst/>
              <a:gdLst/>
              <a:ahLst/>
              <a:cxnLst/>
              <a:rect l="l" t="t" r="r" b="b"/>
              <a:pathLst>
                <a:path w="411" h="367" extrusionOk="0">
                  <a:moveTo>
                    <a:pt x="222" y="49"/>
                  </a:moveTo>
                  <a:cubicBezTo>
                    <a:pt x="226" y="50"/>
                    <a:pt x="230" y="51"/>
                    <a:pt x="235" y="52"/>
                  </a:cubicBezTo>
                  <a:cubicBezTo>
                    <a:pt x="264" y="95"/>
                    <a:pt x="308" y="125"/>
                    <a:pt x="308" y="169"/>
                  </a:cubicBezTo>
                  <a:cubicBezTo>
                    <a:pt x="308" y="198"/>
                    <a:pt x="264" y="242"/>
                    <a:pt x="205" y="257"/>
                  </a:cubicBezTo>
                  <a:cubicBezTo>
                    <a:pt x="147" y="257"/>
                    <a:pt x="118" y="242"/>
                    <a:pt x="103" y="198"/>
                  </a:cubicBezTo>
                  <a:cubicBezTo>
                    <a:pt x="74" y="169"/>
                    <a:pt x="118" y="125"/>
                    <a:pt x="132" y="95"/>
                  </a:cubicBezTo>
                  <a:cubicBezTo>
                    <a:pt x="162" y="66"/>
                    <a:pt x="196" y="55"/>
                    <a:pt x="222" y="49"/>
                  </a:cubicBezTo>
                  <a:close/>
                  <a:moveTo>
                    <a:pt x="187" y="0"/>
                  </a:moveTo>
                  <a:cubicBezTo>
                    <a:pt x="165" y="0"/>
                    <a:pt x="147" y="8"/>
                    <a:pt x="132" y="22"/>
                  </a:cubicBezTo>
                  <a:cubicBezTo>
                    <a:pt x="103" y="37"/>
                    <a:pt x="103" y="52"/>
                    <a:pt x="103" y="52"/>
                  </a:cubicBezTo>
                  <a:cubicBezTo>
                    <a:pt x="59" y="95"/>
                    <a:pt x="0" y="139"/>
                    <a:pt x="30" y="242"/>
                  </a:cubicBezTo>
                  <a:cubicBezTo>
                    <a:pt x="30" y="314"/>
                    <a:pt x="99" y="367"/>
                    <a:pt x="181" y="367"/>
                  </a:cubicBezTo>
                  <a:cubicBezTo>
                    <a:pt x="198" y="367"/>
                    <a:pt x="216" y="364"/>
                    <a:pt x="235" y="359"/>
                  </a:cubicBezTo>
                  <a:cubicBezTo>
                    <a:pt x="322" y="344"/>
                    <a:pt x="410" y="271"/>
                    <a:pt x="396" y="183"/>
                  </a:cubicBezTo>
                  <a:cubicBezTo>
                    <a:pt x="381" y="95"/>
                    <a:pt x="322" y="37"/>
                    <a:pt x="264" y="22"/>
                  </a:cubicBezTo>
                  <a:cubicBezTo>
                    <a:pt x="235" y="8"/>
                    <a:pt x="209"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4389770" y="3082567"/>
              <a:ext cx="45292" cy="372717"/>
            </a:xfrm>
            <a:custGeom>
              <a:avLst/>
              <a:gdLst/>
              <a:ahLst/>
              <a:cxnLst/>
              <a:rect l="l" t="t" r="r" b="b"/>
              <a:pathLst>
                <a:path w="733" h="6032" extrusionOk="0">
                  <a:moveTo>
                    <a:pt x="733" y="0"/>
                  </a:moveTo>
                  <a:lnTo>
                    <a:pt x="733" y="0"/>
                  </a:lnTo>
                  <a:cubicBezTo>
                    <a:pt x="733" y="0"/>
                    <a:pt x="704" y="88"/>
                    <a:pt x="674" y="234"/>
                  </a:cubicBezTo>
                  <a:cubicBezTo>
                    <a:pt x="630" y="381"/>
                    <a:pt x="601" y="600"/>
                    <a:pt x="557" y="879"/>
                  </a:cubicBezTo>
                  <a:cubicBezTo>
                    <a:pt x="484" y="1406"/>
                    <a:pt x="382" y="2152"/>
                    <a:pt x="264" y="3001"/>
                  </a:cubicBezTo>
                  <a:cubicBezTo>
                    <a:pt x="177" y="3836"/>
                    <a:pt x="103" y="4597"/>
                    <a:pt x="45" y="5139"/>
                  </a:cubicBezTo>
                  <a:cubicBezTo>
                    <a:pt x="16" y="5417"/>
                    <a:pt x="1" y="5651"/>
                    <a:pt x="1" y="5797"/>
                  </a:cubicBezTo>
                  <a:lnTo>
                    <a:pt x="1" y="6032"/>
                  </a:lnTo>
                  <a:cubicBezTo>
                    <a:pt x="16" y="6032"/>
                    <a:pt x="16" y="5944"/>
                    <a:pt x="30" y="5783"/>
                  </a:cubicBezTo>
                  <a:cubicBezTo>
                    <a:pt x="45" y="5622"/>
                    <a:pt x="74" y="5402"/>
                    <a:pt x="103" y="5139"/>
                  </a:cubicBezTo>
                  <a:cubicBezTo>
                    <a:pt x="177" y="4568"/>
                    <a:pt x="264" y="3821"/>
                    <a:pt x="367" y="3001"/>
                  </a:cubicBezTo>
                  <a:cubicBezTo>
                    <a:pt x="469" y="2182"/>
                    <a:pt x="557" y="1450"/>
                    <a:pt x="630" y="879"/>
                  </a:cubicBezTo>
                  <a:cubicBezTo>
                    <a:pt x="660" y="615"/>
                    <a:pt x="689" y="395"/>
                    <a:pt x="704" y="234"/>
                  </a:cubicBezTo>
                  <a:cubicBezTo>
                    <a:pt x="733" y="88"/>
                    <a:pt x="733" y="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4492037" y="2729177"/>
              <a:ext cx="194515" cy="38928"/>
            </a:xfrm>
            <a:custGeom>
              <a:avLst/>
              <a:gdLst/>
              <a:ahLst/>
              <a:cxnLst/>
              <a:rect l="l" t="t" r="r" b="b"/>
              <a:pathLst>
                <a:path w="3148" h="630" extrusionOk="0">
                  <a:moveTo>
                    <a:pt x="1911" y="0"/>
                  </a:moveTo>
                  <a:cubicBezTo>
                    <a:pt x="1786" y="0"/>
                    <a:pt x="1656" y="7"/>
                    <a:pt x="1523" y="24"/>
                  </a:cubicBezTo>
                  <a:cubicBezTo>
                    <a:pt x="1069" y="83"/>
                    <a:pt x="659" y="215"/>
                    <a:pt x="410" y="347"/>
                  </a:cubicBezTo>
                  <a:cubicBezTo>
                    <a:pt x="264" y="434"/>
                    <a:pt x="176" y="478"/>
                    <a:pt x="103" y="537"/>
                  </a:cubicBezTo>
                  <a:lnTo>
                    <a:pt x="0" y="625"/>
                  </a:lnTo>
                  <a:cubicBezTo>
                    <a:pt x="4" y="628"/>
                    <a:pt x="9" y="630"/>
                    <a:pt x="15" y="630"/>
                  </a:cubicBezTo>
                  <a:cubicBezTo>
                    <a:pt x="65" y="630"/>
                    <a:pt x="207" y="538"/>
                    <a:pt x="439" y="434"/>
                  </a:cubicBezTo>
                  <a:cubicBezTo>
                    <a:pt x="718" y="303"/>
                    <a:pt x="1098" y="171"/>
                    <a:pt x="1537" y="112"/>
                  </a:cubicBezTo>
                  <a:cubicBezTo>
                    <a:pt x="1684" y="98"/>
                    <a:pt x="1827" y="91"/>
                    <a:pt x="1964" y="91"/>
                  </a:cubicBezTo>
                  <a:cubicBezTo>
                    <a:pt x="2237" y="91"/>
                    <a:pt x="2484" y="117"/>
                    <a:pt x="2679" y="156"/>
                  </a:cubicBezTo>
                  <a:cubicBezTo>
                    <a:pt x="2934" y="207"/>
                    <a:pt x="3099" y="247"/>
                    <a:pt x="3139" y="247"/>
                  </a:cubicBezTo>
                  <a:cubicBezTo>
                    <a:pt x="3145" y="247"/>
                    <a:pt x="3148" y="246"/>
                    <a:pt x="3148" y="244"/>
                  </a:cubicBezTo>
                  <a:cubicBezTo>
                    <a:pt x="3148" y="229"/>
                    <a:pt x="3118" y="215"/>
                    <a:pt x="3031" y="185"/>
                  </a:cubicBezTo>
                  <a:cubicBezTo>
                    <a:pt x="2957" y="156"/>
                    <a:pt x="2840" y="112"/>
                    <a:pt x="2694" y="83"/>
                  </a:cubicBezTo>
                  <a:cubicBezTo>
                    <a:pt x="2487" y="42"/>
                    <a:pt x="2214" y="0"/>
                    <a:pt x="1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1"/>
          <p:cNvGrpSpPr/>
          <p:nvPr/>
        </p:nvGrpSpPr>
        <p:grpSpPr>
          <a:xfrm>
            <a:off x="727536" y="1777825"/>
            <a:ext cx="1360539" cy="2732567"/>
            <a:chOff x="727536" y="1777825"/>
            <a:chExt cx="1360539" cy="2732567"/>
          </a:xfrm>
        </p:grpSpPr>
        <p:sp>
          <p:nvSpPr>
            <p:cNvPr id="477" name="Google Shape;477;p31"/>
            <p:cNvSpPr/>
            <p:nvPr/>
          </p:nvSpPr>
          <p:spPr>
            <a:xfrm>
              <a:off x="1890840" y="2861845"/>
              <a:ext cx="197234" cy="123271"/>
            </a:xfrm>
            <a:custGeom>
              <a:avLst/>
              <a:gdLst/>
              <a:ahLst/>
              <a:cxnLst/>
              <a:rect l="l" t="t" r="r" b="b"/>
              <a:pathLst>
                <a:path w="3192" h="1995" extrusionOk="0">
                  <a:moveTo>
                    <a:pt x="1538" y="0"/>
                  </a:moveTo>
                  <a:lnTo>
                    <a:pt x="44" y="527"/>
                  </a:lnTo>
                  <a:cubicBezTo>
                    <a:pt x="44" y="527"/>
                    <a:pt x="0" y="952"/>
                    <a:pt x="44" y="1186"/>
                  </a:cubicBezTo>
                  <a:cubicBezTo>
                    <a:pt x="118" y="1449"/>
                    <a:pt x="776" y="1537"/>
                    <a:pt x="776" y="1537"/>
                  </a:cubicBezTo>
                  <a:cubicBezTo>
                    <a:pt x="776" y="1537"/>
                    <a:pt x="615" y="1611"/>
                    <a:pt x="557" y="1889"/>
                  </a:cubicBezTo>
                  <a:cubicBezTo>
                    <a:pt x="546" y="1964"/>
                    <a:pt x="583" y="1994"/>
                    <a:pt x="651" y="1994"/>
                  </a:cubicBezTo>
                  <a:cubicBezTo>
                    <a:pt x="850" y="1994"/>
                    <a:pt x="1309" y="1733"/>
                    <a:pt x="1582" y="1537"/>
                  </a:cubicBezTo>
                  <a:cubicBezTo>
                    <a:pt x="1977" y="1303"/>
                    <a:pt x="1991" y="732"/>
                    <a:pt x="1991" y="732"/>
                  </a:cubicBezTo>
                  <a:cubicBezTo>
                    <a:pt x="1991" y="732"/>
                    <a:pt x="2701" y="1326"/>
                    <a:pt x="2957" y="1326"/>
                  </a:cubicBezTo>
                  <a:cubicBezTo>
                    <a:pt x="2974" y="1326"/>
                    <a:pt x="2989" y="1323"/>
                    <a:pt x="3002" y="1318"/>
                  </a:cubicBezTo>
                  <a:cubicBezTo>
                    <a:pt x="3192" y="1230"/>
                    <a:pt x="1977" y="88"/>
                    <a:pt x="1977" y="88"/>
                  </a:cubicBezTo>
                  <a:lnTo>
                    <a:pt x="1538"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249497" y="2814327"/>
              <a:ext cx="266871" cy="203351"/>
            </a:xfrm>
            <a:custGeom>
              <a:avLst/>
              <a:gdLst/>
              <a:ahLst/>
              <a:cxnLst/>
              <a:rect l="l" t="t" r="r" b="b"/>
              <a:pathLst>
                <a:path w="4319" h="3291" extrusionOk="0">
                  <a:moveTo>
                    <a:pt x="3153" y="0"/>
                  </a:moveTo>
                  <a:cubicBezTo>
                    <a:pt x="2756" y="0"/>
                    <a:pt x="1318" y="389"/>
                    <a:pt x="1318" y="389"/>
                  </a:cubicBezTo>
                  <a:cubicBezTo>
                    <a:pt x="1318" y="389"/>
                    <a:pt x="0" y="2863"/>
                    <a:pt x="512" y="3009"/>
                  </a:cubicBezTo>
                  <a:cubicBezTo>
                    <a:pt x="512" y="3009"/>
                    <a:pt x="2089" y="3291"/>
                    <a:pt x="2625" y="3291"/>
                  </a:cubicBezTo>
                  <a:cubicBezTo>
                    <a:pt x="2700" y="3291"/>
                    <a:pt x="2755" y="3285"/>
                    <a:pt x="2782" y="3273"/>
                  </a:cubicBezTo>
                  <a:cubicBezTo>
                    <a:pt x="3001" y="3185"/>
                    <a:pt x="2138" y="2731"/>
                    <a:pt x="2137" y="2731"/>
                  </a:cubicBezTo>
                  <a:lnTo>
                    <a:pt x="2137" y="2731"/>
                  </a:lnTo>
                  <a:cubicBezTo>
                    <a:pt x="2138" y="2731"/>
                    <a:pt x="2840" y="2980"/>
                    <a:pt x="3159" y="2980"/>
                  </a:cubicBezTo>
                  <a:cubicBezTo>
                    <a:pt x="3202" y="2980"/>
                    <a:pt x="3238" y="2976"/>
                    <a:pt x="3265" y="2965"/>
                  </a:cubicBezTo>
                  <a:cubicBezTo>
                    <a:pt x="3484" y="2877"/>
                    <a:pt x="2299" y="2145"/>
                    <a:pt x="2298" y="2145"/>
                  </a:cubicBezTo>
                  <a:lnTo>
                    <a:pt x="2298" y="2145"/>
                  </a:lnTo>
                  <a:cubicBezTo>
                    <a:pt x="2299" y="2145"/>
                    <a:pt x="3142" y="2603"/>
                    <a:pt x="3508" y="2603"/>
                  </a:cubicBezTo>
                  <a:cubicBezTo>
                    <a:pt x="3581" y="2603"/>
                    <a:pt x="3636" y="2584"/>
                    <a:pt x="3660" y="2541"/>
                  </a:cubicBezTo>
                  <a:cubicBezTo>
                    <a:pt x="3806" y="2277"/>
                    <a:pt x="2504" y="1472"/>
                    <a:pt x="2503" y="1472"/>
                  </a:cubicBezTo>
                  <a:lnTo>
                    <a:pt x="2503" y="1472"/>
                  </a:lnTo>
                  <a:cubicBezTo>
                    <a:pt x="2504" y="1472"/>
                    <a:pt x="3513" y="1998"/>
                    <a:pt x="3945" y="1998"/>
                  </a:cubicBezTo>
                  <a:cubicBezTo>
                    <a:pt x="4023" y="1998"/>
                    <a:pt x="4082" y="1981"/>
                    <a:pt x="4114" y="1940"/>
                  </a:cubicBezTo>
                  <a:cubicBezTo>
                    <a:pt x="4319" y="1691"/>
                    <a:pt x="2445" y="740"/>
                    <a:pt x="2445" y="740"/>
                  </a:cubicBezTo>
                  <a:cubicBezTo>
                    <a:pt x="3074" y="608"/>
                    <a:pt x="3352" y="154"/>
                    <a:pt x="3250" y="23"/>
                  </a:cubicBezTo>
                  <a:cubicBezTo>
                    <a:pt x="3240" y="7"/>
                    <a:pt x="3205" y="0"/>
                    <a:pt x="3153"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727536" y="2241266"/>
              <a:ext cx="603379" cy="761685"/>
            </a:xfrm>
            <a:custGeom>
              <a:avLst/>
              <a:gdLst/>
              <a:ahLst/>
              <a:cxnLst/>
              <a:rect l="l" t="t" r="r" b="b"/>
              <a:pathLst>
                <a:path w="9765" h="12327" extrusionOk="0">
                  <a:moveTo>
                    <a:pt x="6002" y="0"/>
                  </a:moveTo>
                  <a:cubicBezTo>
                    <a:pt x="6002" y="0"/>
                    <a:pt x="4011" y="1757"/>
                    <a:pt x="2006" y="5256"/>
                  </a:cubicBezTo>
                  <a:cubicBezTo>
                    <a:pt x="0" y="8726"/>
                    <a:pt x="3426" y="10190"/>
                    <a:pt x="4348" y="10556"/>
                  </a:cubicBezTo>
                  <a:cubicBezTo>
                    <a:pt x="5256" y="10922"/>
                    <a:pt x="8945" y="12327"/>
                    <a:pt x="8945" y="12327"/>
                  </a:cubicBezTo>
                  <a:lnTo>
                    <a:pt x="9765" y="9677"/>
                  </a:lnTo>
                  <a:cubicBezTo>
                    <a:pt x="9765" y="9677"/>
                    <a:pt x="7510" y="8799"/>
                    <a:pt x="5226" y="7540"/>
                  </a:cubicBezTo>
                  <a:cubicBezTo>
                    <a:pt x="4187" y="6954"/>
                    <a:pt x="7861" y="2694"/>
                    <a:pt x="7861" y="2694"/>
                  </a:cubicBezTo>
                  <a:lnTo>
                    <a:pt x="6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026920" y="1965364"/>
              <a:ext cx="323347" cy="346086"/>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264450" y="1777825"/>
              <a:ext cx="459100" cy="470407"/>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052255" y="2162914"/>
              <a:ext cx="598004" cy="839417"/>
            </a:xfrm>
            <a:custGeom>
              <a:avLst/>
              <a:gdLst/>
              <a:ahLst/>
              <a:cxnLst/>
              <a:rect l="l" t="t" r="r" b="b"/>
              <a:pathLst>
                <a:path w="9678" h="13585" extrusionOk="0">
                  <a:moveTo>
                    <a:pt x="5478" y="0"/>
                  </a:moveTo>
                  <a:cubicBezTo>
                    <a:pt x="4158" y="0"/>
                    <a:pt x="2567" y="129"/>
                    <a:pt x="1713" y="610"/>
                  </a:cubicBezTo>
                  <a:cubicBezTo>
                    <a:pt x="1713" y="610"/>
                    <a:pt x="264" y="1225"/>
                    <a:pt x="1" y="2088"/>
                  </a:cubicBezTo>
                  <a:lnTo>
                    <a:pt x="2826" y="8222"/>
                  </a:lnTo>
                  <a:lnTo>
                    <a:pt x="689" y="13009"/>
                  </a:lnTo>
                  <a:cubicBezTo>
                    <a:pt x="689" y="13009"/>
                    <a:pt x="3730" y="13584"/>
                    <a:pt x="6387" y="13584"/>
                  </a:cubicBezTo>
                  <a:cubicBezTo>
                    <a:pt x="7730" y="13584"/>
                    <a:pt x="8974" y="13437"/>
                    <a:pt x="9677" y="12995"/>
                  </a:cubicBezTo>
                  <a:lnTo>
                    <a:pt x="8038" y="7856"/>
                  </a:lnTo>
                  <a:cubicBezTo>
                    <a:pt x="9556" y="4662"/>
                    <a:pt x="8327" y="179"/>
                    <a:pt x="7794" y="179"/>
                  </a:cubicBezTo>
                  <a:cubicBezTo>
                    <a:pt x="7782" y="179"/>
                    <a:pt x="7771" y="181"/>
                    <a:pt x="7760" y="185"/>
                  </a:cubicBezTo>
                  <a:cubicBezTo>
                    <a:pt x="7754" y="186"/>
                    <a:pt x="7749" y="187"/>
                    <a:pt x="7744" y="187"/>
                  </a:cubicBezTo>
                  <a:cubicBezTo>
                    <a:pt x="7690" y="187"/>
                    <a:pt x="7637" y="127"/>
                    <a:pt x="7584" y="127"/>
                  </a:cubicBezTo>
                  <a:cubicBezTo>
                    <a:pt x="7343" y="76"/>
                    <a:pt x="6490" y="0"/>
                    <a:pt x="5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1237694" y="2162420"/>
              <a:ext cx="194577" cy="387362"/>
            </a:xfrm>
            <a:custGeom>
              <a:avLst/>
              <a:gdLst/>
              <a:ahLst/>
              <a:cxnLst/>
              <a:rect l="l" t="t" r="r" b="b"/>
              <a:pathLst>
                <a:path w="3149" h="6269" extrusionOk="0">
                  <a:moveTo>
                    <a:pt x="2206" y="0"/>
                  </a:moveTo>
                  <a:cubicBezTo>
                    <a:pt x="1444" y="0"/>
                    <a:pt x="431" y="36"/>
                    <a:pt x="1" y="208"/>
                  </a:cubicBezTo>
                  <a:lnTo>
                    <a:pt x="3148" y="6269"/>
                  </a:lnTo>
                  <a:lnTo>
                    <a:pt x="3148" y="17"/>
                  </a:lnTo>
                  <a:cubicBezTo>
                    <a:pt x="3148" y="17"/>
                    <a:pt x="2739"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873180" y="2878096"/>
              <a:ext cx="742716" cy="1570393"/>
            </a:xfrm>
            <a:custGeom>
              <a:avLst/>
              <a:gdLst/>
              <a:ahLst/>
              <a:cxnLst/>
              <a:rect l="l" t="t" r="r" b="b"/>
              <a:pathLst>
                <a:path w="12020" h="25415" extrusionOk="0">
                  <a:moveTo>
                    <a:pt x="12019" y="1"/>
                  </a:moveTo>
                  <a:lnTo>
                    <a:pt x="8154" y="718"/>
                  </a:lnTo>
                  <a:cubicBezTo>
                    <a:pt x="5973" y="10658"/>
                    <a:pt x="0" y="23380"/>
                    <a:pt x="0" y="23380"/>
                  </a:cubicBezTo>
                  <a:lnTo>
                    <a:pt x="3309" y="25415"/>
                  </a:lnTo>
                  <a:cubicBezTo>
                    <a:pt x="11009" y="10205"/>
                    <a:pt x="12019" y="1"/>
                    <a:pt x="12019"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110155" y="2858199"/>
              <a:ext cx="789738" cy="1628290"/>
            </a:xfrm>
            <a:custGeom>
              <a:avLst/>
              <a:gdLst/>
              <a:ahLst/>
              <a:cxnLst/>
              <a:rect l="l" t="t" r="r" b="b"/>
              <a:pathLst>
                <a:path w="12781" h="26352" extrusionOk="0">
                  <a:moveTo>
                    <a:pt x="5168" y="1"/>
                  </a:moveTo>
                  <a:lnTo>
                    <a:pt x="1" y="1743"/>
                  </a:lnTo>
                  <a:cubicBezTo>
                    <a:pt x="1" y="1743"/>
                    <a:pt x="2855" y="15006"/>
                    <a:pt x="9794" y="26352"/>
                  </a:cubicBezTo>
                  <a:lnTo>
                    <a:pt x="12781" y="24741"/>
                  </a:lnTo>
                  <a:cubicBezTo>
                    <a:pt x="12781" y="24741"/>
                    <a:pt x="4905" y="8243"/>
                    <a:pt x="5168"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235902" y="1833253"/>
              <a:ext cx="311236" cy="393170"/>
            </a:xfrm>
            <a:custGeom>
              <a:avLst/>
              <a:gdLst/>
              <a:ahLst/>
              <a:cxnLst/>
              <a:rect l="l" t="t" r="r" b="b"/>
              <a:pathLst>
                <a:path w="5037" h="6363" extrusionOk="0">
                  <a:moveTo>
                    <a:pt x="2619" y="0"/>
                  </a:moveTo>
                  <a:cubicBezTo>
                    <a:pt x="1389" y="0"/>
                    <a:pt x="1333" y="587"/>
                    <a:pt x="1333" y="587"/>
                  </a:cubicBezTo>
                  <a:lnTo>
                    <a:pt x="1333" y="1582"/>
                  </a:lnTo>
                  <a:cubicBezTo>
                    <a:pt x="1333" y="1582"/>
                    <a:pt x="999" y="1350"/>
                    <a:pt x="682" y="1350"/>
                  </a:cubicBezTo>
                  <a:cubicBezTo>
                    <a:pt x="447" y="1350"/>
                    <a:pt x="222" y="1477"/>
                    <a:pt x="147" y="1919"/>
                  </a:cubicBezTo>
                  <a:cubicBezTo>
                    <a:pt x="0" y="2724"/>
                    <a:pt x="791" y="2885"/>
                    <a:pt x="791" y="2885"/>
                  </a:cubicBezTo>
                  <a:lnTo>
                    <a:pt x="601" y="5242"/>
                  </a:lnTo>
                  <a:cubicBezTo>
                    <a:pt x="586" y="5564"/>
                    <a:pt x="674" y="5871"/>
                    <a:pt x="893" y="6091"/>
                  </a:cubicBezTo>
                  <a:cubicBezTo>
                    <a:pt x="1098" y="6290"/>
                    <a:pt x="1332" y="6362"/>
                    <a:pt x="1565" y="6362"/>
                  </a:cubicBezTo>
                  <a:cubicBezTo>
                    <a:pt x="1915" y="6362"/>
                    <a:pt x="2260" y="6197"/>
                    <a:pt x="2489" y="6047"/>
                  </a:cubicBezTo>
                  <a:cubicBezTo>
                    <a:pt x="2665" y="5930"/>
                    <a:pt x="2782" y="5740"/>
                    <a:pt x="2782" y="5520"/>
                  </a:cubicBezTo>
                  <a:lnTo>
                    <a:pt x="2782" y="4905"/>
                  </a:lnTo>
                  <a:lnTo>
                    <a:pt x="3646" y="4905"/>
                  </a:lnTo>
                  <a:cubicBezTo>
                    <a:pt x="5036" y="4832"/>
                    <a:pt x="4788" y="382"/>
                    <a:pt x="4788" y="382"/>
                  </a:cubicBezTo>
                  <a:cubicBezTo>
                    <a:pt x="4788" y="43"/>
                    <a:pt x="4135" y="30"/>
                    <a:pt x="4038" y="30"/>
                  </a:cubicBezTo>
                  <a:cubicBezTo>
                    <a:pt x="4030" y="30"/>
                    <a:pt x="4026" y="30"/>
                    <a:pt x="4026" y="30"/>
                  </a:cubicBezTo>
                  <a:lnTo>
                    <a:pt x="2709" y="1"/>
                  </a:lnTo>
                  <a:cubicBezTo>
                    <a:pt x="2678" y="0"/>
                    <a:pt x="2648" y="0"/>
                    <a:pt x="2619"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467500" y="1960853"/>
              <a:ext cx="16313" cy="81439"/>
            </a:xfrm>
            <a:custGeom>
              <a:avLst/>
              <a:gdLst/>
              <a:ahLst/>
              <a:cxnLst/>
              <a:rect l="l" t="t" r="r" b="b"/>
              <a:pathLst>
                <a:path w="264" h="1318" extrusionOk="0">
                  <a:moveTo>
                    <a:pt x="205" y="0"/>
                  </a:moveTo>
                  <a:cubicBezTo>
                    <a:pt x="190" y="0"/>
                    <a:pt x="161" y="322"/>
                    <a:pt x="161" y="732"/>
                  </a:cubicBezTo>
                  <a:cubicBezTo>
                    <a:pt x="161" y="908"/>
                    <a:pt x="205" y="1113"/>
                    <a:pt x="147" y="1201"/>
                  </a:cubicBezTo>
                  <a:cubicBezTo>
                    <a:pt x="132" y="1245"/>
                    <a:pt x="88" y="1274"/>
                    <a:pt x="59" y="1274"/>
                  </a:cubicBezTo>
                  <a:cubicBezTo>
                    <a:pt x="15" y="1288"/>
                    <a:pt x="0" y="1288"/>
                    <a:pt x="0" y="1288"/>
                  </a:cubicBezTo>
                  <a:cubicBezTo>
                    <a:pt x="0" y="1288"/>
                    <a:pt x="15" y="1318"/>
                    <a:pt x="59" y="1318"/>
                  </a:cubicBezTo>
                  <a:cubicBezTo>
                    <a:pt x="88" y="1318"/>
                    <a:pt x="147" y="1274"/>
                    <a:pt x="205" y="1215"/>
                  </a:cubicBezTo>
                  <a:cubicBezTo>
                    <a:pt x="234" y="1171"/>
                    <a:pt x="264" y="1084"/>
                    <a:pt x="264" y="981"/>
                  </a:cubicBezTo>
                  <a:lnTo>
                    <a:pt x="264" y="718"/>
                  </a:lnTo>
                  <a:cubicBezTo>
                    <a:pt x="264"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418623" y="1962645"/>
              <a:ext cx="6426" cy="20885"/>
            </a:xfrm>
            <a:custGeom>
              <a:avLst/>
              <a:gdLst/>
              <a:ahLst/>
              <a:cxnLst/>
              <a:rect l="l" t="t" r="r" b="b"/>
              <a:pathLst>
                <a:path w="104" h="338" extrusionOk="0">
                  <a:moveTo>
                    <a:pt x="45" y="0"/>
                  </a:moveTo>
                  <a:cubicBezTo>
                    <a:pt x="30" y="0"/>
                    <a:pt x="1" y="103"/>
                    <a:pt x="1" y="176"/>
                  </a:cubicBezTo>
                  <a:cubicBezTo>
                    <a:pt x="1" y="264"/>
                    <a:pt x="45" y="337"/>
                    <a:pt x="59" y="337"/>
                  </a:cubicBezTo>
                  <a:cubicBezTo>
                    <a:pt x="74" y="337"/>
                    <a:pt x="103" y="264"/>
                    <a:pt x="103" y="176"/>
                  </a:cubicBezTo>
                  <a:cubicBezTo>
                    <a:pt x="103" y="74"/>
                    <a:pt x="59"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507295" y="1961719"/>
              <a:ext cx="6364" cy="20885"/>
            </a:xfrm>
            <a:custGeom>
              <a:avLst/>
              <a:gdLst/>
              <a:ahLst/>
              <a:cxnLst/>
              <a:rect l="l" t="t" r="r" b="b"/>
              <a:pathLst>
                <a:path w="103" h="338" extrusionOk="0">
                  <a:moveTo>
                    <a:pt x="59" y="1"/>
                  </a:moveTo>
                  <a:cubicBezTo>
                    <a:pt x="15" y="1"/>
                    <a:pt x="0" y="74"/>
                    <a:pt x="15" y="162"/>
                  </a:cubicBezTo>
                  <a:cubicBezTo>
                    <a:pt x="15" y="264"/>
                    <a:pt x="59" y="338"/>
                    <a:pt x="74" y="338"/>
                  </a:cubicBezTo>
                  <a:cubicBezTo>
                    <a:pt x="88" y="338"/>
                    <a:pt x="103" y="264"/>
                    <a:pt x="103" y="162"/>
                  </a:cubicBezTo>
                  <a:cubicBezTo>
                    <a:pt x="103"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61650" y="2105571"/>
              <a:ext cx="48011" cy="86012"/>
            </a:xfrm>
            <a:custGeom>
              <a:avLst/>
              <a:gdLst/>
              <a:ahLst/>
              <a:cxnLst/>
              <a:rect l="l" t="t" r="r" b="b"/>
              <a:pathLst>
                <a:path w="777" h="1392" extrusionOk="0">
                  <a:moveTo>
                    <a:pt x="15" y="1"/>
                  </a:moveTo>
                  <a:lnTo>
                    <a:pt x="15" y="1"/>
                  </a:lnTo>
                  <a:cubicBezTo>
                    <a:pt x="0" y="235"/>
                    <a:pt x="0" y="498"/>
                    <a:pt x="74" y="733"/>
                  </a:cubicBezTo>
                  <a:cubicBezTo>
                    <a:pt x="147" y="967"/>
                    <a:pt x="293" y="1186"/>
                    <a:pt x="513" y="1303"/>
                  </a:cubicBezTo>
                  <a:cubicBezTo>
                    <a:pt x="586" y="1333"/>
                    <a:pt x="703" y="1391"/>
                    <a:pt x="703" y="1391"/>
                  </a:cubicBezTo>
                  <a:cubicBezTo>
                    <a:pt x="703" y="1377"/>
                    <a:pt x="747" y="1230"/>
                    <a:pt x="747" y="1201"/>
                  </a:cubicBezTo>
                  <a:cubicBezTo>
                    <a:pt x="776" y="967"/>
                    <a:pt x="776" y="762"/>
                    <a:pt x="747" y="469"/>
                  </a:cubicBezTo>
                  <a:cubicBezTo>
                    <a:pt x="454" y="396"/>
                    <a:pt x="191" y="220"/>
                    <a:pt x="15"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272113" y="1940956"/>
              <a:ext cx="40720" cy="55240"/>
            </a:xfrm>
            <a:custGeom>
              <a:avLst/>
              <a:gdLst/>
              <a:ahLst/>
              <a:cxnLst/>
              <a:rect l="l" t="t" r="r" b="b"/>
              <a:pathLst>
                <a:path w="659" h="894" extrusionOk="0">
                  <a:moveTo>
                    <a:pt x="73" y="0"/>
                  </a:moveTo>
                  <a:cubicBezTo>
                    <a:pt x="73" y="29"/>
                    <a:pt x="132" y="44"/>
                    <a:pt x="220" y="103"/>
                  </a:cubicBezTo>
                  <a:cubicBezTo>
                    <a:pt x="276" y="140"/>
                    <a:pt x="337" y="189"/>
                    <a:pt x="397" y="261"/>
                  </a:cubicBezTo>
                  <a:lnTo>
                    <a:pt x="397" y="261"/>
                  </a:lnTo>
                  <a:cubicBezTo>
                    <a:pt x="383" y="256"/>
                    <a:pt x="368" y="252"/>
                    <a:pt x="351" y="249"/>
                  </a:cubicBezTo>
                  <a:cubicBezTo>
                    <a:pt x="332" y="245"/>
                    <a:pt x="312" y="243"/>
                    <a:pt x="293" y="243"/>
                  </a:cubicBezTo>
                  <a:cubicBezTo>
                    <a:pt x="240" y="243"/>
                    <a:pt x="189" y="257"/>
                    <a:pt x="146" y="278"/>
                  </a:cubicBezTo>
                  <a:cubicBezTo>
                    <a:pt x="88" y="322"/>
                    <a:pt x="59" y="381"/>
                    <a:pt x="29" y="425"/>
                  </a:cubicBezTo>
                  <a:cubicBezTo>
                    <a:pt x="0" y="542"/>
                    <a:pt x="29" y="644"/>
                    <a:pt x="88" y="717"/>
                  </a:cubicBezTo>
                  <a:cubicBezTo>
                    <a:pt x="176" y="864"/>
                    <a:pt x="293" y="893"/>
                    <a:pt x="293" y="893"/>
                  </a:cubicBezTo>
                  <a:cubicBezTo>
                    <a:pt x="307" y="864"/>
                    <a:pt x="220" y="820"/>
                    <a:pt x="146" y="703"/>
                  </a:cubicBezTo>
                  <a:cubicBezTo>
                    <a:pt x="103" y="630"/>
                    <a:pt x="88" y="556"/>
                    <a:pt x="132" y="469"/>
                  </a:cubicBezTo>
                  <a:cubicBezTo>
                    <a:pt x="145" y="379"/>
                    <a:pt x="213" y="334"/>
                    <a:pt x="289" y="334"/>
                  </a:cubicBezTo>
                  <a:cubicBezTo>
                    <a:pt x="300" y="334"/>
                    <a:pt x="311" y="335"/>
                    <a:pt x="322" y="337"/>
                  </a:cubicBezTo>
                  <a:cubicBezTo>
                    <a:pt x="395" y="351"/>
                    <a:pt x="454" y="395"/>
                    <a:pt x="512" y="425"/>
                  </a:cubicBezTo>
                  <a:lnTo>
                    <a:pt x="659" y="513"/>
                  </a:lnTo>
                  <a:lnTo>
                    <a:pt x="586" y="366"/>
                  </a:lnTo>
                  <a:cubicBezTo>
                    <a:pt x="498" y="190"/>
                    <a:pt x="366" y="103"/>
                    <a:pt x="249" y="44"/>
                  </a:cubicBezTo>
                  <a:cubicBezTo>
                    <a:pt x="146" y="0"/>
                    <a:pt x="73"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779" y="2036796"/>
              <a:ext cx="48011" cy="38372"/>
            </a:xfrm>
            <a:custGeom>
              <a:avLst/>
              <a:gdLst/>
              <a:ahLst/>
              <a:cxnLst/>
              <a:rect l="l" t="t" r="r" b="b"/>
              <a:pathLst>
                <a:path w="777" h="621" extrusionOk="0">
                  <a:moveTo>
                    <a:pt x="44" y="1"/>
                  </a:moveTo>
                  <a:cubicBezTo>
                    <a:pt x="15" y="1"/>
                    <a:pt x="0" y="45"/>
                    <a:pt x="15" y="162"/>
                  </a:cubicBezTo>
                  <a:cubicBezTo>
                    <a:pt x="44" y="264"/>
                    <a:pt x="118" y="411"/>
                    <a:pt x="235" y="513"/>
                  </a:cubicBezTo>
                  <a:cubicBezTo>
                    <a:pt x="339" y="595"/>
                    <a:pt x="453" y="621"/>
                    <a:pt x="554" y="621"/>
                  </a:cubicBezTo>
                  <a:cubicBezTo>
                    <a:pt x="580" y="621"/>
                    <a:pt x="606" y="619"/>
                    <a:pt x="630" y="616"/>
                  </a:cubicBezTo>
                  <a:cubicBezTo>
                    <a:pt x="718" y="616"/>
                    <a:pt x="776" y="572"/>
                    <a:pt x="776" y="557"/>
                  </a:cubicBezTo>
                  <a:cubicBezTo>
                    <a:pt x="776" y="550"/>
                    <a:pt x="762" y="550"/>
                    <a:pt x="734" y="550"/>
                  </a:cubicBezTo>
                  <a:cubicBezTo>
                    <a:pt x="707" y="550"/>
                    <a:pt x="666" y="550"/>
                    <a:pt x="615" y="543"/>
                  </a:cubicBezTo>
                  <a:cubicBezTo>
                    <a:pt x="527" y="543"/>
                    <a:pt x="396" y="513"/>
                    <a:pt x="293" y="425"/>
                  </a:cubicBezTo>
                  <a:cubicBezTo>
                    <a:pt x="191" y="338"/>
                    <a:pt x="132" y="235"/>
                    <a:pt x="88" y="147"/>
                  </a:cubicBezTo>
                  <a:cubicBezTo>
                    <a:pt x="59" y="45"/>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15904" y="2033212"/>
              <a:ext cx="24469" cy="15447"/>
            </a:xfrm>
            <a:custGeom>
              <a:avLst/>
              <a:gdLst/>
              <a:ahLst/>
              <a:cxnLst/>
              <a:rect l="l" t="t" r="r" b="b"/>
              <a:pathLst>
                <a:path w="396" h="250" extrusionOk="0">
                  <a:moveTo>
                    <a:pt x="323" y="0"/>
                  </a:moveTo>
                  <a:cubicBezTo>
                    <a:pt x="279" y="0"/>
                    <a:pt x="220" y="0"/>
                    <a:pt x="132" y="30"/>
                  </a:cubicBezTo>
                  <a:cubicBezTo>
                    <a:pt x="59" y="74"/>
                    <a:pt x="30" y="132"/>
                    <a:pt x="15" y="176"/>
                  </a:cubicBezTo>
                  <a:cubicBezTo>
                    <a:pt x="1" y="220"/>
                    <a:pt x="1" y="249"/>
                    <a:pt x="15" y="249"/>
                  </a:cubicBezTo>
                  <a:cubicBezTo>
                    <a:pt x="30" y="249"/>
                    <a:pt x="74" y="161"/>
                    <a:pt x="176" y="103"/>
                  </a:cubicBezTo>
                  <a:cubicBezTo>
                    <a:pt x="294" y="59"/>
                    <a:pt x="396" y="59"/>
                    <a:pt x="396" y="30"/>
                  </a:cubicBezTo>
                  <a:lnTo>
                    <a:pt x="3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094768" y="2737890"/>
              <a:ext cx="550981" cy="1049627"/>
            </a:xfrm>
            <a:custGeom>
              <a:avLst/>
              <a:gdLst/>
              <a:ahLst/>
              <a:cxnLst/>
              <a:rect l="l" t="t" r="r" b="b"/>
              <a:pathLst>
                <a:path w="8917" h="16987" extrusionOk="0">
                  <a:moveTo>
                    <a:pt x="7804" y="1"/>
                  </a:moveTo>
                  <a:lnTo>
                    <a:pt x="1" y="3543"/>
                  </a:lnTo>
                  <a:cubicBezTo>
                    <a:pt x="1" y="3543"/>
                    <a:pt x="777" y="6442"/>
                    <a:pt x="1977" y="10043"/>
                  </a:cubicBezTo>
                  <a:cubicBezTo>
                    <a:pt x="2094" y="12107"/>
                    <a:pt x="1260" y="13996"/>
                    <a:pt x="250" y="15855"/>
                  </a:cubicBezTo>
                  <a:lnTo>
                    <a:pt x="1538" y="16353"/>
                  </a:lnTo>
                  <a:cubicBezTo>
                    <a:pt x="2634" y="16774"/>
                    <a:pt x="3787" y="16986"/>
                    <a:pt x="4939" y="16986"/>
                  </a:cubicBezTo>
                  <a:cubicBezTo>
                    <a:pt x="6111" y="16986"/>
                    <a:pt x="7282" y="16767"/>
                    <a:pt x="8389" y="16324"/>
                  </a:cubicBezTo>
                  <a:cubicBezTo>
                    <a:pt x="8726" y="16192"/>
                    <a:pt x="8916" y="16075"/>
                    <a:pt x="8902" y="16045"/>
                  </a:cubicBezTo>
                  <a:cubicBezTo>
                    <a:pt x="8828" y="15884"/>
                    <a:pt x="8887" y="8711"/>
                    <a:pt x="8740" y="3338"/>
                  </a:cubicBezTo>
                  <a:cubicBezTo>
                    <a:pt x="8711" y="2387"/>
                    <a:pt x="7862" y="747"/>
                    <a:pt x="7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093903" y="2939641"/>
              <a:ext cx="563587" cy="63458"/>
            </a:xfrm>
            <a:custGeom>
              <a:avLst/>
              <a:gdLst/>
              <a:ahLst/>
              <a:cxnLst/>
              <a:rect l="l" t="t" r="r" b="b"/>
              <a:pathLst>
                <a:path w="9121" h="1027" extrusionOk="0">
                  <a:moveTo>
                    <a:pt x="6149" y="0"/>
                  </a:moveTo>
                  <a:lnTo>
                    <a:pt x="6134" y="29"/>
                  </a:lnTo>
                  <a:cubicBezTo>
                    <a:pt x="5768" y="395"/>
                    <a:pt x="5241" y="630"/>
                    <a:pt x="4670" y="761"/>
                  </a:cubicBezTo>
                  <a:cubicBezTo>
                    <a:pt x="4144" y="893"/>
                    <a:pt x="3637" y="927"/>
                    <a:pt x="3158" y="927"/>
                  </a:cubicBezTo>
                  <a:cubicBezTo>
                    <a:pt x="3051" y="927"/>
                    <a:pt x="2945" y="925"/>
                    <a:pt x="2840" y="922"/>
                  </a:cubicBezTo>
                  <a:cubicBezTo>
                    <a:pt x="2269" y="879"/>
                    <a:pt x="1786" y="791"/>
                    <a:pt x="1362" y="703"/>
                  </a:cubicBezTo>
                  <a:cubicBezTo>
                    <a:pt x="937" y="615"/>
                    <a:pt x="615" y="498"/>
                    <a:pt x="366" y="439"/>
                  </a:cubicBezTo>
                  <a:cubicBezTo>
                    <a:pt x="264" y="410"/>
                    <a:pt x="176" y="395"/>
                    <a:pt x="103" y="366"/>
                  </a:cubicBezTo>
                  <a:cubicBezTo>
                    <a:pt x="44" y="352"/>
                    <a:pt x="0" y="352"/>
                    <a:pt x="0" y="352"/>
                  </a:cubicBezTo>
                  <a:lnTo>
                    <a:pt x="0" y="352"/>
                  </a:lnTo>
                  <a:cubicBezTo>
                    <a:pt x="0" y="352"/>
                    <a:pt x="44" y="366"/>
                    <a:pt x="103" y="395"/>
                  </a:cubicBezTo>
                  <a:cubicBezTo>
                    <a:pt x="146" y="410"/>
                    <a:pt x="249" y="439"/>
                    <a:pt x="351" y="483"/>
                  </a:cubicBezTo>
                  <a:cubicBezTo>
                    <a:pt x="586" y="571"/>
                    <a:pt x="922" y="659"/>
                    <a:pt x="1347" y="776"/>
                  </a:cubicBezTo>
                  <a:cubicBezTo>
                    <a:pt x="1757" y="864"/>
                    <a:pt x="2284" y="981"/>
                    <a:pt x="2840" y="1010"/>
                  </a:cubicBezTo>
                  <a:cubicBezTo>
                    <a:pt x="2980" y="1021"/>
                    <a:pt x="3124" y="1027"/>
                    <a:pt x="3272" y="1027"/>
                  </a:cubicBezTo>
                  <a:cubicBezTo>
                    <a:pt x="3726" y="1027"/>
                    <a:pt x="4209" y="974"/>
                    <a:pt x="4685" y="864"/>
                  </a:cubicBezTo>
                  <a:cubicBezTo>
                    <a:pt x="5247" y="734"/>
                    <a:pt x="5794" y="491"/>
                    <a:pt x="6174" y="135"/>
                  </a:cubicBezTo>
                  <a:lnTo>
                    <a:pt x="6174" y="135"/>
                  </a:lnTo>
                  <a:cubicBezTo>
                    <a:pt x="6931" y="457"/>
                    <a:pt x="7617" y="650"/>
                    <a:pt x="8146" y="650"/>
                  </a:cubicBezTo>
                  <a:cubicBezTo>
                    <a:pt x="8199" y="650"/>
                    <a:pt x="8251" y="648"/>
                    <a:pt x="8301" y="644"/>
                  </a:cubicBezTo>
                  <a:cubicBezTo>
                    <a:pt x="8593" y="630"/>
                    <a:pt x="8798" y="542"/>
                    <a:pt x="8916" y="469"/>
                  </a:cubicBezTo>
                  <a:cubicBezTo>
                    <a:pt x="8974" y="439"/>
                    <a:pt x="9033" y="410"/>
                    <a:pt x="9062" y="395"/>
                  </a:cubicBezTo>
                  <a:cubicBezTo>
                    <a:pt x="9106" y="366"/>
                    <a:pt x="9120" y="352"/>
                    <a:pt x="9120" y="352"/>
                  </a:cubicBezTo>
                  <a:cubicBezTo>
                    <a:pt x="9120" y="349"/>
                    <a:pt x="9118" y="348"/>
                    <a:pt x="9113" y="348"/>
                  </a:cubicBezTo>
                  <a:cubicBezTo>
                    <a:pt x="9092" y="348"/>
                    <a:pt x="9019" y="374"/>
                    <a:pt x="8886" y="410"/>
                  </a:cubicBezTo>
                  <a:cubicBezTo>
                    <a:pt x="8754" y="483"/>
                    <a:pt x="8550" y="556"/>
                    <a:pt x="8271" y="571"/>
                  </a:cubicBezTo>
                  <a:cubicBezTo>
                    <a:pt x="8252" y="572"/>
                    <a:pt x="8233" y="572"/>
                    <a:pt x="8214" y="572"/>
                  </a:cubicBezTo>
                  <a:cubicBezTo>
                    <a:pt x="7691" y="572"/>
                    <a:pt x="6968" y="382"/>
                    <a:pt x="6178" y="29"/>
                  </a:cubicBezTo>
                  <a:lnTo>
                    <a:pt x="6149" y="0"/>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1433082" y="2538857"/>
              <a:ext cx="43500" cy="405342"/>
            </a:xfrm>
            <a:custGeom>
              <a:avLst/>
              <a:gdLst/>
              <a:ahLst/>
              <a:cxnLst/>
              <a:rect l="l" t="t" r="r" b="b"/>
              <a:pathLst>
                <a:path w="704" h="6560" extrusionOk="0">
                  <a:moveTo>
                    <a:pt x="1" y="1"/>
                  </a:moveTo>
                  <a:cubicBezTo>
                    <a:pt x="1" y="1"/>
                    <a:pt x="1" y="89"/>
                    <a:pt x="30" y="250"/>
                  </a:cubicBezTo>
                  <a:cubicBezTo>
                    <a:pt x="45" y="440"/>
                    <a:pt x="59" y="660"/>
                    <a:pt x="103" y="952"/>
                  </a:cubicBezTo>
                  <a:cubicBezTo>
                    <a:pt x="162" y="1553"/>
                    <a:pt x="264" y="2358"/>
                    <a:pt x="352" y="3265"/>
                  </a:cubicBezTo>
                  <a:cubicBezTo>
                    <a:pt x="455" y="4158"/>
                    <a:pt x="528" y="4993"/>
                    <a:pt x="572" y="5593"/>
                  </a:cubicBezTo>
                  <a:cubicBezTo>
                    <a:pt x="616" y="5886"/>
                    <a:pt x="630" y="6120"/>
                    <a:pt x="645" y="6310"/>
                  </a:cubicBezTo>
                  <a:cubicBezTo>
                    <a:pt x="674" y="6472"/>
                    <a:pt x="689" y="6559"/>
                    <a:pt x="689" y="6559"/>
                  </a:cubicBezTo>
                  <a:cubicBezTo>
                    <a:pt x="704" y="6559"/>
                    <a:pt x="704" y="6472"/>
                    <a:pt x="704" y="6310"/>
                  </a:cubicBezTo>
                  <a:cubicBezTo>
                    <a:pt x="704" y="6149"/>
                    <a:pt x="689" y="5886"/>
                    <a:pt x="660" y="5593"/>
                  </a:cubicBezTo>
                  <a:cubicBezTo>
                    <a:pt x="630" y="5008"/>
                    <a:pt x="557" y="4188"/>
                    <a:pt x="469" y="3265"/>
                  </a:cubicBezTo>
                  <a:cubicBezTo>
                    <a:pt x="367" y="2358"/>
                    <a:pt x="264" y="1538"/>
                    <a:pt x="177" y="952"/>
                  </a:cubicBezTo>
                  <a:cubicBezTo>
                    <a:pt x="133" y="660"/>
                    <a:pt x="103" y="411"/>
                    <a:pt x="59" y="250"/>
                  </a:cubicBezTo>
                  <a:cubicBezTo>
                    <a:pt x="30" y="89"/>
                    <a:pt x="1" y="1"/>
                    <a:pt x="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187951" y="2754203"/>
              <a:ext cx="120367" cy="132354"/>
            </a:xfrm>
            <a:custGeom>
              <a:avLst/>
              <a:gdLst/>
              <a:ahLst/>
              <a:cxnLst/>
              <a:rect l="l" t="t" r="r" b="b"/>
              <a:pathLst>
                <a:path w="1948" h="2142" extrusionOk="0">
                  <a:moveTo>
                    <a:pt x="191" y="44"/>
                  </a:moveTo>
                  <a:cubicBezTo>
                    <a:pt x="179" y="44"/>
                    <a:pt x="148" y="102"/>
                    <a:pt x="144" y="248"/>
                  </a:cubicBezTo>
                  <a:lnTo>
                    <a:pt x="144" y="248"/>
                  </a:lnTo>
                  <a:cubicBezTo>
                    <a:pt x="179" y="116"/>
                    <a:pt x="191" y="44"/>
                    <a:pt x="191" y="44"/>
                  </a:cubicBezTo>
                  <a:close/>
                  <a:moveTo>
                    <a:pt x="144" y="248"/>
                  </a:moveTo>
                  <a:cubicBezTo>
                    <a:pt x="141" y="262"/>
                    <a:pt x="137" y="277"/>
                    <a:pt x="132" y="293"/>
                  </a:cubicBezTo>
                  <a:cubicBezTo>
                    <a:pt x="117" y="386"/>
                    <a:pt x="97" y="496"/>
                    <a:pt x="80" y="625"/>
                  </a:cubicBezTo>
                  <a:lnTo>
                    <a:pt x="80" y="625"/>
                  </a:lnTo>
                  <a:cubicBezTo>
                    <a:pt x="99" y="527"/>
                    <a:pt x="122" y="441"/>
                    <a:pt x="147" y="366"/>
                  </a:cubicBezTo>
                  <a:cubicBezTo>
                    <a:pt x="144" y="321"/>
                    <a:pt x="144" y="282"/>
                    <a:pt x="144" y="248"/>
                  </a:cubicBezTo>
                  <a:close/>
                  <a:moveTo>
                    <a:pt x="118" y="0"/>
                  </a:moveTo>
                  <a:cubicBezTo>
                    <a:pt x="118" y="0"/>
                    <a:pt x="206" y="29"/>
                    <a:pt x="367" y="44"/>
                  </a:cubicBezTo>
                  <a:cubicBezTo>
                    <a:pt x="557" y="44"/>
                    <a:pt x="791" y="73"/>
                    <a:pt x="1084" y="88"/>
                  </a:cubicBezTo>
                  <a:cubicBezTo>
                    <a:pt x="1230" y="117"/>
                    <a:pt x="1391" y="117"/>
                    <a:pt x="1582" y="132"/>
                  </a:cubicBezTo>
                  <a:cubicBezTo>
                    <a:pt x="1669" y="146"/>
                    <a:pt x="1757" y="146"/>
                    <a:pt x="1801" y="205"/>
                  </a:cubicBezTo>
                  <a:cubicBezTo>
                    <a:pt x="1831" y="264"/>
                    <a:pt x="1831" y="366"/>
                    <a:pt x="1831" y="469"/>
                  </a:cubicBezTo>
                  <a:cubicBezTo>
                    <a:pt x="1816" y="659"/>
                    <a:pt x="1816" y="878"/>
                    <a:pt x="1772" y="1083"/>
                  </a:cubicBezTo>
                  <a:cubicBezTo>
                    <a:pt x="1728" y="1288"/>
                    <a:pt x="1655" y="1508"/>
                    <a:pt x="1494" y="1654"/>
                  </a:cubicBezTo>
                  <a:cubicBezTo>
                    <a:pt x="1318" y="1815"/>
                    <a:pt x="1128" y="1903"/>
                    <a:pt x="923" y="1962"/>
                  </a:cubicBezTo>
                  <a:cubicBezTo>
                    <a:pt x="826" y="1989"/>
                    <a:pt x="726" y="2004"/>
                    <a:pt x="630" y="2004"/>
                  </a:cubicBezTo>
                  <a:cubicBezTo>
                    <a:pt x="524" y="2004"/>
                    <a:pt x="422" y="1986"/>
                    <a:pt x="337" y="1947"/>
                  </a:cubicBezTo>
                  <a:cubicBezTo>
                    <a:pt x="162" y="1859"/>
                    <a:pt x="74" y="1669"/>
                    <a:pt x="59" y="1508"/>
                  </a:cubicBezTo>
                  <a:cubicBezTo>
                    <a:pt x="30" y="1318"/>
                    <a:pt x="44" y="1157"/>
                    <a:pt x="44" y="1010"/>
                  </a:cubicBezTo>
                  <a:cubicBezTo>
                    <a:pt x="51" y="866"/>
                    <a:pt x="65" y="738"/>
                    <a:pt x="80" y="625"/>
                  </a:cubicBezTo>
                  <a:lnTo>
                    <a:pt x="80" y="625"/>
                  </a:lnTo>
                  <a:cubicBezTo>
                    <a:pt x="53" y="756"/>
                    <a:pt x="32" y="908"/>
                    <a:pt x="15" y="1083"/>
                  </a:cubicBezTo>
                  <a:cubicBezTo>
                    <a:pt x="1" y="1230"/>
                    <a:pt x="1" y="1391"/>
                    <a:pt x="15" y="1581"/>
                  </a:cubicBezTo>
                  <a:cubicBezTo>
                    <a:pt x="44" y="1757"/>
                    <a:pt x="132" y="1962"/>
                    <a:pt x="337" y="2079"/>
                  </a:cubicBezTo>
                  <a:cubicBezTo>
                    <a:pt x="432" y="2123"/>
                    <a:pt x="535" y="2141"/>
                    <a:pt x="641" y="2141"/>
                  </a:cubicBezTo>
                  <a:cubicBezTo>
                    <a:pt x="747" y="2141"/>
                    <a:pt x="857" y="2123"/>
                    <a:pt x="967" y="2094"/>
                  </a:cubicBezTo>
                  <a:cubicBezTo>
                    <a:pt x="1186" y="2035"/>
                    <a:pt x="1406" y="1932"/>
                    <a:pt x="1582" y="1757"/>
                  </a:cubicBezTo>
                  <a:cubicBezTo>
                    <a:pt x="1757" y="1581"/>
                    <a:pt x="1845" y="1362"/>
                    <a:pt x="1889" y="1142"/>
                  </a:cubicBezTo>
                  <a:cubicBezTo>
                    <a:pt x="1918" y="922"/>
                    <a:pt x="1918" y="703"/>
                    <a:pt x="1918" y="498"/>
                  </a:cubicBezTo>
                  <a:cubicBezTo>
                    <a:pt x="1918" y="395"/>
                    <a:pt x="1948" y="278"/>
                    <a:pt x="1874" y="190"/>
                  </a:cubicBezTo>
                  <a:cubicBezTo>
                    <a:pt x="1831" y="132"/>
                    <a:pt x="1772" y="88"/>
                    <a:pt x="1728" y="88"/>
                  </a:cubicBezTo>
                  <a:cubicBezTo>
                    <a:pt x="1669" y="73"/>
                    <a:pt x="1611" y="73"/>
                    <a:pt x="1582" y="73"/>
                  </a:cubicBezTo>
                  <a:cubicBezTo>
                    <a:pt x="1391" y="59"/>
                    <a:pt x="1230" y="44"/>
                    <a:pt x="1084" y="44"/>
                  </a:cubicBezTo>
                  <a:cubicBezTo>
                    <a:pt x="791" y="15"/>
                    <a:pt x="557" y="0"/>
                    <a:pt x="367"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432217" y="2163470"/>
              <a:ext cx="61543" cy="310309"/>
            </a:xfrm>
            <a:custGeom>
              <a:avLst/>
              <a:gdLst/>
              <a:ahLst/>
              <a:cxnLst/>
              <a:rect l="l" t="t" r="r" b="b"/>
              <a:pathLst>
                <a:path w="996" h="5022" extrusionOk="0">
                  <a:moveTo>
                    <a:pt x="0" y="0"/>
                  </a:moveTo>
                  <a:lnTo>
                    <a:pt x="0" y="5022"/>
                  </a:lnTo>
                  <a:cubicBezTo>
                    <a:pt x="0" y="5022"/>
                    <a:pt x="996" y="2079"/>
                    <a:pt x="776" y="1552"/>
                  </a:cubicBezTo>
                  <a:cubicBezTo>
                    <a:pt x="586" y="102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715350" y="4380944"/>
              <a:ext cx="281392" cy="105599"/>
            </a:xfrm>
            <a:custGeom>
              <a:avLst/>
              <a:gdLst/>
              <a:ahLst/>
              <a:cxnLst/>
              <a:rect l="l" t="t" r="r" b="b"/>
              <a:pathLst>
                <a:path w="4554" h="1709" extrusionOk="0">
                  <a:moveTo>
                    <a:pt x="4060" y="1"/>
                  </a:moveTo>
                  <a:cubicBezTo>
                    <a:pt x="3618" y="1"/>
                    <a:pt x="2987" y="98"/>
                    <a:pt x="2987" y="98"/>
                  </a:cubicBezTo>
                  <a:lnTo>
                    <a:pt x="0" y="1709"/>
                  </a:lnTo>
                  <a:cubicBezTo>
                    <a:pt x="0" y="1709"/>
                    <a:pt x="4553" y="303"/>
                    <a:pt x="4480" y="98"/>
                  </a:cubicBezTo>
                  <a:cubicBezTo>
                    <a:pt x="4456" y="25"/>
                    <a:pt x="4282" y="1"/>
                    <a:pt x="4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871327" y="4314641"/>
              <a:ext cx="243391" cy="195751"/>
            </a:xfrm>
            <a:custGeom>
              <a:avLst/>
              <a:gdLst/>
              <a:ahLst/>
              <a:cxnLst/>
              <a:rect l="l" t="t" r="r" b="b"/>
              <a:pathLst>
                <a:path w="3939" h="3168" extrusionOk="0">
                  <a:moveTo>
                    <a:pt x="1" y="0"/>
                  </a:moveTo>
                  <a:lnTo>
                    <a:pt x="1" y="132"/>
                  </a:lnTo>
                  <a:cubicBezTo>
                    <a:pt x="1" y="132"/>
                    <a:pt x="3451" y="3168"/>
                    <a:pt x="3820" y="3168"/>
                  </a:cubicBezTo>
                  <a:cubicBezTo>
                    <a:pt x="3837" y="3168"/>
                    <a:pt x="3848" y="3161"/>
                    <a:pt x="3851" y="3148"/>
                  </a:cubicBezTo>
                  <a:cubicBezTo>
                    <a:pt x="3939" y="2840"/>
                    <a:pt x="3324" y="2167"/>
                    <a:pt x="3324" y="2167"/>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299239" y="1803407"/>
              <a:ext cx="255131" cy="136803"/>
            </a:xfrm>
            <a:custGeom>
              <a:avLst/>
              <a:gdLst/>
              <a:ahLst/>
              <a:cxnLst/>
              <a:rect l="l" t="t" r="r" b="b"/>
              <a:pathLst>
                <a:path w="4129" h="2214" extrusionOk="0">
                  <a:moveTo>
                    <a:pt x="2123" y="1"/>
                  </a:moveTo>
                  <a:cubicBezTo>
                    <a:pt x="1742" y="1"/>
                    <a:pt x="1376" y="30"/>
                    <a:pt x="1010" y="162"/>
                  </a:cubicBezTo>
                  <a:cubicBezTo>
                    <a:pt x="659" y="294"/>
                    <a:pt x="322" y="528"/>
                    <a:pt x="161" y="879"/>
                  </a:cubicBezTo>
                  <a:cubicBezTo>
                    <a:pt x="0" y="1231"/>
                    <a:pt x="30" y="1670"/>
                    <a:pt x="293" y="1933"/>
                  </a:cubicBezTo>
                  <a:lnTo>
                    <a:pt x="293" y="1992"/>
                  </a:lnTo>
                  <a:cubicBezTo>
                    <a:pt x="381" y="2094"/>
                    <a:pt x="469" y="2168"/>
                    <a:pt x="586" y="2197"/>
                  </a:cubicBezTo>
                  <a:cubicBezTo>
                    <a:pt x="613" y="2208"/>
                    <a:pt x="644" y="2214"/>
                    <a:pt x="677" y="2214"/>
                  </a:cubicBezTo>
                  <a:cubicBezTo>
                    <a:pt x="770" y="2214"/>
                    <a:pt x="872" y="2170"/>
                    <a:pt x="893" y="2094"/>
                  </a:cubicBezTo>
                  <a:cubicBezTo>
                    <a:pt x="952" y="1977"/>
                    <a:pt x="893" y="1846"/>
                    <a:pt x="864" y="1743"/>
                  </a:cubicBezTo>
                  <a:cubicBezTo>
                    <a:pt x="791" y="1538"/>
                    <a:pt x="805" y="1304"/>
                    <a:pt x="879" y="1099"/>
                  </a:cubicBezTo>
                  <a:cubicBezTo>
                    <a:pt x="1098" y="1377"/>
                    <a:pt x="1391" y="1582"/>
                    <a:pt x="1713" y="1626"/>
                  </a:cubicBezTo>
                  <a:cubicBezTo>
                    <a:pt x="1765" y="1635"/>
                    <a:pt x="1819" y="1640"/>
                    <a:pt x="1873" y="1640"/>
                  </a:cubicBezTo>
                  <a:cubicBezTo>
                    <a:pt x="2163" y="1640"/>
                    <a:pt x="2455" y="1507"/>
                    <a:pt x="2591" y="1260"/>
                  </a:cubicBezTo>
                  <a:cubicBezTo>
                    <a:pt x="2635" y="1582"/>
                    <a:pt x="2899" y="1802"/>
                    <a:pt x="3206" y="1889"/>
                  </a:cubicBezTo>
                  <a:cubicBezTo>
                    <a:pt x="3291" y="1920"/>
                    <a:pt x="3389" y="1938"/>
                    <a:pt x="3487" y="1938"/>
                  </a:cubicBezTo>
                  <a:cubicBezTo>
                    <a:pt x="3627" y="1938"/>
                    <a:pt x="3768" y="1902"/>
                    <a:pt x="3880" y="1816"/>
                  </a:cubicBezTo>
                  <a:cubicBezTo>
                    <a:pt x="4055" y="1684"/>
                    <a:pt x="4129" y="1450"/>
                    <a:pt x="4114" y="1231"/>
                  </a:cubicBezTo>
                  <a:cubicBezTo>
                    <a:pt x="4099" y="791"/>
                    <a:pt x="3763" y="425"/>
                    <a:pt x="3382" y="221"/>
                  </a:cubicBezTo>
                  <a:cubicBezTo>
                    <a:pt x="3001" y="30"/>
                    <a:pt x="2547" y="1"/>
                    <a:pt x="2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256726" y="1996137"/>
              <a:ext cx="35344" cy="40225"/>
            </a:xfrm>
            <a:custGeom>
              <a:avLst/>
              <a:gdLst/>
              <a:ahLst/>
              <a:cxnLst/>
              <a:rect l="l" t="t" r="r" b="b"/>
              <a:pathLst>
                <a:path w="572" h="651" extrusionOk="0">
                  <a:moveTo>
                    <a:pt x="381" y="0"/>
                  </a:moveTo>
                  <a:cubicBezTo>
                    <a:pt x="337" y="0"/>
                    <a:pt x="322" y="15"/>
                    <a:pt x="322" y="15"/>
                  </a:cubicBezTo>
                  <a:cubicBezTo>
                    <a:pt x="322" y="15"/>
                    <a:pt x="410" y="15"/>
                    <a:pt x="469" y="147"/>
                  </a:cubicBezTo>
                  <a:cubicBezTo>
                    <a:pt x="483" y="190"/>
                    <a:pt x="483" y="264"/>
                    <a:pt x="469" y="337"/>
                  </a:cubicBezTo>
                  <a:cubicBezTo>
                    <a:pt x="439" y="439"/>
                    <a:pt x="410" y="527"/>
                    <a:pt x="337" y="556"/>
                  </a:cubicBezTo>
                  <a:cubicBezTo>
                    <a:pt x="315" y="569"/>
                    <a:pt x="294" y="575"/>
                    <a:pt x="273" y="575"/>
                  </a:cubicBezTo>
                  <a:cubicBezTo>
                    <a:pt x="222" y="575"/>
                    <a:pt x="173" y="544"/>
                    <a:pt x="132" y="513"/>
                  </a:cubicBezTo>
                  <a:cubicBezTo>
                    <a:pt x="88" y="439"/>
                    <a:pt x="88" y="366"/>
                    <a:pt x="88" y="308"/>
                  </a:cubicBezTo>
                  <a:cubicBezTo>
                    <a:pt x="103" y="176"/>
                    <a:pt x="117" y="88"/>
                    <a:pt x="103" y="88"/>
                  </a:cubicBezTo>
                  <a:cubicBezTo>
                    <a:pt x="103" y="87"/>
                    <a:pt x="102" y="86"/>
                    <a:pt x="101" y="86"/>
                  </a:cubicBezTo>
                  <a:cubicBezTo>
                    <a:pt x="93" y="86"/>
                    <a:pt x="43" y="159"/>
                    <a:pt x="29" y="293"/>
                  </a:cubicBezTo>
                  <a:cubicBezTo>
                    <a:pt x="0" y="366"/>
                    <a:pt x="29" y="454"/>
                    <a:pt x="73" y="542"/>
                  </a:cubicBezTo>
                  <a:cubicBezTo>
                    <a:pt x="103" y="586"/>
                    <a:pt x="147" y="615"/>
                    <a:pt x="205" y="630"/>
                  </a:cubicBezTo>
                  <a:cubicBezTo>
                    <a:pt x="231" y="643"/>
                    <a:pt x="261" y="650"/>
                    <a:pt x="290" y="650"/>
                  </a:cubicBezTo>
                  <a:cubicBezTo>
                    <a:pt x="327" y="650"/>
                    <a:pt x="363" y="639"/>
                    <a:pt x="395" y="615"/>
                  </a:cubicBezTo>
                  <a:cubicBezTo>
                    <a:pt x="498" y="542"/>
                    <a:pt x="542" y="439"/>
                    <a:pt x="556" y="337"/>
                  </a:cubicBezTo>
                  <a:cubicBezTo>
                    <a:pt x="571" y="249"/>
                    <a:pt x="556" y="161"/>
                    <a:pt x="513" y="88"/>
                  </a:cubicBezTo>
                  <a:cubicBezTo>
                    <a:pt x="483" y="29"/>
                    <a:pt x="410"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204264" y="2175210"/>
              <a:ext cx="195442" cy="310371"/>
            </a:xfrm>
            <a:custGeom>
              <a:avLst/>
              <a:gdLst/>
              <a:ahLst/>
              <a:cxnLst/>
              <a:rect l="l" t="t" r="r" b="b"/>
              <a:pathLst>
                <a:path w="3163" h="5023" extrusionOk="0">
                  <a:moveTo>
                    <a:pt x="542" y="1"/>
                  </a:moveTo>
                  <a:cubicBezTo>
                    <a:pt x="439" y="15"/>
                    <a:pt x="0" y="1816"/>
                    <a:pt x="454" y="2328"/>
                  </a:cubicBezTo>
                  <a:cubicBezTo>
                    <a:pt x="966" y="2914"/>
                    <a:pt x="3162" y="5022"/>
                    <a:pt x="3162" y="5022"/>
                  </a:cubicBezTo>
                  <a:lnTo>
                    <a:pt x="542" y="1"/>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532630" y="2211421"/>
              <a:ext cx="453230" cy="761685"/>
            </a:xfrm>
            <a:custGeom>
              <a:avLst/>
              <a:gdLst/>
              <a:ahLst/>
              <a:cxnLst/>
              <a:rect l="l" t="t" r="r" b="b"/>
              <a:pathLst>
                <a:path w="7335" h="12327" extrusionOk="0">
                  <a:moveTo>
                    <a:pt x="439" y="0"/>
                  </a:moveTo>
                  <a:lnTo>
                    <a:pt x="0" y="5710"/>
                  </a:lnTo>
                  <a:cubicBezTo>
                    <a:pt x="0" y="5710"/>
                    <a:pt x="161" y="7745"/>
                    <a:pt x="425" y="8272"/>
                  </a:cubicBezTo>
                  <a:cubicBezTo>
                    <a:pt x="703" y="8813"/>
                    <a:pt x="5944" y="12327"/>
                    <a:pt x="5944" y="12327"/>
                  </a:cubicBezTo>
                  <a:lnTo>
                    <a:pt x="7335" y="10321"/>
                  </a:lnTo>
                  <a:cubicBezTo>
                    <a:pt x="7335" y="10321"/>
                    <a:pt x="2972" y="7013"/>
                    <a:pt x="2445" y="6647"/>
                  </a:cubicBezTo>
                  <a:cubicBezTo>
                    <a:pt x="1903" y="6281"/>
                    <a:pt x="439" y="0"/>
                    <a:pt x="4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45297" y="2222296"/>
              <a:ext cx="36209" cy="481282"/>
            </a:xfrm>
            <a:custGeom>
              <a:avLst/>
              <a:gdLst/>
              <a:ahLst/>
              <a:cxnLst/>
              <a:rect l="l" t="t" r="r" b="b"/>
              <a:pathLst>
                <a:path w="586" h="7789" extrusionOk="0">
                  <a:moveTo>
                    <a:pt x="0" y="0"/>
                  </a:moveTo>
                  <a:lnTo>
                    <a:pt x="88" y="264"/>
                  </a:lnTo>
                  <a:cubicBezTo>
                    <a:pt x="161" y="454"/>
                    <a:pt x="264" y="732"/>
                    <a:pt x="337" y="1069"/>
                  </a:cubicBezTo>
                  <a:cubicBezTo>
                    <a:pt x="410" y="1420"/>
                    <a:pt x="454" y="1845"/>
                    <a:pt x="454" y="2313"/>
                  </a:cubicBezTo>
                  <a:cubicBezTo>
                    <a:pt x="483" y="2796"/>
                    <a:pt x="439" y="3309"/>
                    <a:pt x="381" y="3850"/>
                  </a:cubicBezTo>
                  <a:cubicBezTo>
                    <a:pt x="337" y="4407"/>
                    <a:pt x="278" y="4919"/>
                    <a:pt x="234" y="5387"/>
                  </a:cubicBezTo>
                  <a:cubicBezTo>
                    <a:pt x="205" y="5870"/>
                    <a:pt x="190" y="6295"/>
                    <a:pt x="205" y="6661"/>
                  </a:cubicBezTo>
                  <a:cubicBezTo>
                    <a:pt x="220" y="6998"/>
                    <a:pt x="264" y="7291"/>
                    <a:pt x="293" y="7495"/>
                  </a:cubicBezTo>
                  <a:cubicBezTo>
                    <a:pt x="322" y="7583"/>
                    <a:pt x="337" y="7657"/>
                    <a:pt x="352" y="7715"/>
                  </a:cubicBezTo>
                  <a:cubicBezTo>
                    <a:pt x="352" y="7774"/>
                    <a:pt x="366" y="7788"/>
                    <a:pt x="366" y="7788"/>
                  </a:cubicBezTo>
                  <a:cubicBezTo>
                    <a:pt x="366" y="7788"/>
                    <a:pt x="352" y="7686"/>
                    <a:pt x="337" y="7481"/>
                  </a:cubicBezTo>
                  <a:cubicBezTo>
                    <a:pt x="308" y="7276"/>
                    <a:pt x="278" y="6983"/>
                    <a:pt x="278" y="6632"/>
                  </a:cubicBezTo>
                  <a:cubicBezTo>
                    <a:pt x="278" y="6295"/>
                    <a:pt x="293" y="5870"/>
                    <a:pt x="337" y="5387"/>
                  </a:cubicBezTo>
                  <a:cubicBezTo>
                    <a:pt x="366" y="4919"/>
                    <a:pt x="439" y="4407"/>
                    <a:pt x="498" y="3850"/>
                  </a:cubicBezTo>
                  <a:cubicBezTo>
                    <a:pt x="556" y="3309"/>
                    <a:pt x="586" y="2796"/>
                    <a:pt x="571" y="2313"/>
                  </a:cubicBezTo>
                  <a:cubicBezTo>
                    <a:pt x="556" y="1859"/>
                    <a:pt x="513" y="1420"/>
                    <a:pt x="425" y="1069"/>
                  </a:cubicBezTo>
                  <a:cubicBezTo>
                    <a:pt x="337" y="732"/>
                    <a:pt x="234" y="454"/>
                    <a:pt x="147" y="264"/>
                  </a:cubicBezTo>
                  <a:cubicBezTo>
                    <a:pt x="117" y="176"/>
                    <a:pt x="59" y="117"/>
                    <a:pt x="44" y="73"/>
                  </a:cubicBezTo>
                  <a:cubicBezTo>
                    <a:pt x="29" y="1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617656" y="2606582"/>
              <a:ext cx="62470" cy="87062"/>
            </a:xfrm>
            <a:custGeom>
              <a:avLst/>
              <a:gdLst/>
              <a:ahLst/>
              <a:cxnLst/>
              <a:rect l="l" t="t" r="r" b="b"/>
              <a:pathLst>
                <a:path w="1011" h="1409" extrusionOk="0">
                  <a:moveTo>
                    <a:pt x="992" y="1"/>
                  </a:moveTo>
                  <a:cubicBezTo>
                    <a:pt x="954" y="1"/>
                    <a:pt x="690" y="271"/>
                    <a:pt x="425" y="662"/>
                  </a:cubicBezTo>
                  <a:cubicBezTo>
                    <a:pt x="176" y="1042"/>
                    <a:pt x="0" y="1394"/>
                    <a:pt x="30" y="1408"/>
                  </a:cubicBezTo>
                  <a:cubicBezTo>
                    <a:pt x="30" y="1409"/>
                    <a:pt x="31" y="1409"/>
                    <a:pt x="32" y="1409"/>
                  </a:cubicBezTo>
                  <a:cubicBezTo>
                    <a:pt x="68" y="1409"/>
                    <a:pt x="269" y="1092"/>
                    <a:pt x="513" y="706"/>
                  </a:cubicBezTo>
                  <a:cubicBezTo>
                    <a:pt x="791" y="325"/>
                    <a:pt x="1010" y="17"/>
                    <a:pt x="996" y="3"/>
                  </a:cubicBezTo>
                  <a:cubicBezTo>
                    <a:pt x="995" y="1"/>
                    <a:pt x="994" y="1"/>
                    <a:pt x="992"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652940" y="2613008"/>
              <a:ext cx="19958" cy="72480"/>
            </a:xfrm>
            <a:custGeom>
              <a:avLst/>
              <a:gdLst/>
              <a:ahLst/>
              <a:cxnLst/>
              <a:rect l="l" t="t" r="r" b="b"/>
              <a:pathLst>
                <a:path w="323" h="1173" extrusionOk="0">
                  <a:moveTo>
                    <a:pt x="306" y="1"/>
                  </a:moveTo>
                  <a:cubicBezTo>
                    <a:pt x="287" y="1"/>
                    <a:pt x="188" y="245"/>
                    <a:pt x="88" y="572"/>
                  </a:cubicBezTo>
                  <a:cubicBezTo>
                    <a:pt x="15" y="894"/>
                    <a:pt x="0" y="1172"/>
                    <a:pt x="15" y="1172"/>
                  </a:cubicBezTo>
                  <a:cubicBezTo>
                    <a:pt x="44" y="1172"/>
                    <a:pt x="88" y="924"/>
                    <a:pt x="191" y="587"/>
                  </a:cubicBezTo>
                  <a:cubicBezTo>
                    <a:pt x="249" y="279"/>
                    <a:pt x="322" y="16"/>
                    <a:pt x="308" y="1"/>
                  </a:cubicBezTo>
                  <a:cubicBezTo>
                    <a:pt x="307" y="1"/>
                    <a:pt x="307" y="1"/>
                    <a:pt x="306"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1"/>
          <p:cNvGrpSpPr/>
          <p:nvPr/>
        </p:nvGrpSpPr>
        <p:grpSpPr>
          <a:xfrm>
            <a:off x="176050" y="2421699"/>
            <a:ext cx="1441111" cy="2161067"/>
            <a:chOff x="176050" y="2421699"/>
            <a:chExt cx="1441111" cy="2161067"/>
          </a:xfrm>
        </p:grpSpPr>
        <p:sp>
          <p:nvSpPr>
            <p:cNvPr id="509" name="Google Shape;509;p31"/>
            <p:cNvSpPr/>
            <p:nvPr/>
          </p:nvSpPr>
          <p:spPr>
            <a:xfrm>
              <a:off x="1286893" y="44313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126331" y="44805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074327" y="3400982"/>
              <a:ext cx="123086" cy="314882"/>
            </a:xfrm>
            <a:custGeom>
              <a:avLst/>
              <a:gdLst/>
              <a:ahLst/>
              <a:cxnLst/>
              <a:rect l="l" t="t" r="r" b="b"/>
              <a:pathLst>
                <a:path w="1992" h="5096" extrusionOk="0">
                  <a:moveTo>
                    <a:pt x="16" y="0"/>
                  </a:moveTo>
                  <a:cubicBezTo>
                    <a:pt x="15" y="0"/>
                    <a:pt x="15" y="0"/>
                    <a:pt x="15" y="0"/>
                  </a:cubicBezTo>
                  <a:cubicBezTo>
                    <a:pt x="1" y="30"/>
                    <a:pt x="396" y="1157"/>
                    <a:pt x="952" y="2562"/>
                  </a:cubicBezTo>
                  <a:cubicBezTo>
                    <a:pt x="1490" y="3973"/>
                    <a:pt x="1942" y="5095"/>
                    <a:pt x="1976" y="5095"/>
                  </a:cubicBezTo>
                  <a:cubicBezTo>
                    <a:pt x="1977" y="5095"/>
                    <a:pt x="1977" y="5095"/>
                    <a:pt x="1977" y="5095"/>
                  </a:cubicBezTo>
                  <a:cubicBezTo>
                    <a:pt x="1992" y="5095"/>
                    <a:pt x="1567" y="3938"/>
                    <a:pt x="1040" y="2533"/>
                  </a:cubicBezTo>
                  <a:cubicBezTo>
                    <a:pt x="487" y="1136"/>
                    <a:pt x="36" y="0"/>
                    <a:pt x="16"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090640" y="3450724"/>
              <a:ext cx="38928" cy="218984"/>
            </a:xfrm>
            <a:custGeom>
              <a:avLst/>
              <a:gdLst/>
              <a:ahLst/>
              <a:cxnLst/>
              <a:rect l="l" t="t" r="r" b="b"/>
              <a:pathLst>
                <a:path w="630" h="3544" extrusionOk="0">
                  <a:moveTo>
                    <a:pt x="29" y="0"/>
                  </a:moveTo>
                  <a:cubicBezTo>
                    <a:pt x="0" y="0"/>
                    <a:pt x="44" y="205"/>
                    <a:pt x="117" y="513"/>
                  </a:cubicBezTo>
                  <a:cubicBezTo>
                    <a:pt x="176" y="835"/>
                    <a:pt x="264" y="1274"/>
                    <a:pt x="351" y="1757"/>
                  </a:cubicBezTo>
                  <a:cubicBezTo>
                    <a:pt x="425" y="2255"/>
                    <a:pt x="498" y="2694"/>
                    <a:pt x="542" y="3031"/>
                  </a:cubicBezTo>
                  <a:cubicBezTo>
                    <a:pt x="571" y="3338"/>
                    <a:pt x="586" y="3543"/>
                    <a:pt x="615" y="3543"/>
                  </a:cubicBezTo>
                  <a:cubicBezTo>
                    <a:pt x="630" y="3543"/>
                    <a:pt x="630" y="3338"/>
                    <a:pt x="630" y="3002"/>
                  </a:cubicBezTo>
                  <a:cubicBezTo>
                    <a:pt x="586" y="2680"/>
                    <a:pt x="556" y="2240"/>
                    <a:pt x="469" y="1743"/>
                  </a:cubicBezTo>
                  <a:cubicBezTo>
                    <a:pt x="366" y="1245"/>
                    <a:pt x="278" y="806"/>
                    <a:pt x="190" y="498"/>
                  </a:cubicBezTo>
                  <a:cubicBezTo>
                    <a:pt x="103" y="191"/>
                    <a:pt x="44" y="0"/>
                    <a:pt x="29"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76050" y="2816613"/>
              <a:ext cx="380874" cy="1023119"/>
            </a:xfrm>
            <a:custGeom>
              <a:avLst/>
              <a:gdLst/>
              <a:ahLst/>
              <a:cxnLst/>
              <a:rect l="l" t="t" r="r" b="b"/>
              <a:pathLst>
                <a:path w="6164" h="16558" extrusionOk="0">
                  <a:moveTo>
                    <a:pt x="4392" y="0"/>
                  </a:moveTo>
                  <a:lnTo>
                    <a:pt x="1" y="161"/>
                  </a:lnTo>
                  <a:lnTo>
                    <a:pt x="2972" y="16557"/>
                  </a:lnTo>
                  <a:lnTo>
                    <a:pt x="6164" y="16074"/>
                  </a:lnTo>
                  <a:lnTo>
                    <a:pt x="4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276079" y="3120507"/>
              <a:ext cx="201744" cy="252227"/>
            </a:xfrm>
            <a:custGeom>
              <a:avLst/>
              <a:gdLst/>
              <a:ahLst/>
              <a:cxnLst/>
              <a:rect l="l" t="t" r="r" b="b"/>
              <a:pathLst>
                <a:path w="3265" h="4082" extrusionOk="0">
                  <a:moveTo>
                    <a:pt x="1223" y="0"/>
                  </a:moveTo>
                  <a:cubicBezTo>
                    <a:pt x="1054" y="0"/>
                    <a:pt x="0" y="1538"/>
                    <a:pt x="0" y="1538"/>
                  </a:cubicBezTo>
                  <a:cubicBezTo>
                    <a:pt x="0" y="1538"/>
                    <a:pt x="585" y="4082"/>
                    <a:pt x="1060" y="4082"/>
                  </a:cubicBezTo>
                  <a:cubicBezTo>
                    <a:pt x="1078" y="4082"/>
                    <a:pt x="1095" y="4078"/>
                    <a:pt x="1113" y="4071"/>
                  </a:cubicBezTo>
                  <a:cubicBezTo>
                    <a:pt x="1113" y="4071"/>
                    <a:pt x="2913" y="3002"/>
                    <a:pt x="3001" y="2783"/>
                  </a:cubicBezTo>
                  <a:cubicBezTo>
                    <a:pt x="3040" y="2709"/>
                    <a:pt x="2961" y="2685"/>
                    <a:pt x="2837" y="2685"/>
                  </a:cubicBezTo>
                  <a:cubicBezTo>
                    <a:pt x="2590" y="2685"/>
                    <a:pt x="2167" y="2783"/>
                    <a:pt x="2167" y="2783"/>
                  </a:cubicBezTo>
                  <a:cubicBezTo>
                    <a:pt x="2167" y="2783"/>
                    <a:pt x="3089" y="2461"/>
                    <a:pt x="3192" y="2241"/>
                  </a:cubicBezTo>
                  <a:cubicBezTo>
                    <a:pt x="3221" y="2168"/>
                    <a:pt x="3088" y="2143"/>
                    <a:pt x="2897" y="2143"/>
                  </a:cubicBezTo>
                  <a:cubicBezTo>
                    <a:pt x="2515" y="2143"/>
                    <a:pt x="1903" y="2241"/>
                    <a:pt x="1903" y="2241"/>
                  </a:cubicBezTo>
                  <a:cubicBezTo>
                    <a:pt x="1903" y="2241"/>
                    <a:pt x="3265" y="1948"/>
                    <a:pt x="3206" y="1655"/>
                  </a:cubicBezTo>
                  <a:cubicBezTo>
                    <a:pt x="3178" y="1543"/>
                    <a:pt x="2938" y="1508"/>
                    <a:pt x="2653" y="1508"/>
                  </a:cubicBezTo>
                  <a:cubicBezTo>
                    <a:pt x="2196" y="1508"/>
                    <a:pt x="1625" y="1597"/>
                    <a:pt x="1625" y="1597"/>
                  </a:cubicBezTo>
                  <a:cubicBezTo>
                    <a:pt x="1625" y="1597"/>
                    <a:pt x="3162" y="1231"/>
                    <a:pt x="3148" y="909"/>
                  </a:cubicBezTo>
                  <a:cubicBezTo>
                    <a:pt x="3144" y="824"/>
                    <a:pt x="3011" y="792"/>
                    <a:pt x="2815" y="792"/>
                  </a:cubicBezTo>
                  <a:cubicBezTo>
                    <a:pt x="2234" y="792"/>
                    <a:pt x="1098" y="1070"/>
                    <a:pt x="1098" y="1070"/>
                  </a:cubicBezTo>
                  <a:cubicBezTo>
                    <a:pt x="1464" y="572"/>
                    <a:pt x="1376" y="60"/>
                    <a:pt x="1230" y="1"/>
                  </a:cubicBezTo>
                  <a:cubicBezTo>
                    <a:pt x="1228" y="0"/>
                    <a:pt x="1226" y="0"/>
                    <a:pt x="1223"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689854" y="2915172"/>
              <a:ext cx="655901" cy="585769"/>
            </a:xfrm>
            <a:custGeom>
              <a:avLst/>
              <a:gdLst/>
              <a:ahLst/>
              <a:cxnLst/>
              <a:rect l="l" t="t" r="r" b="b"/>
              <a:pathLst>
                <a:path w="10615" h="9480" extrusionOk="0">
                  <a:moveTo>
                    <a:pt x="338" y="1"/>
                  </a:moveTo>
                  <a:cubicBezTo>
                    <a:pt x="338" y="1"/>
                    <a:pt x="1" y="2636"/>
                    <a:pt x="747" y="6589"/>
                  </a:cubicBezTo>
                  <a:cubicBezTo>
                    <a:pt x="1188" y="8921"/>
                    <a:pt x="2607" y="9479"/>
                    <a:pt x="3886" y="9479"/>
                  </a:cubicBezTo>
                  <a:cubicBezTo>
                    <a:pt x="4774" y="9479"/>
                    <a:pt x="5596" y="9209"/>
                    <a:pt x="5974" y="9077"/>
                  </a:cubicBezTo>
                  <a:cubicBezTo>
                    <a:pt x="6911" y="8770"/>
                    <a:pt x="10614" y="7409"/>
                    <a:pt x="10614" y="7409"/>
                  </a:cubicBezTo>
                  <a:lnTo>
                    <a:pt x="9487" y="4861"/>
                  </a:lnTo>
                  <a:cubicBezTo>
                    <a:pt x="9487" y="4861"/>
                    <a:pt x="7218" y="5666"/>
                    <a:pt x="4656" y="6223"/>
                  </a:cubicBezTo>
                  <a:cubicBezTo>
                    <a:pt x="4632" y="6228"/>
                    <a:pt x="4608" y="6230"/>
                    <a:pt x="4585" y="6230"/>
                  </a:cubicBezTo>
                  <a:cubicBezTo>
                    <a:pt x="3484" y="6230"/>
                    <a:pt x="3470" y="616"/>
                    <a:pt x="3470" y="616"/>
                  </a:cubicBezTo>
                  <a:lnTo>
                    <a:pt x="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432056" y="3405493"/>
              <a:ext cx="1159675" cy="1055682"/>
            </a:xfrm>
            <a:custGeom>
              <a:avLst/>
              <a:gdLst/>
              <a:ahLst/>
              <a:cxnLst/>
              <a:rect l="l" t="t" r="r" b="b"/>
              <a:pathLst>
                <a:path w="18768" h="17085" extrusionOk="0">
                  <a:moveTo>
                    <a:pt x="16009" y="0"/>
                  </a:moveTo>
                  <a:cubicBezTo>
                    <a:pt x="16006" y="0"/>
                    <a:pt x="16004" y="0"/>
                    <a:pt x="16002" y="1"/>
                  </a:cubicBezTo>
                  <a:cubicBezTo>
                    <a:pt x="13850" y="59"/>
                    <a:pt x="967" y="776"/>
                    <a:pt x="967" y="776"/>
                  </a:cubicBezTo>
                  <a:cubicBezTo>
                    <a:pt x="967" y="776"/>
                    <a:pt x="1" y="4656"/>
                    <a:pt x="3778" y="5403"/>
                  </a:cubicBezTo>
                  <a:cubicBezTo>
                    <a:pt x="4534" y="5557"/>
                    <a:pt x="5376" y="5615"/>
                    <a:pt x="6241" y="5615"/>
                  </a:cubicBezTo>
                  <a:cubicBezTo>
                    <a:pt x="8748" y="5615"/>
                    <a:pt x="11443" y="5132"/>
                    <a:pt x="12757" y="5132"/>
                  </a:cubicBezTo>
                  <a:cubicBezTo>
                    <a:pt x="13263" y="5132"/>
                    <a:pt x="13565" y="5204"/>
                    <a:pt x="13571" y="5403"/>
                  </a:cubicBezTo>
                  <a:cubicBezTo>
                    <a:pt x="13615" y="6296"/>
                    <a:pt x="13850" y="17085"/>
                    <a:pt x="13850" y="17085"/>
                  </a:cubicBezTo>
                  <a:lnTo>
                    <a:pt x="18256" y="17085"/>
                  </a:lnTo>
                  <a:cubicBezTo>
                    <a:pt x="18256" y="17085"/>
                    <a:pt x="18768" y="0"/>
                    <a:pt x="16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307235" y="2763843"/>
              <a:ext cx="570816" cy="774538"/>
            </a:xfrm>
            <a:custGeom>
              <a:avLst/>
              <a:gdLst/>
              <a:ahLst/>
              <a:cxnLst/>
              <a:rect l="l" t="t" r="r" b="b"/>
              <a:pathLst>
                <a:path w="9238" h="12535" extrusionOk="0">
                  <a:moveTo>
                    <a:pt x="5453" y="1"/>
                  </a:moveTo>
                  <a:cubicBezTo>
                    <a:pt x="3946" y="1"/>
                    <a:pt x="1974" y="118"/>
                    <a:pt x="1391" y="561"/>
                  </a:cubicBezTo>
                  <a:cubicBezTo>
                    <a:pt x="1391" y="561"/>
                    <a:pt x="147" y="986"/>
                    <a:pt x="74" y="3079"/>
                  </a:cubicBezTo>
                  <a:cubicBezTo>
                    <a:pt x="0" y="5217"/>
                    <a:pt x="308" y="6988"/>
                    <a:pt x="308" y="6988"/>
                  </a:cubicBezTo>
                  <a:lnTo>
                    <a:pt x="425" y="11512"/>
                  </a:lnTo>
                  <a:cubicBezTo>
                    <a:pt x="425" y="11512"/>
                    <a:pt x="1856" y="12535"/>
                    <a:pt x="4313" y="12535"/>
                  </a:cubicBezTo>
                  <a:cubicBezTo>
                    <a:pt x="5666" y="12535"/>
                    <a:pt x="7330" y="12225"/>
                    <a:pt x="9238" y="11263"/>
                  </a:cubicBezTo>
                  <a:lnTo>
                    <a:pt x="8111" y="6915"/>
                  </a:lnTo>
                  <a:lnTo>
                    <a:pt x="7847" y="1820"/>
                  </a:lnTo>
                  <a:cubicBezTo>
                    <a:pt x="7847" y="1820"/>
                    <a:pt x="7759" y="195"/>
                    <a:pt x="7247" y="78"/>
                  </a:cubicBezTo>
                  <a:cubicBezTo>
                    <a:pt x="7053" y="41"/>
                    <a:pt x="6332" y="1"/>
                    <a:pt x="5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273744"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714324" y="2768663"/>
              <a:ext cx="190004" cy="207182"/>
            </a:xfrm>
            <a:custGeom>
              <a:avLst/>
              <a:gdLst/>
              <a:ahLst/>
              <a:cxnLst/>
              <a:rect l="l" t="t" r="r" b="b"/>
              <a:pathLst>
                <a:path w="3075" h="3353" extrusionOk="0">
                  <a:moveTo>
                    <a:pt x="304" y="0"/>
                  </a:moveTo>
                  <a:cubicBezTo>
                    <a:pt x="116" y="0"/>
                    <a:pt x="0" y="15"/>
                    <a:pt x="0" y="15"/>
                  </a:cubicBezTo>
                  <a:lnTo>
                    <a:pt x="600" y="3353"/>
                  </a:lnTo>
                  <a:lnTo>
                    <a:pt x="3074" y="3206"/>
                  </a:lnTo>
                  <a:lnTo>
                    <a:pt x="3060" y="2211"/>
                  </a:lnTo>
                  <a:cubicBezTo>
                    <a:pt x="2724" y="210"/>
                    <a:pt x="1010"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879866" y="3147634"/>
              <a:ext cx="200879" cy="252289"/>
            </a:xfrm>
            <a:custGeom>
              <a:avLst/>
              <a:gdLst/>
              <a:ahLst/>
              <a:cxnLst/>
              <a:rect l="l" t="t" r="r" b="b"/>
              <a:pathLst>
                <a:path w="3251" h="4083" extrusionOk="0">
                  <a:moveTo>
                    <a:pt x="1209" y="0"/>
                  </a:moveTo>
                  <a:cubicBezTo>
                    <a:pt x="1040" y="0"/>
                    <a:pt x="0" y="1538"/>
                    <a:pt x="0" y="1538"/>
                  </a:cubicBezTo>
                  <a:cubicBezTo>
                    <a:pt x="0" y="1538"/>
                    <a:pt x="571" y="4082"/>
                    <a:pt x="1058" y="4082"/>
                  </a:cubicBezTo>
                  <a:cubicBezTo>
                    <a:pt x="1077" y="4082"/>
                    <a:pt x="1095" y="4078"/>
                    <a:pt x="1113" y="4071"/>
                  </a:cubicBezTo>
                  <a:cubicBezTo>
                    <a:pt x="1113" y="4071"/>
                    <a:pt x="2899" y="3002"/>
                    <a:pt x="3001" y="2783"/>
                  </a:cubicBezTo>
                  <a:cubicBezTo>
                    <a:pt x="3035" y="2710"/>
                    <a:pt x="2952" y="2685"/>
                    <a:pt x="2827" y="2685"/>
                  </a:cubicBezTo>
                  <a:cubicBezTo>
                    <a:pt x="2575" y="2685"/>
                    <a:pt x="2152" y="2783"/>
                    <a:pt x="2152" y="2783"/>
                  </a:cubicBezTo>
                  <a:cubicBezTo>
                    <a:pt x="2152" y="2783"/>
                    <a:pt x="3089" y="2461"/>
                    <a:pt x="3177" y="2241"/>
                  </a:cubicBezTo>
                  <a:cubicBezTo>
                    <a:pt x="3206" y="2168"/>
                    <a:pt x="3074" y="2144"/>
                    <a:pt x="2886" y="2144"/>
                  </a:cubicBezTo>
                  <a:cubicBezTo>
                    <a:pt x="2508" y="2144"/>
                    <a:pt x="1903" y="2241"/>
                    <a:pt x="1903" y="2241"/>
                  </a:cubicBezTo>
                  <a:cubicBezTo>
                    <a:pt x="1903" y="2241"/>
                    <a:pt x="3250" y="1948"/>
                    <a:pt x="3192" y="1656"/>
                  </a:cubicBezTo>
                  <a:cubicBezTo>
                    <a:pt x="3163" y="1543"/>
                    <a:pt x="2925" y="1508"/>
                    <a:pt x="2643" y="1508"/>
                  </a:cubicBezTo>
                  <a:cubicBezTo>
                    <a:pt x="2191" y="1508"/>
                    <a:pt x="1625" y="1597"/>
                    <a:pt x="1625" y="1597"/>
                  </a:cubicBezTo>
                  <a:cubicBezTo>
                    <a:pt x="1625" y="1597"/>
                    <a:pt x="3162" y="1231"/>
                    <a:pt x="3148" y="909"/>
                  </a:cubicBezTo>
                  <a:cubicBezTo>
                    <a:pt x="3140" y="824"/>
                    <a:pt x="3006" y="792"/>
                    <a:pt x="2809" y="792"/>
                  </a:cubicBezTo>
                  <a:cubicBezTo>
                    <a:pt x="2226" y="792"/>
                    <a:pt x="1098" y="1070"/>
                    <a:pt x="1098" y="1070"/>
                  </a:cubicBezTo>
                  <a:cubicBezTo>
                    <a:pt x="1464" y="572"/>
                    <a:pt x="1362" y="60"/>
                    <a:pt x="1215" y="1"/>
                  </a:cubicBezTo>
                  <a:cubicBezTo>
                    <a:pt x="1213" y="1"/>
                    <a:pt x="1211" y="0"/>
                    <a:pt x="1209"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346103" y="3753753"/>
              <a:ext cx="597077" cy="86012"/>
            </a:xfrm>
            <a:custGeom>
              <a:avLst/>
              <a:gdLst/>
              <a:ahLst/>
              <a:cxnLst/>
              <a:rect l="l" t="t" r="r" b="b"/>
              <a:pathLst>
                <a:path w="9663" h="1392" extrusionOk="0">
                  <a:moveTo>
                    <a:pt x="9663" y="1"/>
                  </a:moveTo>
                  <a:lnTo>
                    <a:pt x="1" y="425"/>
                  </a:lnTo>
                  <a:lnTo>
                    <a:pt x="220" y="1391"/>
                  </a:lnTo>
                  <a:lnTo>
                    <a:pt x="9473" y="908"/>
                  </a:lnTo>
                  <a:lnTo>
                    <a:pt x="96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379594" y="3819809"/>
              <a:ext cx="57959" cy="705642"/>
            </a:xfrm>
            <a:custGeom>
              <a:avLst/>
              <a:gdLst/>
              <a:ahLst/>
              <a:cxnLst/>
              <a:rect l="l" t="t" r="r" b="b"/>
              <a:pathLst>
                <a:path w="938" h="11420" extrusionOk="0">
                  <a:moveTo>
                    <a:pt x="484" y="0"/>
                  </a:moveTo>
                  <a:lnTo>
                    <a:pt x="1" y="30"/>
                  </a:lnTo>
                  <a:lnTo>
                    <a:pt x="630" y="11419"/>
                  </a:lnTo>
                  <a:lnTo>
                    <a:pt x="937" y="1141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895252" y="3798985"/>
              <a:ext cx="28053" cy="706569"/>
            </a:xfrm>
            <a:custGeom>
              <a:avLst/>
              <a:gdLst/>
              <a:ahLst/>
              <a:cxnLst/>
              <a:rect l="l" t="t" r="r" b="b"/>
              <a:pathLst>
                <a:path w="454" h="11435" extrusionOk="0">
                  <a:moveTo>
                    <a:pt x="454" y="1"/>
                  </a:moveTo>
                  <a:lnTo>
                    <a:pt x="0" y="30"/>
                  </a:lnTo>
                  <a:lnTo>
                    <a:pt x="44" y="11420"/>
                  </a:lnTo>
                  <a:lnTo>
                    <a:pt x="366" y="11434"/>
                  </a:lnTo>
                  <a:lnTo>
                    <a:pt x="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409440" y="3800777"/>
              <a:ext cx="500314" cy="450573"/>
            </a:xfrm>
            <a:custGeom>
              <a:avLst/>
              <a:gdLst/>
              <a:ahLst/>
              <a:cxnLst/>
              <a:rect l="l" t="t" r="r" b="b"/>
              <a:pathLst>
                <a:path w="8097" h="7292" extrusionOk="0">
                  <a:moveTo>
                    <a:pt x="7847" y="1"/>
                  </a:moveTo>
                  <a:lnTo>
                    <a:pt x="1" y="6808"/>
                  </a:lnTo>
                  <a:lnTo>
                    <a:pt x="1" y="7291"/>
                  </a:lnTo>
                  <a:lnTo>
                    <a:pt x="8096" y="191"/>
                  </a:lnTo>
                  <a:lnTo>
                    <a:pt x="7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402210" y="3819809"/>
              <a:ext cx="518356" cy="431541"/>
            </a:xfrm>
            <a:custGeom>
              <a:avLst/>
              <a:gdLst/>
              <a:ahLst/>
              <a:cxnLst/>
              <a:rect l="l" t="t" r="r" b="b"/>
              <a:pathLst>
                <a:path w="8389" h="6984" extrusionOk="0">
                  <a:moveTo>
                    <a:pt x="235" y="0"/>
                  </a:moveTo>
                  <a:lnTo>
                    <a:pt x="0" y="220"/>
                  </a:lnTo>
                  <a:lnTo>
                    <a:pt x="8316" y="6983"/>
                  </a:lnTo>
                  <a:lnTo>
                    <a:pt x="8389" y="6705"/>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531542" y="2759888"/>
              <a:ext cx="182528" cy="297395"/>
            </a:xfrm>
            <a:custGeom>
              <a:avLst/>
              <a:gdLst/>
              <a:ahLst/>
              <a:cxnLst/>
              <a:rect l="l" t="t" r="r" b="b"/>
              <a:pathLst>
                <a:path w="2954" h="4813" extrusionOk="0">
                  <a:moveTo>
                    <a:pt x="1619" y="1"/>
                  </a:moveTo>
                  <a:cubicBezTo>
                    <a:pt x="1182" y="1"/>
                    <a:pt x="640" y="40"/>
                    <a:pt x="1" y="157"/>
                  </a:cubicBezTo>
                  <a:lnTo>
                    <a:pt x="2197" y="4812"/>
                  </a:lnTo>
                  <a:lnTo>
                    <a:pt x="2943" y="157"/>
                  </a:lnTo>
                  <a:cubicBezTo>
                    <a:pt x="2953" y="157"/>
                    <a:pt x="2495" y="1"/>
                    <a:pt x="1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18009" y="2433007"/>
              <a:ext cx="310309" cy="393417"/>
            </a:xfrm>
            <a:custGeom>
              <a:avLst/>
              <a:gdLst/>
              <a:ahLst/>
              <a:cxnLst/>
              <a:rect l="l" t="t" r="r" b="b"/>
              <a:pathLst>
                <a:path w="5022" h="6367" extrusionOk="0">
                  <a:moveTo>
                    <a:pt x="2647" y="1"/>
                  </a:moveTo>
                  <a:cubicBezTo>
                    <a:pt x="1375" y="1"/>
                    <a:pt x="1333" y="587"/>
                    <a:pt x="1333" y="587"/>
                  </a:cubicBezTo>
                  <a:lnTo>
                    <a:pt x="1333" y="1597"/>
                  </a:lnTo>
                  <a:cubicBezTo>
                    <a:pt x="1333" y="1597"/>
                    <a:pt x="997" y="1358"/>
                    <a:pt x="679" y="1358"/>
                  </a:cubicBezTo>
                  <a:cubicBezTo>
                    <a:pt x="445" y="1358"/>
                    <a:pt x="221" y="1487"/>
                    <a:pt x="147" y="1933"/>
                  </a:cubicBezTo>
                  <a:cubicBezTo>
                    <a:pt x="0" y="2739"/>
                    <a:pt x="776" y="2900"/>
                    <a:pt x="776" y="2900"/>
                  </a:cubicBezTo>
                  <a:lnTo>
                    <a:pt x="601" y="5257"/>
                  </a:lnTo>
                  <a:cubicBezTo>
                    <a:pt x="586" y="5564"/>
                    <a:pt x="674" y="5886"/>
                    <a:pt x="893" y="6106"/>
                  </a:cubicBezTo>
                  <a:cubicBezTo>
                    <a:pt x="1096" y="6297"/>
                    <a:pt x="1326" y="6366"/>
                    <a:pt x="1555" y="6366"/>
                  </a:cubicBezTo>
                  <a:cubicBezTo>
                    <a:pt x="1904" y="6366"/>
                    <a:pt x="2250" y="6203"/>
                    <a:pt x="2489" y="6062"/>
                  </a:cubicBezTo>
                  <a:cubicBezTo>
                    <a:pt x="2665" y="5930"/>
                    <a:pt x="2782" y="5754"/>
                    <a:pt x="2782" y="5535"/>
                  </a:cubicBezTo>
                  <a:lnTo>
                    <a:pt x="2782" y="4905"/>
                  </a:lnTo>
                  <a:lnTo>
                    <a:pt x="3631" y="4905"/>
                  </a:lnTo>
                  <a:cubicBezTo>
                    <a:pt x="5022" y="4832"/>
                    <a:pt x="4787" y="396"/>
                    <a:pt x="4787" y="396"/>
                  </a:cubicBezTo>
                  <a:cubicBezTo>
                    <a:pt x="4787" y="57"/>
                    <a:pt x="4135" y="45"/>
                    <a:pt x="4038" y="45"/>
                  </a:cubicBezTo>
                  <a:cubicBezTo>
                    <a:pt x="4030" y="45"/>
                    <a:pt x="4026" y="45"/>
                    <a:pt x="4026" y="45"/>
                  </a:cubicBezTo>
                  <a:lnTo>
                    <a:pt x="2694" y="1"/>
                  </a:lnTo>
                  <a:cubicBezTo>
                    <a:pt x="2678" y="1"/>
                    <a:pt x="2662" y="1"/>
                    <a:pt x="2647"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749608" y="2562400"/>
              <a:ext cx="15386" cy="81501"/>
            </a:xfrm>
            <a:custGeom>
              <a:avLst/>
              <a:gdLst/>
              <a:ahLst/>
              <a:cxnLst/>
              <a:rect l="l" t="t" r="r" b="b"/>
              <a:pathLst>
                <a:path w="249" h="1319" extrusionOk="0">
                  <a:moveTo>
                    <a:pt x="205" y="0"/>
                  </a:moveTo>
                  <a:cubicBezTo>
                    <a:pt x="161" y="0"/>
                    <a:pt x="146" y="308"/>
                    <a:pt x="161" y="732"/>
                  </a:cubicBezTo>
                  <a:cubicBezTo>
                    <a:pt x="161" y="908"/>
                    <a:pt x="205" y="1113"/>
                    <a:pt x="146" y="1201"/>
                  </a:cubicBezTo>
                  <a:cubicBezTo>
                    <a:pt x="132" y="1245"/>
                    <a:pt x="88" y="1274"/>
                    <a:pt x="59" y="1274"/>
                  </a:cubicBezTo>
                  <a:cubicBezTo>
                    <a:pt x="15" y="1303"/>
                    <a:pt x="0" y="1303"/>
                    <a:pt x="0" y="1303"/>
                  </a:cubicBezTo>
                  <a:cubicBezTo>
                    <a:pt x="0" y="1303"/>
                    <a:pt x="15" y="1318"/>
                    <a:pt x="59" y="1318"/>
                  </a:cubicBezTo>
                  <a:cubicBezTo>
                    <a:pt x="88" y="1318"/>
                    <a:pt x="146" y="1274"/>
                    <a:pt x="205" y="1230"/>
                  </a:cubicBezTo>
                  <a:cubicBezTo>
                    <a:pt x="234" y="1172"/>
                    <a:pt x="249" y="1084"/>
                    <a:pt x="249" y="981"/>
                  </a:cubicBezTo>
                  <a:lnTo>
                    <a:pt x="249" y="718"/>
                  </a:lnTo>
                  <a:cubicBezTo>
                    <a:pt x="249" y="323"/>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700730" y="2564192"/>
              <a:ext cx="5499" cy="20885"/>
            </a:xfrm>
            <a:custGeom>
              <a:avLst/>
              <a:gdLst/>
              <a:ahLst/>
              <a:cxnLst/>
              <a:rect l="l" t="t" r="r" b="b"/>
              <a:pathLst>
                <a:path w="89" h="338" extrusionOk="0">
                  <a:moveTo>
                    <a:pt x="44" y="1"/>
                  </a:moveTo>
                  <a:cubicBezTo>
                    <a:pt x="15" y="1"/>
                    <a:pt x="1" y="74"/>
                    <a:pt x="1" y="176"/>
                  </a:cubicBezTo>
                  <a:cubicBezTo>
                    <a:pt x="1" y="264"/>
                    <a:pt x="44" y="337"/>
                    <a:pt x="59" y="337"/>
                  </a:cubicBezTo>
                  <a:cubicBezTo>
                    <a:pt x="74" y="337"/>
                    <a:pt x="88" y="264"/>
                    <a:pt x="88" y="176"/>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789402" y="2562400"/>
              <a:ext cx="5499" cy="19958"/>
            </a:xfrm>
            <a:custGeom>
              <a:avLst/>
              <a:gdLst/>
              <a:ahLst/>
              <a:cxnLst/>
              <a:rect l="l" t="t" r="r" b="b"/>
              <a:pathLst>
                <a:path w="89" h="323" extrusionOk="0">
                  <a:moveTo>
                    <a:pt x="29" y="0"/>
                  </a:moveTo>
                  <a:cubicBezTo>
                    <a:pt x="15" y="0"/>
                    <a:pt x="0" y="74"/>
                    <a:pt x="0" y="162"/>
                  </a:cubicBezTo>
                  <a:cubicBezTo>
                    <a:pt x="0" y="249"/>
                    <a:pt x="29" y="323"/>
                    <a:pt x="44" y="323"/>
                  </a:cubicBezTo>
                  <a:cubicBezTo>
                    <a:pt x="73" y="323"/>
                    <a:pt x="88" y="249"/>
                    <a:pt x="88" y="162"/>
                  </a:cubicBezTo>
                  <a:cubicBezTo>
                    <a:pt x="88" y="74"/>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554158" y="2541576"/>
              <a:ext cx="40781" cy="54375"/>
            </a:xfrm>
            <a:custGeom>
              <a:avLst/>
              <a:gdLst/>
              <a:ahLst/>
              <a:cxnLst/>
              <a:rect l="l" t="t" r="r" b="b"/>
              <a:pathLst>
                <a:path w="660" h="880" extrusionOk="0">
                  <a:moveTo>
                    <a:pt x="74" y="1"/>
                  </a:moveTo>
                  <a:cubicBezTo>
                    <a:pt x="74" y="15"/>
                    <a:pt x="118" y="45"/>
                    <a:pt x="221" y="89"/>
                  </a:cubicBezTo>
                  <a:cubicBezTo>
                    <a:pt x="281" y="129"/>
                    <a:pt x="348" y="182"/>
                    <a:pt x="407" y="269"/>
                  </a:cubicBezTo>
                  <a:lnTo>
                    <a:pt x="407" y="269"/>
                  </a:lnTo>
                  <a:cubicBezTo>
                    <a:pt x="387" y="260"/>
                    <a:pt x="364" y="253"/>
                    <a:pt x="338" y="250"/>
                  </a:cubicBezTo>
                  <a:cubicBezTo>
                    <a:pt x="316" y="241"/>
                    <a:pt x="295" y="238"/>
                    <a:pt x="274" y="238"/>
                  </a:cubicBezTo>
                  <a:cubicBezTo>
                    <a:pt x="224" y="238"/>
                    <a:pt x="178" y="258"/>
                    <a:pt x="147" y="279"/>
                  </a:cubicBezTo>
                  <a:cubicBezTo>
                    <a:pt x="89" y="323"/>
                    <a:pt x="45" y="367"/>
                    <a:pt x="30" y="425"/>
                  </a:cubicBezTo>
                  <a:cubicBezTo>
                    <a:pt x="1" y="542"/>
                    <a:pt x="30" y="645"/>
                    <a:pt x="89" y="718"/>
                  </a:cubicBezTo>
                  <a:cubicBezTo>
                    <a:pt x="177" y="865"/>
                    <a:pt x="294" y="879"/>
                    <a:pt x="294" y="879"/>
                  </a:cubicBezTo>
                  <a:cubicBezTo>
                    <a:pt x="294" y="865"/>
                    <a:pt x="191" y="806"/>
                    <a:pt x="147" y="703"/>
                  </a:cubicBezTo>
                  <a:cubicBezTo>
                    <a:pt x="103" y="630"/>
                    <a:pt x="89" y="557"/>
                    <a:pt x="118" y="455"/>
                  </a:cubicBezTo>
                  <a:cubicBezTo>
                    <a:pt x="144" y="378"/>
                    <a:pt x="214" y="335"/>
                    <a:pt x="290" y="335"/>
                  </a:cubicBezTo>
                  <a:cubicBezTo>
                    <a:pt x="301" y="335"/>
                    <a:pt x="312" y="336"/>
                    <a:pt x="323" y="337"/>
                  </a:cubicBezTo>
                  <a:cubicBezTo>
                    <a:pt x="383" y="349"/>
                    <a:pt x="432" y="371"/>
                    <a:pt x="480" y="402"/>
                  </a:cubicBezTo>
                  <a:lnTo>
                    <a:pt x="480" y="402"/>
                  </a:lnTo>
                  <a:cubicBezTo>
                    <a:pt x="482" y="405"/>
                    <a:pt x="483" y="408"/>
                    <a:pt x="484" y="411"/>
                  </a:cubicBezTo>
                  <a:lnTo>
                    <a:pt x="488" y="407"/>
                  </a:lnTo>
                  <a:lnTo>
                    <a:pt x="488" y="407"/>
                  </a:lnTo>
                  <a:cubicBezTo>
                    <a:pt x="497" y="413"/>
                    <a:pt x="505" y="419"/>
                    <a:pt x="513" y="425"/>
                  </a:cubicBezTo>
                  <a:lnTo>
                    <a:pt x="660" y="513"/>
                  </a:lnTo>
                  <a:lnTo>
                    <a:pt x="587" y="367"/>
                  </a:lnTo>
                  <a:cubicBezTo>
                    <a:pt x="484" y="191"/>
                    <a:pt x="367" y="89"/>
                    <a:pt x="250" y="45"/>
                  </a:cubicBezTo>
                  <a:cubicBezTo>
                    <a:pt x="147" y="1"/>
                    <a:pt x="74"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592160" y="2421699"/>
              <a:ext cx="245245" cy="111963"/>
            </a:xfrm>
            <a:custGeom>
              <a:avLst/>
              <a:gdLst/>
              <a:ahLst/>
              <a:cxnLst/>
              <a:rect l="l" t="t" r="r" b="b"/>
              <a:pathLst>
                <a:path w="3969" h="1812" extrusionOk="0">
                  <a:moveTo>
                    <a:pt x="2068" y="0"/>
                  </a:moveTo>
                  <a:cubicBezTo>
                    <a:pt x="1112" y="0"/>
                    <a:pt x="374" y="160"/>
                    <a:pt x="133" y="389"/>
                  </a:cubicBezTo>
                  <a:cubicBezTo>
                    <a:pt x="1" y="521"/>
                    <a:pt x="74" y="1794"/>
                    <a:pt x="74" y="1794"/>
                  </a:cubicBezTo>
                  <a:cubicBezTo>
                    <a:pt x="112" y="1806"/>
                    <a:pt x="159" y="1811"/>
                    <a:pt x="213" y="1811"/>
                  </a:cubicBezTo>
                  <a:cubicBezTo>
                    <a:pt x="491" y="1811"/>
                    <a:pt x="923" y="1677"/>
                    <a:pt x="923" y="1677"/>
                  </a:cubicBezTo>
                  <a:cubicBezTo>
                    <a:pt x="1187" y="1560"/>
                    <a:pt x="1392" y="1267"/>
                    <a:pt x="1377" y="975"/>
                  </a:cubicBezTo>
                  <a:lnTo>
                    <a:pt x="1377" y="975"/>
                  </a:lnTo>
                  <a:cubicBezTo>
                    <a:pt x="1405" y="1294"/>
                    <a:pt x="1696" y="1548"/>
                    <a:pt x="2001" y="1548"/>
                  </a:cubicBezTo>
                  <a:cubicBezTo>
                    <a:pt x="2017" y="1548"/>
                    <a:pt x="2034" y="1547"/>
                    <a:pt x="2050" y="1546"/>
                  </a:cubicBezTo>
                  <a:cubicBezTo>
                    <a:pt x="2387" y="1502"/>
                    <a:pt x="2651" y="1194"/>
                    <a:pt x="2621" y="872"/>
                  </a:cubicBezTo>
                  <a:lnTo>
                    <a:pt x="2621" y="872"/>
                  </a:lnTo>
                  <a:cubicBezTo>
                    <a:pt x="2709" y="1062"/>
                    <a:pt x="2826" y="1311"/>
                    <a:pt x="3046" y="1399"/>
                  </a:cubicBezTo>
                  <a:cubicBezTo>
                    <a:pt x="3093" y="1417"/>
                    <a:pt x="3143" y="1425"/>
                    <a:pt x="3193" y="1425"/>
                  </a:cubicBezTo>
                  <a:cubicBezTo>
                    <a:pt x="3391" y="1425"/>
                    <a:pt x="3599" y="1296"/>
                    <a:pt x="3705" y="1121"/>
                  </a:cubicBezTo>
                  <a:cubicBezTo>
                    <a:pt x="3822" y="916"/>
                    <a:pt x="3851" y="653"/>
                    <a:pt x="3807" y="389"/>
                  </a:cubicBezTo>
                  <a:cubicBezTo>
                    <a:pt x="3807" y="389"/>
                    <a:pt x="3968" y="111"/>
                    <a:pt x="2709" y="23"/>
                  </a:cubicBezTo>
                  <a:cubicBezTo>
                    <a:pt x="2487" y="8"/>
                    <a:pt x="2273" y="0"/>
                    <a:pt x="2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692573" y="2640938"/>
              <a:ext cx="101397" cy="27373"/>
            </a:xfrm>
            <a:custGeom>
              <a:avLst/>
              <a:gdLst/>
              <a:ahLst/>
              <a:cxnLst/>
              <a:rect l="l" t="t" r="r" b="b"/>
              <a:pathLst>
                <a:path w="1641" h="443" extrusionOk="0">
                  <a:moveTo>
                    <a:pt x="1078" y="1"/>
                  </a:moveTo>
                  <a:cubicBezTo>
                    <a:pt x="851" y="1"/>
                    <a:pt x="606" y="55"/>
                    <a:pt x="396" y="120"/>
                  </a:cubicBezTo>
                  <a:lnTo>
                    <a:pt x="479" y="116"/>
                  </a:lnTo>
                  <a:lnTo>
                    <a:pt x="479" y="116"/>
                  </a:lnTo>
                  <a:cubicBezTo>
                    <a:pt x="284" y="156"/>
                    <a:pt x="107" y="272"/>
                    <a:pt x="1" y="442"/>
                  </a:cubicBezTo>
                  <a:cubicBezTo>
                    <a:pt x="557" y="442"/>
                    <a:pt x="1084" y="413"/>
                    <a:pt x="1640" y="340"/>
                  </a:cubicBezTo>
                  <a:cubicBezTo>
                    <a:pt x="1640" y="223"/>
                    <a:pt x="1567" y="135"/>
                    <a:pt x="1465" y="76"/>
                  </a:cubicBezTo>
                  <a:cubicBezTo>
                    <a:pt x="1377" y="32"/>
                    <a:pt x="1274" y="3"/>
                    <a:pt x="1157" y="3"/>
                  </a:cubicBezTo>
                  <a:cubicBezTo>
                    <a:pt x="1131" y="2"/>
                    <a:pt x="1105" y="1"/>
                    <a:pt x="1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713397" y="2672390"/>
              <a:ext cx="32625" cy="7786"/>
            </a:xfrm>
            <a:custGeom>
              <a:avLst/>
              <a:gdLst/>
              <a:ahLst/>
              <a:cxnLst/>
              <a:rect l="l" t="t" r="r" b="b"/>
              <a:pathLst>
                <a:path w="528" h="126" extrusionOk="0">
                  <a:moveTo>
                    <a:pt x="47" y="1"/>
                  </a:moveTo>
                  <a:cubicBezTo>
                    <a:pt x="30" y="1"/>
                    <a:pt x="19" y="3"/>
                    <a:pt x="15" y="7"/>
                  </a:cubicBezTo>
                  <a:cubicBezTo>
                    <a:pt x="0" y="36"/>
                    <a:pt x="103" y="109"/>
                    <a:pt x="279" y="124"/>
                  </a:cubicBezTo>
                  <a:cubicBezTo>
                    <a:pt x="295" y="125"/>
                    <a:pt x="310" y="126"/>
                    <a:pt x="325" y="126"/>
                  </a:cubicBezTo>
                  <a:cubicBezTo>
                    <a:pt x="446" y="126"/>
                    <a:pt x="527" y="78"/>
                    <a:pt x="527" y="65"/>
                  </a:cubicBezTo>
                  <a:cubicBezTo>
                    <a:pt x="513" y="50"/>
                    <a:pt x="396" y="50"/>
                    <a:pt x="279" y="36"/>
                  </a:cubicBezTo>
                  <a:cubicBezTo>
                    <a:pt x="182" y="14"/>
                    <a:pt x="94"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69957" y="2539537"/>
              <a:ext cx="67042" cy="67660"/>
            </a:xfrm>
            <a:custGeom>
              <a:avLst/>
              <a:gdLst/>
              <a:ahLst/>
              <a:cxnLst/>
              <a:rect l="l" t="t" r="r" b="b"/>
              <a:pathLst>
                <a:path w="1085" h="1095" extrusionOk="0">
                  <a:moveTo>
                    <a:pt x="1084" y="575"/>
                  </a:moveTo>
                  <a:cubicBezTo>
                    <a:pt x="1084" y="576"/>
                    <a:pt x="1084" y="605"/>
                    <a:pt x="1069" y="693"/>
                  </a:cubicBezTo>
                  <a:cubicBezTo>
                    <a:pt x="1084" y="620"/>
                    <a:pt x="1084" y="576"/>
                    <a:pt x="1084" y="575"/>
                  </a:cubicBezTo>
                  <a:close/>
                  <a:moveTo>
                    <a:pt x="558" y="1"/>
                  </a:moveTo>
                  <a:cubicBezTo>
                    <a:pt x="497" y="1"/>
                    <a:pt x="432" y="11"/>
                    <a:pt x="367" y="34"/>
                  </a:cubicBezTo>
                  <a:cubicBezTo>
                    <a:pt x="176" y="92"/>
                    <a:pt x="1" y="312"/>
                    <a:pt x="1" y="546"/>
                  </a:cubicBezTo>
                  <a:cubicBezTo>
                    <a:pt x="1" y="795"/>
                    <a:pt x="176" y="985"/>
                    <a:pt x="367" y="1059"/>
                  </a:cubicBezTo>
                  <a:cubicBezTo>
                    <a:pt x="437" y="1084"/>
                    <a:pt x="507" y="1095"/>
                    <a:pt x="573" y="1095"/>
                  </a:cubicBezTo>
                  <a:cubicBezTo>
                    <a:pt x="700" y="1095"/>
                    <a:pt x="812" y="1053"/>
                    <a:pt x="879" y="985"/>
                  </a:cubicBezTo>
                  <a:cubicBezTo>
                    <a:pt x="996" y="898"/>
                    <a:pt x="1055" y="766"/>
                    <a:pt x="1069" y="693"/>
                  </a:cubicBezTo>
                  <a:lnTo>
                    <a:pt x="1069" y="693"/>
                  </a:lnTo>
                  <a:cubicBezTo>
                    <a:pt x="1026" y="766"/>
                    <a:pt x="982" y="883"/>
                    <a:pt x="865" y="971"/>
                  </a:cubicBezTo>
                  <a:cubicBezTo>
                    <a:pt x="774" y="1031"/>
                    <a:pt x="664" y="1077"/>
                    <a:pt x="542" y="1077"/>
                  </a:cubicBezTo>
                  <a:cubicBezTo>
                    <a:pt x="486" y="1077"/>
                    <a:pt x="427" y="1067"/>
                    <a:pt x="367" y="1044"/>
                  </a:cubicBezTo>
                  <a:cubicBezTo>
                    <a:pt x="191" y="985"/>
                    <a:pt x="45" y="780"/>
                    <a:pt x="45" y="561"/>
                  </a:cubicBezTo>
                  <a:cubicBezTo>
                    <a:pt x="30" y="356"/>
                    <a:pt x="191" y="151"/>
                    <a:pt x="367" y="92"/>
                  </a:cubicBezTo>
                  <a:cubicBezTo>
                    <a:pt x="427" y="69"/>
                    <a:pt x="489" y="59"/>
                    <a:pt x="548" y="59"/>
                  </a:cubicBezTo>
                  <a:cubicBezTo>
                    <a:pt x="677" y="59"/>
                    <a:pt x="794" y="106"/>
                    <a:pt x="865" y="166"/>
                  </a:cubicBezTo>
                  <a:cubicBezTo>
                    <a:pt x="996" y="239"/>
                    <a:pt x="1055" y="370"/>
                    <a:pt x="1069" y="444"/>
                  </a:cubicBezTo>
                  <a:cubicBezTo>
                    <a:pt x="1084" y="516"/>
                    <a:pt x="1084" y="575"/>
                    <a:pt x="1084" y="575"/>
                  </a:cubicBezTo>
                  <a:lnTo>
                    <a:pt x="1084" y="575"/>
                  </a:lnTo>
                  <a:cubicBezTo>
                    <a:pt x="1084" y="575"/>
                    <a:pt x="1084" y="516"/>
                    <a:pt x="1069" y="400"/>
                  </a:cubicBezTo>
                  <a:cubicBezTo>
                    <a:pt x="1069" y="327"/>
                    <a:pt x="1011" y="209"/>
                    <a:pt x="879" y="107"/>
                  </a:cubicBezTo>
                  <a:cubicBezTo>
                    <a:pt x="809" y="47"/>
                    <a:pt x="691"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767651" y="2537745"/>
              <a:ext cx="67042" cy="67475"/>
            </a:xfrm>
            <a:custGeom>
              <a:avLst/>
              <a:gdLst/>
              <a:ahLst/>
              <a:cxnLst/>
              <a:rect l="l" t="t" r="r" b="b"/>
              <a:pathLst>
                <a:path w="1085" h="1092" extrusionOk="0">
                  <a:moveTo>
                    <a:pt x="1072" y="480"/>
                  </a:moveTo>
                  <a:lnTo>
                    <a:pt x="1072" y="480"/>
                  </a:lnTo>
                  <a:cubicBezTo>
                    <a:pt x="1084" y="544"/>
                    <a:pt x="1084" y="561"/>
                    <a:pt x="1084" y="561"/>
                  </a:cubicBezTo>
                  <a:cubicBezTo>
                    <a:pt x="1084" y="561"/>
                    <a:pt x="1084" y="528"/>
                    <a:pt x="1072" y="480"/>
                  </a:cubicBezTo>
                  <a:close/>
                  <a:moveTo>
                    <a:pt x="555" y="0"/>
                  </a:moveTo>
                  <a:cubicBezTo>
                    <a:pt x="495" y="0"/>
                    <a:pt x="432" y="10"/>
                    <a:pt x="367" y="34"/>
                  </a:cubicBezTo>
                  <a:cubicBezTo>
                    <a:pt x="162" y="92"/>
                    <a:pt x="1" y="312"/>
                    <a:pt x="1" y="546"/>
                  </a:cubicBezTo>
                  <a:cubicBezTo>
                    <a:pt x="1" y="780"/>
                    <a:pt x="162" y="985"/>
                    <a:pt x="367" y="1058"/>
                  </a:cubicBezTo>
                  <a:cubicBezTo>
                    <a:pt x="432" y="1081"/>
                    <a:pt x="495" y="1091"/>
                    <a:pt x="555" y="1091"/>
                  </a:cubicBezTo>
                  <a:cubicBezTo>
                    <a:pt x="685" y="1091"/>
                    <a:pt x="799" y="1045"/>
                    <a:pt x="879" y="985"/>
                  </a:cubicBezTo>
                  <a:cubicBezTo>
                    <a:pt x="982" y="897"/>
                    <a:pt x="1040" y="765"/>
                    <a:pt x="1055" y="692"/>
                  </a:cubicBezTo>
                  <a:lnTo>
                    <a:pt x="1055" y="692"/>
                  </a:lnTo>
                  <a:cubicBezTo>
                    <a:pt x="1026" y="765"/>
                    <a:pt x="967" y="868"/>
                    <a:pt x="865" y="956"/>
                  </a:cubicBezTo>
                  <a:cubicBezTo>
                    <a:pt x="778" y="1023"/>
                    <a:pt x="665" y="1072"/>
                    <a:pt x="549" y="1072"/>
                  </a:cubicBezTo>
                  <a:cubicBezTo>
                    <a:pt x="488" y="1072"/>
                    <a:pt x="427" y="1059"/>
                    <a:pt x="367" y="1029"/>
                  </a:cubicBezTo>
                  <a:cubicBezTo>
                    <a:pt x="177" y="985"/>
                    <a:pt x="30" y="780"/>
                    <a:pt x="30" y="561"/>
                  </a:cubicBezTo>
                  <a:cubicBezTo>
                    <a:pt x="15" y="341"/>
                    <a:pt x="177" y="136"/>
                    <a:pt x="367" y="92"/>
                  </a:cubicBezTo>
                  <a:cubicBezTo>
                    <a:pt x="427" y="67"/>
                    <a:pt x="490" y="56"/>
                    <a:pt x="552" y="56"/>
                  </a:cubicBezTo>
                  <a:cubicBezTo>
                    <a:pt x="672" y="56"/>
                    <a:pt x="787" y="98"/>
                    <a:pt x="865" y="165"/>
                  </a:cubicBezTo>
                  <a:cubicBezTo>
                    <a:pt x="982" y="238"/>
                    <a:pt x="1040" y="356"/>
                    <a:pt x="1055" y="429"/>
                  </a:cubicBezTo>
                  <a:cubicBezTo>
                    <a:pt x="1062" y="447"/>
                    <a:pt x="1068" y="464"/>
                    <a:pt x="1072" y="480"/>
                  </a:cubicBezTo>
                  <a:lnTo>
                    <a:pt x="1072" y="480"/>
                  </a:lnTo>
                  <a:cubicBezTo>
                    <a:pt x="1068" y="459"/>
                    <a:pt x="1062" y="432"/>
                    <a:pt x="1055" y="399"/>
                  </a:cubicBezTo>
                  <a:cubicBezTo>
                    <a:pt x="1055" y="326"/>
                    <a:pt x="1011" y="195"/>
                    <a:pt x="879" y="107"/>
                  </a:cubicBezTo>
                  <a:cubicBezTo>
                    <a:pt x="799" y="47"/>
                    <a:pt x="685" y="0"/>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36940" y="2573276"/>
              <a:ext cx="31698" cy="2781"/>
            </a:xfrm>
            <a:custGeom>
              <a:avLst/>
              <a:gdLst/>
              <a:ahLst/>
              <a:cxnLst/>
              <a:rect l="l" t="t" r="r" b="b"/>
              <a:pathLst>
                <a:path w="513" h="45" extrusionOk="0">
                  <a:moveTo>
                    <a:pt x="249" y="0"/>
                  </a:moveTo>
                  <a:cubicBezTo>
                    <a:pt x="103" y="0"/>
                    <a:pt x="0" y="0"/>
                    <a:pt x="0" y="29"/>
                  </a:cubicBezTo>
                  <a:cubicBezTo>
                    <a:pt x="0" y="44"/>
                    <a:pt x="117" y="44"/>
                    <a:pt x="249" y="44"/>
                  </a:cubicBezTo>
                  <a:cubicBezTo>
                    <a:pt x="410" y="44"/>
                    <a:pt x="512" y="44"/>
                    <a:pt x="512" y="29"/>
                  </a:cubicBezTo>
                  <a:cubicBezTo>
                    <a:pt x="512" y="0"/>
                    <a:pt x="381"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596671" y="2529836"/>
              <a:ext cx="76990" cy="31698"/>
            </a:xfrm>
            <a:custGeom>
              <a:avLst/>
              <a:gdLst/>
              <a:ahLst/>
              <a:cxnLst/>
              <a:rect l="l" t="t" r="r" b="b"/>
              <a:pathLst>
                <a:path w="1246" h="513" extrusionOk="0">
                  <a:moveTo>
                    <a:pt x="1" y="0"/>
                  </a:moveTo>
                  <a:cubicBezTo>
                    <a:pt x="1" y="15"/>
                    <a:pt x="74" y="30"/>
                    <a:pt x="177" y="88"/>
                  </a:cubicBezTo>
                  <a:cubicBezTo>
                    <a:pt x="294" y="147"/>
                    <a:pt x="455" y="191"/>
                    <a:pt x="616" y="264"/>
                  </a:cubicBezTo>
                  <a:cubicBezTo>
                    <a:pt x="792" y="337"/>
                    <a:pt x="953" y="410"/>
                    <a:pt x="1055" y="454"/>
                  </a:cubicBezTo>
                  <a:cubicBezTo>
                    <a:pt x="1172" y="484"/>
                    <a:pt x="1245" y="513"/>
                    <a:pt x="1245" y="513"/>
                  </a:cubicBezTo>
                  <a:cubicBezTo>
                    <a:pt x="1245" y="513"/>
                    <a:pt x="1187" y="469"/>
                    <a:pt x="1055" y="410"/>
                  </a:cubicBezTo>
                  <a:cubicBezTo>
                    <a:pt x="953" y="366"/>
                    <a:pt x="792" y="308"/>
                    <a:pt x="616" y="235"/>
                  </a:cubicBezTo>
                  <a:cubicBezTo>
                    <a:pt x="455" y="162"/>
                    <a:pt x="294" y="88"/>
                    <a:pt x="177" y="44"/>
                  </a:cubicBezTo>
                  <a:cubicBezTo>
                    <a:pt x="74" y="1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663654" y="3056305"/>
              <a:ext cx="36209" cy="227140"/>
            </a:xfrm>
            <a:custGeom>
              <a:avLst/>
              <a:gdLst/>
              <a:ahLst/>
              <a:cxnLst/>
              <a:rect l="l" t="t" r="r" b="b"/>
              <a:pathLst>
                <a:path w="586" h="3676" extrusionOk="0">
                  <a:moveTo>
                    <a:pt x="15" y="1"/>
                  </a:moveTo>
                  <a:cubicBezTo>
                    <a:pt x="0" y="1"/>
                    <a:pt x="88" y="850"/>
                    <a:pt x="235" y="1845"/>
                  </a:cubicBezTo>
                  <a:cubicBezTo>
                    <a:pt x="381" y="2855"/>
                    <a:pt x="527" y="3675"/>
                    <a:pt x="542" y="3675"/>
                  </a:cubicBezTo>
                  <a:cubicBezTo>
                    <a:pt x="586" y="3675"/>
                    <a:pt x="469" y="2855"/>
                    <a:pt x="322" y="1831"/>
                  </a:cubicBezTo>
                  <a:cubicBezTo>
                    <a:pt x="176" y="820"/>
                    <a:pt x="30" y="1"/>
                    <a:pt x="15"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97084" y="3128664"/>
              <a:ext cx="31760" cy="31513"/>
            </a:xfrm>
            <a:custGeom>
              <a:avLst/>
              <a:gdLst/>
              <a:ahLst/>
              <a:cxnLst/>
              <a:rect l="l" t="t" r="r" b="b"/>
              <a:pathLst>
                <a:path w="514" h="510" extrusionOk="0">
                  <a:moveTo>
                    <a:pt x="202" y="82"/>
                  </a:moveTo>
                  <a:cubicBezTo>
                    <a:pt x="221" y="82"/>
                    <a:pt x="242" y="84"/>
                    <a:pt x="264" y="89"/>
                  </a:cubicBezTo>
                  <a:cubicBezTo>
                    <a:pt x="308" y="118"/>
                    <a:pt x="396" y="133"/>
                    <a:pt x="411" y="206"/>
                  </a:cubicBezTo>
                  <a:cubicBezTo>
                    <a:pt x="440" y="264"/>
                    <a:pt x="426" y="352"/>
                    <a:pt x="367" y="411"/>
                  </a:cubicBezTo>
                  <a:cubicBezTo>
                    <a:pt x="338" y="425"/>
                    <a:pt x="301" y="433"/>
                    <a:pt x="264" y="433"/>
                  </a:cubicBezTo>
                  <a:cubicBezTo>
                    <a:pt x="228" y="433"/>
                    <a:pt x="191" y="425"/>
                    <a:pt x="162" y="411"/>
                  </a:cubicBezTo>
                  <a:cubicBezTo>
                    <a:pt x="89" y="367"/>
                    <a:pt x="74" y="294"/>
                    <a:pt x="89" y="235"/>
                  </a:cubicBezTo>
                  <a:cubicBezTo>
                    <a:pt x="126" y="125"/>
                    <a:pt x="183" y="96"/>
                    <a:pt x="201" y="82"/>
                  </a:cubicBezTo>
                  <a:lnTo>
                    <a:pt x="201" y="82"/>
                  </a:lnTo>
                  <a:cubicBezTo>
                    <a:pt x="201" y="82"/>
                    <a:pt x="201" y="82"/>
                    <a:pt x="202" y="82"/>
                  </a:cubicBezTo>
                  <a:close/>
                  <a:moveTo>
                    <a:pt x="264" y="1"/>
                  </a:moveTo>
                  <a:cubicBezTo>
                    <a:pt x="103" y="1"/>
                    <a:pt x="45" y="103"/>
                    <a:pt x="60" y="103"/>
                  </a:cubicBezTo>
                  <a:cubicBezTo>
                    <a:pt x="60" y="108"/>
                    <a:pt x="62" y="110"/>
                    <a:pt x="66" y="110"/>
                  </a:cubicBezTo>
                  <a:cubicBezTo>
                    <a:pt x="79" y="110"/>
                    <a:pt x="110" y="92"/>
                    <a:pt x="159" y="85"/>
                  </a:cubicBezTo>
                  <a:lnTo>
                    <a:pt x="159" y="85"/>
                  </a:lnTo>
                  <a:cubicBezTo>
                    <a:pt x="155" y="86"/>
                    <a:pt x="151" y="87"/>
                    <a:pt x="147" y="89"/>
                  </a:cubicBezTo>
                  <a:cubicBezTo>
                    <a:pt x="118" y="103"/>
                    <a:pt x="60" y="147"/>
                    <a:pt x="45" y="220"/>
                  </a:cubicBezTo>
                  <a:cubicBezTo>
                    <a:pt x="1" y="279"/>
                    <a:pt x="30" y="396"/>
                    <a:pt x="118" y="455"/>
                  </a:cubicBezTo>
                  <a:cubicBezTo>
                    <a:pt x="155" y="491"/>
                    <a:pt x="206" y="510"/>
                    <a:pt x="261" y="510"/>
                  </a:cubicBezTo>
                  <a:cubicBezTo>
                    <a:pt x="316" y="510"/>
                    <a:pt x="374" y="491"/>
                    <a:pt x="426" y="455"/>
                  </a:cubicBezTo>
                  <a:cubicBezTo>
                    <a:pt x="513" y="367"/>
                    <a:pt x="513" y="235"/>
                    <a:pt x="484" y="147"/>
                  </a:cubicBezTo>
                  <a:cubicBezTo>
                    <a:pt x="440" y="30"/>
                    <a:pt x="338" y="1"/>
                    <a:pt x="264"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819248" y="2982154"/>
              <a:ext cx="45292" cy="258777"/>
            </a:xfrm>
            <a:custGeom>
              <a:avLst/>
              <a:gdLst/>
              <a:ahLst/>
              <a:cxnLst/>
              <a:rect l="l" t="t" r="r" b="b"/>
              <a:pathLst>
                <a:path w="733" h="4188" extrusionOk="0">
                  <a:moveTo>
                    <a:pt x="44" y="0"/>
                  </a:moveTo>
                  <a:cubicBezTo>
                    <a:pt x="0" y="0"/>
                    <a:pt x="147" y="937"/>
                    <a:pt x="337" y="2094"/>
                  </a:cubicBezTo>
                  <a:cubicBezTo>
                    <a:pt x="513" y="3250"/>
                    <a:pt x="703" y="4187"/>
                    <a:pt x="718" y="4187"/>
                  </a:cubicBezTo>
                  <a:cubicBezTo>
                    <a:pt x="732" y="4187"/>
                    <a:pt x="615" y="3236"/>
                    <a:pt x="425" y="2079"/>
                  </a:cubicBezTo>
                  <a:cubicBezTo>
                    <a:pt x="249" y="923"/>
                    <a:pt x="59" y="0"/>
                    <a:pt x="44"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273756"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rgbClr val="FFFFFF">
                <a:alpha val="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356978" y="3476059"/>
              <a:ext cx="810561" cy="1000504"/>
            </a:xfrm>
            <a:custGeom>
              <a:avLst/>
              <a:gdLst/>
              <a:ahLst/>
              <a:cxnLst/>
              <a:rect l="l" t="t" r="r" b="b"/>
              <a:pathLst>
                <a:path w="13118" h="16192" extrusionOk="0">
                  <a:moveTo>
                    <a:pt x="132" y="0"/>
                  </a:moveTo>
                  <a:lnTo>
                    <a:pt x="132" y="0"/>
                  </a:lnTo>
                  <a:cubicBezTo>
                    <a:pt x="132" y="0"/>
                    <a:pt x="88" y="74"/>
                    <a:pt x="59" y="249"/>
                  </a:cubicBezTo>
                  <a:cubicBezTo>
                    <a:pt x="15" y="440"/>
                    <a:pt x="1" y="703"/>
                    <a:pt x="74" y="1040"/>
                  </a:cubicBezTo>
                  <a:cubicBezTo>
                    <a:pt x="147" y="1391"/>
                    <a:pt x="308" y="1772"/>
                    <a:pt x="630" y="2152"/>
                  </a:cubicBezTo>
                  <a:cubicBezTo>
                    <a:pt x="791" y="2357"/>
                    <a:pt x="967" y="2533"/>
                    <a:pt x="1186" y="2709"/>
                  </a:cubicBezTo>
                  <a:cubicBezTo>
                    <a:pt x="1435" y="2870"/>
                    <a:pt x="1684" y="3002"/>
                    <a:pt x="1962" y="3119"/>
                  </a:cubicBezTo>
                  <a:cubicBezTo>
                    <a:pt x="2533" y="3367"/>
                    <a:pt x="3192" y="3514"/>
                    <a:pt x="3895" y="3587"/>
                  </a:cubicBezTo>
                  <a:cubicBezTo>
                    <a:pt x="4612" y="3660"/>
                    <a:pt x="5388" y="3719"/>
                    <a:pt x="6193" y="3748"/>
                  </a:cubicBezTo>
                  <a:cubicBezTo>
                    <a:pt x="6823" y="3777"/>
                    <a:pt x="7480" y="3792"/>
                    <a:pt x="8156" y="3792"/>
                  </a:cubicBezTo>
                  <a:cubicBezTo>
                    <a:pt x="9210" y="3792"/>
                    <a:pt x="10311" y="3755"/>
                    <a:pt x="11434" y="3675"/>
                  </a:cubicBezTo>
                  <a:cubicBezTo>
                    <a:pt x="11493" y="3671"/>
                    <a:pt x="11550" y="3670"/>
                    <a:pt x="11606" y="3670"/>
                  </a:cubicBezTo>
                  <a:cubicBezTo>
                    <a:pt x="11786" y="3670"/>
                    <a:pt x="11954" y="3689"/>
                    <a:pt x="12122" y="3733"/>
                  </a:cubicBezTo>
                  <a:cubicBezTo>
                    <a:pt x="12312" y="3807"/>
                    <a:pt x="12503" y="3938"/>
                    <a:pt x="12590" y="4129"/>
                  </a:cubicBezTo>
                  <a:cubicBezTo>
                    <a:pt x="12678" y="4334"/>
                    <a:pt x="12708" y="4553"/>
                    <a:pt x="12722" y="4773"/>
                  </a:cubicBezTo>
                  <a:cubicBezTo>
                    <a:pt x="12722" y="4992"/>
                    <a:pt x="12737" y="5212"/>
                    <a:pt x="12737" y="5432"/>
                  </a:cubicBezTo>
                  <a:cubicBezTo>
                    <a:pt x="12752" y="6310"/>
                    <a:pt x="12795" y="7144"/>
                    <a:pt x="12810" y="7964"/>
                  </a:cubicBezTo>
                  <a:cubicBezTo>
                    <a:pt x="12869" y="9575"/>
                    <a:pt x="12927" y="11009"/>
                    <a:pt x="12956" y="12239"/>
                  </a:cubicBezTo>
                  <a:cubicBezTo>
                    <a:pt x="13015" y="13469"/>
                    <a:pt x="13044" y="14435"/>
                    <a:pt x="13074" y="15138"/>
                  </a:cubicBezTo>
                  <a:cubicBezTo>
                    <a:pt x="13044" y="14435"/>
                    <a:pt x="13030" y="13454"/>
                    <a:pt x="13000" y="12239"/>
                  </a:cubicBezTo>
                  <a:cubicBezTo>
                    <a:pt x="12956" y="11009"/>
                    <a:pt x="12927" y="9575"/>
                    <a:pt x="12869" y="7964"/>
                  </a:cubicBezTo>
                  <a:cubicBezTo>
                    <a:pt x="12854" y="7144"/>
                    <a:pt x="12810" y="6310"/>
                    <a:pt x="12795" y="5432"/>
                  </a:cubicBezTo>
                  <a:cubicBezTo>
                    <a:pt x="12795" y="5212"/>
                    <a:pt x="12781" y="4992"/>
                    <a:pt x="12781" y="4773"/>
                  </a:cubicBezTo>
                  <a:cubicBezTo>
                    <a:pt x="12781" y="4553"/>
                    <a:pt x="12752" y="4319"/>
                    <a:pt x="12649" y="4099"/>
                  </a:cubicBezTo>
                  <a:cubicBezTo>
                    <a:pt x="12561" y="3880"/>
                    <a:pt x="12356" y="3733"/>
                    <a:pt x="12122" y="3660"/>
                  </a:cubicBezTo>
                  <a:cubicBezTo>
                    <a:pt x="11954" y="3616"/>
                    <a:pt x="11769" y="3596"/>
                    <a:pt x="11587" y="3596"/>
                  </a:cubicBezTo>
                  <a:cubicBezTo>
                    <a:pt x="11531" y="3596"/>
                    <a:pt x="11475" y="3598"/>
                    <a:pt x="11419" y="3602"/>
                  </a:cubicBezTo>
                  <a:cubicBezTo>
                    <a:pt x="10296" y="3682"/>
                    <a:pt x="9200" y="3719"/>
                    <a:pt x="8151" y="3719"/>
                  </a:cubicBezTo>
                  <a:cubicBezTo>
                    <a:pt x="7477" y="3719"/>
                    <a:pt x="6823" y="3704"/>
                    <a:pt x="6193" y="3675"/>
                  </a:cubicBezTo>
                  <a:cubicBezTo>
                    <a:pt x="5388" y="3631"/>
                    <a:pt x="4612" y="3587"/>
                    <a:pt x="3895" y="3514"/>
                  </a:cubicBezTo>
                  <a:cubicBezTo>
                    <a:pt x="3192" y="3441"/>
                    <a:pt x="2548" y="3309"/>
                    <a:pt x="1977" y="3075"/>
                  </a:cubicBezTo>
                  <a:cubicBezTo>
                    <a:pt x="1699" y="2943"/>
                    <a:pt x="1450" y="2811"/>
                    <a:pt x="1230" y="2650"/>
                  </a:cubicBezTo>
                  <a:cubicBezTo>
                    <a:pt x="1011" y="2489"/>
                    <a:pt x="820" y="2299"/>
                    <a:pt x="674" y="2123"/>
                  </a:cubicBezTo>
                  <a:cubicBezTo>
                    <a:pt x="367" y="1757"/>
                    <a:pt x="191" y="1362"/>
                    <a:pt x="118" y="1040"/>
                  </a:cubicBezTo>
                  <a:cubicBezTo>
                    <a:pt x="44" y="703"/>
                    <a:pt x="44" y="454"/>
                    <a:pt x="74" y="264"/>
                  </a:cubicBezTo>
                  <a:lnTo>
                    <a:pt x="132" y="0"/>
                  </a:lnTo>
                  <a:close/>
                  <a:moveTo>
                    <a:pt x="13074" y="15138"/>
                  </a:moveTo>
                  <a:cubicBezTo>
                    <a:pt x="13074" y="15460"/>
                    <a:pt x="13088" y="15738"/>
                    <a:pt x="13088" y="15914"/>
                  </a:cubicBezTo>
                  <a:lnTo>
                    <a:pt x="13088" y="16119"/>
                  </a:lnTo>
                  <a:cubicBezTo>
                    <a:pt x="13117" y="16177"/>
                    <a:pt x="13117" y="16192"/>
                    <a:pt x="13117" y="16192"/>
                  </a:cubicBezTo>
                  <a:lnTo>
                    <a:pt x="13117" y="16119"/>
                  </a:lnTo>
                  <a:cubicBezTo>
                    <a:pt x="13117" y="16060"/>
                    <a:pt x="13117" y="16016"/>
                    <a:pt x="13103" y="15914"/>
                  </a:cubicBezTo>
                  <a:cubicBezTo>
                    <a:pt x="13103" y="15738"/>
                    <a:pt x="13088" y="15474"/>
                    <a:pt x="13074" y="1513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293641" y="2933277"/>
              <a:ext cx="655901" cy="594791"/>
            </a:xfrm>
            <a:custGeom>
              <a:avLst/>
              <a:gdLst/>
              <a:ahLst/>
              <a:cxnLst/>
              <a:rect l="l" t="t" r="r" b="b"/>
              <a:pathLst>
                <a:path w="10615" h="9626" extrusionOk="0">
                  <a:moveTo>
                    <a:pt x="3456" y="1"/>
                  </a:moveTo>
                  <a:lnTo>
                    <a:pt x="352" y="147"/>
                  </a:lnTo>
                  <a:cubicBezTo>
                    <a:pt x="352" y="147"/>
                    <a:pt x="1" y="2782"/>
                    <a:pt x="747" y="6735"/>
                  </a:cubicBezTo>
                  <a:cubicBezTo>
                    <a:pt x="1196" y="9067"/>
                    <a:pt x="2614" y="9626"/>
                    <a:pt x="3893" y="9626"/>
                  </a:cubicBezTo>
                  <a:cubicBezTo>
                    <a:pt x="4782" y="9626"/>
                    <a:pt x="5604" y="9356"/>
                    <a:pt x="5988" y="9224"/>
                  </a:cubicBezTo>
                  <a:cubicBezTo>
                    <a:pt x="6925" y="8916"/>
                    <a:pt x="10614" y="7555"/>
                    <a:pt x="10614" y="7555"/>
                  </a:cubicBezTo>
                  <a:lnTo>
                    <a:pt x="9502" y="5007"/>
                  </a:lnTo>
                  <a:cubicBezTo>
                    <a:pt x="9502" y="5007"/>
                    <a:pt x="7233" y="5813"/>
                    <a:pt x="4671" y="6369"/>
                  </a:cubicBezTo>
                  <a:cubicBezTo>
                    <a:pt x="4649" y="6373"/>
                    <a:pt x="4628" y="6376"/>
                    <a:pt x="4607" y="6376"/>
                  </a:cubicBezTo>
                  <a:cubicBezTo>
                    <a:pt x="3498" y="6376"/>
                    <a:pt x="3456" y="1"/>
                    <a:pt x="3456" y="1"/>
                  </a:cubicBezTo>
                  <a:close/>
                </a:path>
              </a:pathLst>
            </a:custGeom>
            <a:solidFill>
              <a:srgbClr val="151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351541" y="2832308"/>
              <a:ext cx="517491" cy="482765"/>
            </a:xfrm>
            <a:custGeom>
              <a:avLst/>
              <a:gdLst/>
              <a:ahLst/>
              <a:cxnLst/>
              <a:rect l="l" t="t" r="r" b="b"/>
              <a:pathLst>
                <a:path w="8375" h="7813" extrusionOk="0">
                  <a:moveTo>
                    <a:pt x="772" y="0"/>
                  </a:moveTo>
                  <a:cubicBezTo>
                    <a:pt x="647" y="0"/>
                    <a:pt x="532" y="23"/>
                    <a:pt x="440" y="54"/>
                  </a:cubicBezTo>
                  <a:cubicBezTo>
                    <a:pt x="250" y="112"/>
                    <a:pt x="132" y="229"/>
                    <a:pt x="74" y="303"/>
                  </a:cubicBezTo>
                  <a:cubicBezTo>
                    <a:pt x="15" y="361"/>
                    <a:pt x="1" y="420"/>
                    <a:pt x="1" y="420"/>
                  </a:cubicBezTo>
                  <a:cubicBezTo>
                    <a:pt x="1" y="422"/>
                    <a:pt x="1" y="422"/>
                    <a:pt x="2" y="422"/>
                  </a:cubicBezTo>
                  <a:cubicBezTo>
                    <a:pt x="5" y="422"/>
                    <a:pt x="25" y="381"/>
                    <a:pt x="89" y="317"/>
                  </a:cubicBezTo>
                  <a:cubicBezTo>
                    <a:pt x="162" y="244"/>
                    <a:pt x="279" y="156"/>
                    <a:pt x="455" y="98"/>
                  </a:cubicBezTo>
                  <a:cubicBezTo>
                    <a:pt x="550" y="68"/>
                    <a:pt x="656" y="50"/>
                    <a:pt x="767" y="50"/>
                  </a:cubicBezTo>
                  <a:cubicBezTo>
                    <a:pt x="879" y="50"/>
                    <a:pt x="996" y="68"/>
                    <a:pt x="1113" y="112"/>
                  </a:cubicBezTo>
                  <a:cubicBezTo>
                    <a:pt x="1377" y="200"/>
                    <a:pt x="1596" y="420"/>
                    <a:pt x="1757" y="712"/>
                  </a:cubicBezTo>
                  <a:cubicBezTo>
                    <a:pt x="1918" y="1005"/>
                    <a:pt x="1992" y="1371"/>
                    <a:pt x="2006" y="1766"/>
                  </a:cubicBezTo>
                  <a:cubicBezTo>
                    <a:pt x="2036" y="2147"/>
                    <a:pt x="2006" y="2586"/>
                    <a:pt x="2036" y="3025"/>
                  </a:cubicBezTo>
                  <a:cubicBezTo>
                    <a:pt x="2065" y="3918"/>
                    <a:pt x="2153" y="4885"/>
                    <a:pt x="2343" y="5909"/>
                  </a:cubicBezTo>
                  <a:cubicBezTo>
                    <a:pt x="2372" y="6173"/>
                    <a:pt x="2431" y="6422"/>
                    <a:pt x="2489" y="6671"/>
                  </a:cubicBezTo>
                  <a:cubicBezTo>
                    <a:pt x="2563" y="6920"/>
                    <a:pt x="2592" y="7154"/>
                    <a:pt x="2694" y="7403"/>
                  </a:cubicBezTo>
                  <a:cubicBezTo>
                    <a:pt x="2724" y="7520"/>
                    <a:pt x="2797" y="7637"/>
                    <a:pt x="2914" y="7710"/>
                  </a:cubicBezTo>
                  <a:cubicBezTo>
                    <a:pt x="3016" y="7798"/>
                    <a:pt x="3148" y="7813"/>
                    <a:pt x="3280" y="7813"/>
                  </a:cubicBezTo>
                  <a:cubicBezTo>
                    <a:pt x="3397" y="7813"/>
                    <a:pt x="3514" y="7783"/>
                    <a:pt x="3617" y="7769"/>
                  </a:cubicBezTo>
                  <a:cubicBezTo>
                    <a:pt x="3734" y="7739"/>
                    <a:pt x="3836" y="7710"/>
                    <a:pt x="3953" y="7681"/>
                  </a:cubicBezTo>
                  <a:cubicBezTo>
                    <a:pt x="4817" y="7476"/>
                    <a:pt x="5593" y="7286"/>
                    <a:pt x="6252" y="7125"/>
                  </a:cubicBezTo>
                  <a:cubicBezTo>
                    <a:pt x="6911" y="6949"/>
                    <a:pt x="7423" y="6832"/>
                    <a:pt x="7818" y="6744"/>
                  </a:cubicBezTo>
                  <a:cubicBezTo>
                    <a:pt x="7994" y="6700"/>
                    <a:pt x="8126" y="6671"/>
                    <a:pt x="8228" y="6627"/>
                  </a:cubicBezTo>
                  <a:cubicBezTo>
                    <a:pt x="8331" y="6612"/>
                    <a:pt x="8374" y="6597"/>
                    <a:pt x="8374" y="6597"/>
                  </a:cubicBezTo>
                  <a:cubicBezTo>
                    <a:pt x="8374" y="6589"/>
                    <a:pt x="8371" y="6585"/>
                    <a:pt x="8362" y="6585"/>
                  </a:cubicBezTo>
                  <a:cubicBezTo>
                    <a:pt x="8342" y="6585"/>
                    <a:pt x="8296" y="6606"/>
                    <a:pt x="8213" y="6627"/>
                  </a:cubicBezTo>
                  <a:cubicBezTo>
                    <a:pt x="8111" y="6641"/>
                    <a:pt x="7979" y="6685"/>
                    <a:pt x="7789" y="6715"/>
                  </a:cubicBezTo>
                  <a:cubicBezTo>
                    <a:pt x="7423" y="6817"/>
                    <a:pt x="6896" y="6934"/>
                    <a:pt x="6237" y="7081"/>
                  </a:cubicBezTo>
                  <a:cubicBezTo>
                    <a:pt x="5578" y="7256"/>
                    <a:pt x="4788" y="7432"/>
                    <a:pt x="3939" y="7637"/>
                  </a:cubicBezTo>
                  <a:cubicBezTo>
                    <a:pt x="3822" y="7652"/>
                    <a:pt x="3719" y="7695"/>
                    <a:pt x="3602" y="7710"/>
                  </a:cubicBezTo>
                  <a:cubicBezTo>
                    <a:pt x="3500" y="7725"/>
                    <a:pt x="3382" y="7769"/>
                    <a:pt x="3280" y="7769"/>
                  </a:cubicBezTo>
                  <a:cubicBezTo>
                    <a:pt x="3163" y="7769"/>
                    <a:pt x="3060" y="7739"/>
                    <a:pt x="2958" y="7666"/>
                  </a:cubicBezTo>
                  <a:cubicBezTo>
                    <a:pt x="2870" y="7593"/>
                    <a:pt x="2797" y="7505"/>
                    <a:pt x="2768" y="7403"/>
                  </a:cubicBezTo>
                  <a:cubicBezTo>
                    <a:pt x="2665" y="7183"/>
                    <a:pt x="2636" y="6920"/>
                    <a:pt x="2577" y="6685"/>
                  </a:cubicBezTo>
                  <a:cubicBezTo>
                    <a:pt x="2519" y="6422"/>
                    <a:pt x="2489" y="6188"/>
                    <a:pt x="2431" y="5939"/>
                  </a:cubicBezTo>
                  <a:cubicBezTo>
                    <a:pt x="2255" y="4899"/>
                    <a:pt x="2153" y="3933"/>
                    <a:pt x="2123" y="3040"/>
                  </a:cubicBezTo>
                  <a:cubicBezTo>
                    <a:pt x="2109" y="2601"/>
                    <a:pt x="2109" y="2176"/>
                    <a:pt x="2079" y="1781"/>
                  </a:cubicBezTo>
                  <a:cubicBezTo>
                    <a:pt x="2065" y="1371"/>
                    <a:pt x="1977" y="991"/>
                    <a:pt x="1816" y="698"/>
                  </a:cubicBezTo>
                  <a:cubicBezTo>
                    <a:pt x="1640" y="405"/>
                    <a:pt x="1391" y="171"/>
                    <a:pt x="1128" y="68"/>
                  </a:cubicBezTo>
                  <a:cubicBezTo>
                    <a:pt x="1009" y="19"/>
                    <a:pt x="887" y="0"/>
                    <a:pt x="772"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518009" y="3314040"/>
              <a:ext cx="28980" cy="48999"/>
            </a:xfrm>
            <a:custGeom>
              <a:avLst/>
              <a:gdLst/>
              <a:ahLst/>
              <a:cxnLst/>
              <a:rect l="l" t="t" r="r" b="b"/>
              <a:pathLst>
                <a:path w="469" h="793" extrusionOk="0">
                  <a:moveTo>
                    <a:pt x="451" y="1"/>
                  </a:moveTo>
                  <a:cubicBezTo>
                    <a:pt x="426" y="1"/>
                    <a:pt x="287" y="144"/>
                    <a:pt x="161" y="353"/>
                  </a:cubicBezTo>
                  <a:cubicBezTo>
                    <a:pt x="30" y="573"/>
                    <a:pt x="0" y="792"/>
                    <a:pt x="15" y="792"/>
                  </a:cubicBezTo>
                  <a:cubicBezTo>
                    <a:pt x="44" y="792"/>
                    <a:pt x="117" y="602"/>
                    <a:pt x="235" y="412"/>
                  </a:cubicBezTo>
                  <a:cubicBezTo>
                    <a:pt x="366" y="192"/>
                    <a:pt x="469" y="17"/>
                    <a:pt x="454" y="2"/>
                  </a:cubicBezTo>
                  <a:cubicBezTo>
                    <a:pt x="453" y="1"/>
                    <a:pt x="453" y="1"/>
                    <a:pt x="45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537907" y="3321208"/>
              <a:ext cx="20885" cy="57218"/>
            </a:xfrm>
            <a:custGeom>
              <a:avLst/>
              <a:gdLst/>
              <a:ahLst/>
              <a:cxnLst/>
              <a:rect l="l" t="t" r="r" b="b"/>
              <a:pathLst>
                <a:path w="338" h="926" extrusionOk="0">
                  <a:moveTo>
                    <a:pt x="303" y="0"/>
                  </a:moveTo>
                  <a:cubicBezTo>
                    <a:pt x="274" y="0"/>
                    <a:pt x="142" y="183"/>
                    <a:pt x="74" y="442"/>
                  </a:cubicBezTo>
                  <a:cubicBezTo>
                    <a:pt x="0" y="706"/>
                    <a:pt x="59" y="925"/>
                    <a:pt x="74" y="925"/>
                  </a:cubicBezTo>
                  <a:cubicBezTo>
                    <a:pt x="118" y="925"/>
                    <a:pt x="118" y="706"/>
                    <a:pt x="161" y="457"/>
                  </a:cubicBezTo>
                  <a:cubicBezTo>
                    <a:pt x="220" y="193"/>
                    <a:pt x="337" y="18"/>
                    <a:pt x="308" y="3"/>
                  </a:cubicBezTo>
                  <a:cubicBezTo>
                    <a:pt x="307" y="1"/>
                    <a:pt x="305" y="0"/>
                    <a:pt x="303"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798424" y="3258057"/>
              <a:ext cx="86012" cy="163805"/>
            </a:xfrm>
            <a:custGeom>
              <a:avLst/>
              <a:gdLst/>
              <a:ahLst/>
              <a:cxnLst/>
              <a:rect l="l" t="t" r="r" b="b"/>
              <a:pathLst>
                <a:path w="1392" h="2651" extrusionOk="0">
                  <a:moveTo>
                    <a:pt x="1" y="0"/>
                  </a:moveTo>
                  <a:cubicBezTo>
                    <a:pt x="1" y="0"/>
                    <a:pt x="45" y="147"/>
                    <a:pt x="162" y="396"/>
                  </a:cubicBezTo>
                  <a:cubicBezTo>
                    <a:pt x="264" y="630"/>
                    <a:pt x="440" y="981"/>
                    <a:pt x="615" y="1347"/>
                  </a:cubicBezTo>
                  <a:cubicBezTo>
                    <a:pt x="820" y="1713"/>
                    <a:pt x="981" y="2050"/>
                    <a:pt x="1128" y="2284"/>
                  </a:cubicBezTo>
                  <a:cubicBezTo>
                    <a:pt x="1260" y="2518"/>
                    <a:pt x="1347" y="2650"/>
                    <a:pt x="1362" y="2650"/>
                  </a:cubicBezTo>
                  <a:cubicBezTo>
                    <a:pt x="1391" y="2635"/>
                    <a:pt x="1318" y="2489"/>
                    <a:pt x="1157" y="2240"/>
                  </a:cubicBezTo>
                  <a:cubicBezTo>
                    <a:pt x="1040" y="1977"/>
                    <a:pt x="879" y="1655"/>
                    <a:pt x="689" y="1318"/>
                  </a:cubicBezTo>
                  <a:cubicBezTo>
                    <a:pt x="513" y="966"/>
                    <a:pt x="367" y="659"/>
                    <a:pt x="220" y="381"/>
                  </a:cubicBezTo>
                  <a:cubicBezTo>
                    <a:pt x="88" y="147"/>
                    <a:pt x="15"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839145" y="3263680"/>
              <a:ext cx="25396" cy="25210"/>
            </a:xfrm>
            <a:custGeom>
              <a:avLst/>
              <a:gdLst/>
              <a:ahLst/>
              <a:cxnLst/>
              <a:rect l="l" t="t" r="r" b="b"/>
              <a:pathLst>
                <a:path w="411" h="408" extrusionOk="0">
                  <a:moveTo>
                    <a:pt x="210" y="0"/>
                  </a:moveTo>
                  <a:cubicBezTo>
                    <a:pt x="166" y="0"/>
                    <a:pt x="147" y="26"/>
                    <a:pt x="147" y="26"/>
                  </a:cubicBezTo>
                  <a:cubicBezTo>
                    <a:pt x="147" y="56"/>
                    <a:pt x="191" y="26"/>
                    <a:pt x="249" y="70"/>
                  </a:cubicBezTo>
                  <a:cubicBezTo>
                    <a:pt x="264" y="100"/>
                    <a:pt x="308" y="144"/>
                    <a:pt x="308" y="173"/>
                  </a:cubicBezTo>
                  <a:cubicBezTo>
                    <a:pt x="308" y="217"/>
                    <a:pt x="293" y="275"/>
                    <a:pt x="235" y="290"/>
                  </a:cubicBezTo>
                  <a:cubicBezTo>
                    <a:pt x="210" y="302"/>
                    <a:pt x="185" y="307"/>
                    <a:pt x="164" y="307"/>
                  </a:cubicBezTo>
                  <a:cubicBezTo>
                    <a:pt x="134" y="307"/>
                    <a:pt x="111" y="298"/>
                    <a:pt x="103" y="290"/>
                  </a:cubicBezTo>
                  <a:cubicBezTo>
                    <a:pt x="74" y="246"/>
                    <a:pt x="74" y="217"/>
                    <a:pt x="74" y="173"/>
                  </a:cubicBezTo>
                  <a:cubicBezTo>
                    <a:pt x="74" y="100"/>
                    <a:pt x="117" y="85"/>
                    <a:pt x="117" y="70"/>
                  </a:cubicBezTo>
                  <a:cubicBezTo>
                    <a:pt x="117" y="70"/>
                    <a:pt x="117" y="64"/>
                    <a:pt x="109" y="64"/>
                  </a:cubicBezTo>
                  <a:cubicBezTo>
                    <a:pt x="104" y="64"/>
                    <a:pt x="98" y="65"/>
                    <a:pt x="88" y="70"/>
                  </a:cubicBezTo>
                  <a:cubicBezTo>
                    <a:pt x="74" y="85"/>
                    <a:pt x="30" y="100"/>
                    <a:pt x="15" y="158"/>
                  </a:cubicBezTo>
                  <a:cubicBezTo>
                    <a:pt x="0" y="217"/>
                    <a:pt x="0" y="290"/>
                    <a:pt x="44" y="348"/>
                  </a:cubicBezTo>
                  <a:cubicBezTo>
                    <a:pt x="77" y="390"/>
                    <a:pt x="129" y="408"/>
                    <a:pt x="181" y="408"/>
                  </a:cubicBezTo>
                  <a:cubicBezTo>
                    <a:pt x="221" y="408"/>
                    <a:pt x="261" y="397"/>
                    <a:pt x="293" y="378"/>
                  </a:cubicBezTo>
                  <a:cubicBezTo>
                    <a:pt x="352" y="348"/>
                    <a:pt x="410" y="246"/>
                    <a:pt x="396" y="173"/>
                  </a:cubicBezTo>
                  <a:cubicBezTo>
                    <a:pt x="381" y="100"/>
                    <a:pt x="322" y="56"/>
                    <a:pt x="293" y="26"/>
                  </a:cubicBezTo>
                  <a:cubicBezTo>
                    <a:pt x="259" y="7"/>
                    <a:pt x="231" y="0"/>
                    <a:pt x="21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329851" y="3292413"/>
              <a:ext cx="614254" cy="231156"/>
            </a:xfrm>
            <a:custGeom>
              <a:avLst/>
              <a:gdLst/>
              <a:ahLst/>
              <a:cxnLst/>
              <a:rect l="l" t="t" r="r" b="b"/>
              <a:pathLst>
                <a:path w="9941" h="3741" extrusionOk="0">
                  <a:moveTo>
                    <a:pt x="0" y="1"/>
                  </a:moveTo>
                  <a:cubicBezTo>
                    <a:pt x="0" y="1"/>
                    <a:pt x="0" y="59"/>
                    <a:pt x="15" y="132"/>
                  </a:cubicBezTo>
                  <a:cubicBezTo>
                    <a:pt x="44" y="220"/>
                    <a:pt x="74" y="337"/>
                    <a:pt x="117" y="484"/>
                  </a:cubicBezTo>
                  <a:cubicBezTo>
                    <a:pt x="205" y="776"/>
                    <a:pt x="308" y="1216"/>
                    <a:pt x="527" y="1728"/>
                  </a:cubicBezTo>
                  <a:cubicBezTo>
                    <a:pt x="747" y="2240"/>
                    <a:pt x="1113" y="2841"/>
                    <a:pt x="1728" y="3280"/>
                  </a:cubicBezTo>
                  <a:cubicBezTo>
                    <a:pt x="2035" y="3499"/>
                    <a:pt x="2401" y="3660"/>
                    <a:pt x="2796" y="3719"/>
                  </a:cubicBezTo>
                  <a:cubicBezTo>
                    <a:pt x="2899" y="3734"/>
                    <a:pt x="3002" y="3740"/>
                    <a:pt x="3106" y="3740"/>
                  </a:cubicBezTo>
                  <a:cubicBezTo>
                    <a:pt x="3418" y="3740"/>
                    <a:pt x="3733" y="3682"/>
                    <a:pt x="4041" y="3617"/>
                  </a:cubicBezTo>
                  <a:cubicBezTo>
                    <a:pt x="5666" y="3148"/>
                    <a:pt x="7159" y="2709"/>
                    <a:pt x="8213" y="2401"/>
                  </a:cubicBezTo>
                  <a:cubicBezTo>
                    <a:pt x="8755" y="2240"/>
                    <a:pt x="9165" y="2109"/>
                    <a:pt x="9487" y="2021"/>
                  </a:cubicBezTo>
                  <a:cubicBezTo>
                    <a:pt x="9633" y="1962"/>
                    <a:pt x="9736" y="1933"/>
                    <a:pt x="9823" y="1904"/>
                  </a:cubicBezTo>
                  <a:cubicBezTo>
                    <a:pt x="9897" y="1889"/>
                    <a:pt x="9941" y="1874"/>
                    <a:pt x="9941" y="1874"/>
                  </a:cubicBezTo>
                  <a:lnTo>
                    <a:pt x="9941" y="1874"/>
                  </a:lnTo>
                  <a:cubicBezTo>
                    <a:pt x="9941" y="1874"/>
                    <a:pt x="9882" y="1889"/>
                    <a:pt x="9794" y="1889"/>
                  </a:cubicBezTo>
                  <a:cubicBezTo>
                    <a:pt x="9706" y="1904"/>
                    <a:pt x="9589" y="1948"/>
                    <a:pt x="9443" y="1977"/>
                  </a:cubicBezTo>
                  <a:cubicBezTo>
                    <a:pt x="9135" y="2065"/>
                    <a:pt x="8711" y="2182"/>
                    <a:pt x="8184" y="2328"/>
                  </a:cubicBezTo>
                  <a:cubicBezTo>
                    <a:pt x="7100" y="2621"/>
                    <a:pt x="5637" y="3046"/>
                    <a:pt x="4012" y="3499"/>
                  </a:cubicBezTo>
                  <a:cubicBezTo>
                    <a:pt x="3714" y="3574"/>
                    <a:pt x="3416" y="3625"/>
                    <a:pt x="3124" y="3625"/>
                  </a:cubicBezTo>
                  <a:cubicBezTo>
                    <a:pt x="3014" y="3625"/>
                    <a:pt x="2905" y="3618"/>
                    <a:pt x="2796" y="3602"/>
                  </a:cubicBezTo>
                  <a:cubicBezTo>
                    <a:pt x="2401" y="3558"/>
                    <a:pt x="2050" y="3382"/>
                    <a:pt x="1757" y="3192"/>
                  </a:cubicBezTo>
                  <a:cubicBezTo>
                    <a:pt x="1171" y="2767"/>
                    <a:pt x="806" y="2182"/>
                    <a:pt x="586" y="1684"/>
                  </a:cubicBezTo>
                  <a:cubicBezTo>
                    <a:pt x="366" y="1186"/>
                    <a:pt x="235" y="747"/>
                    <a:pt x="147" y="454"/>
                  </a:cubicBezTo>
                  <a:cubicBezTo>
                    <a:pt x="88" y="308"/>
                    <a:pt x="59" y="206"/>
                    <a:pt x="44" y="118"/>
                  </a:cubicBezTo>
                  <a:cubicBezTo>
                    <a:pt x="15" y="45"/>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6961893" y="-9724"/>
            <a:ext cx="817500" cy="812700"/>
            <a:chOff x="6961893" y="-9724"/>
            <a:chExt cx="817500" cy="812700"/>
          </a:xfrm>
        </p:grpSpPr>
        <p:sp>
          <p:nvSpPr>
            <p:cNvPr id="552" name="Google Shape;552;p31"/>
            <p:cNvSpPr/>
            <p:nvPr/>
          </p:nvSpPr>
          <p:spPr>
            <a:xfrm rot="2515456">
              <a:off x="7066219" y="12385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rot="1928159">
              <a:off x="7287991" y="249965"/>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rot="1928159">
              <a:off x="7212611" y="271762"/>
              <a:ext cx="62999" cy="167130"/>
            </a:xfrm>
            <a:custGeom>
              <a:avLst/>
              <a:gdLst/>
              <a:ahLst/>
              <a:cxnLst/>
              <a:rect l="l" t="t" r="r" b="b"/>
              <a:pathLst>
                <a:path w="337" h="894" extrusionOk="0">
                  <a:moveTo>
                    <a:pt x="0" y="0"/>
                  </a:moveTo>
                  <a:lnTo>
                    <a:pt x="88" y="893"/>
                  </a:lnTo>
                  <a:lnTo>
                    <a:pt x="337" y="893"/>
                  </a:lnTo>
                  <a:lnTo>
                    <a:pt x="337" y="1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1"/>
          <p:cNvSpPr/>
          <p:nvPr/>
        </p:nvSpPr>
        <p:spPr>
          <a:xfrm rot="-2700000">
            <a:off x="8676668" y="1153846"/>
            <a:ext cx="292318" cy="26177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rot="2452909">
            <a:off x="7948028" y="4684813"/>
            <a:ext cx="292437" cy="26181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EB5815C9-75BA-20A2-DB14-0207456670DE}"/>
              </a:ext>
            </a:extLst>
          </p:cNvPr>
          <p:cNvSpPr txBox="1"/>
          <p:nvPr/>
        </p:nvSpPr>
        <p:spPr>
          <a:xfrm>
            <a:off x="5008882" y="3040114"/>
            <a:ext cx="4227973" cy="2031325"/>
          </a:xfrm>
          <a:prstGeom prst="rect">
            <a:avLst/>
          </a:prstGeom>
          <a:noFill/>
        </p:spPr>
        <p:txBody>
          <a:bodyPr wrap="square" rtlCol="0">
            <a:spAutoFit/>
          </a:bodyPr>
          <a:lstStyle/>
          <a:p>
            <a:r>
              <a:rPr lang="en-US" dirty="0"/>
              <a:t>1-</a:t>
            </a:r>
            <a:r>
              <a:rPr lang="en-US" b="1" i="0" dirty="0">
                <a:solidFill>
                  <a:srgbClr val="1D1C1D"/>
                </a:solidFill>
                <a:effectLst/>
                <a:latin typeface="Slack-Lato"/>
              </a:rPr>
              <a:t>SDA 1054-Aeshah Mater</a:t>
            </a:r>
          </a:p>
          <a:p>
            <a:r>
              <a:rPr lang="en-US" b="1" dirty="0">
                <a:solidFill>
                  <a:srgbClr val="1D1C1D"/>
                </a:solidFill>
                <a:latin typeface="Slack-Lato"/>
              </a:rPr>
              <a:t>2-SDA1058-Atheer Rashed</a:t>
            </a:r>
          </a:p>
          <a:p>
            <a:r>
              <a:rPr lang="en-US" b="1" dirty="0">
                <a:solidFill>
                  <a:srgbClr val="1D1C1D"/>
                </a:solidFill>
                <a:latin typeface="Slack-Lato"/>
              </a:rPr>
              <a:t>3-</a:t>
            </a:r>
            <a:r>
              <a:rPr lang="en-US" b="1" i="0" dirty="0">
                <a:solidFill>
                  <a:srgbClr val="1D1C1D"/>
                </a:solidFill>
                <a:effectLst/>
                <a:latin typeface="Slack-Lato"/>
              </a:rPr>
              <a:t>SDA1043-Afnan</a:t>
            </a:r>
          </a:p>
          <a:p>
            <a:r>
              <a:rPr lang="en-US" b="1" dirty="0">
                <a:solidFill>
                  <a:srgbClr val="1D1C1D"/>
                </a:solidFill>
                <a:latin typeface="Slack-Lato"/>
              </a:rPr>
              <a:t>4-</a:t>
            </a:r>
            <a:r>
              <a:rPr lang="en-US" b="1" i="0" dirty="0">
                <a:solidFill>
                  <a:srgbClr val="1D1C1D"/>
                </a:solidFill>
                <a:effectLst/>
                <a:latin typeface="Slack-Lato"/>
              </a:rPr>
              <a:t>SDA1042-Rahaf Saeed</a:t>
            </a:r>
            <a:endParaRPr lang="en-US" b="1" dirty="0">
              <a:solidFill>
                <a:srgbClr val="1D1C1D"/>
              </a:solidFill>
              <a:latin typeface="Slack-Lato"/>
            </a:endParaRPr>
          </a:p>
          <a:p>
            <a:r>
              <a:rPr lang="en-US" b="1" dirty="0">
                <a:solidFill>
                  <a:srgbClr val="1D1C1D"/>
                </a:solidFill>
                <a:latin typeface="Slack-Lato"/>
              </a:rPr>
              <a:t>5-SDA1055-Marwah</a:t>
            </a:r>
          </a:p>
          <a:p>
            <a:r>
              <a:rPr lang="en-US" b="1" dirty="0">
                <a:solidFill>
                  <a:srgbClr val="1D1C1D"/>
                </a:solidFill>
                <a:latin typeface="Slack-Lato"/>
              </a:rPr>
              <a:t>6-SDA1046-Sarah </a:t>
            </a:r>
            <a:r>
              <a:rPr lang="en-US" b="1" dirty="0" err="1">
                <a:solidFill>
                  <a:srgbClr val="1D1C1D"/>
                </a:solidFill>
                <a:latin typeface="Slack-Lato"/>
              </a:rPr>
              <a:t>Moshabab</a:t>
            </a:r>
            <a:endParaRPr lang="en-US" b="1" dirty="0">
              <a:solidFill>
                <a:srgbClr val="1D1C1D"/>
              </a:solidFill>
              <a:latin typeface="Slack-Lato"/>
            </a:endParaRPr>
          </a:p>
          <a:p>
            <a:r>
              <a:rPr lang="en-US" b="1" dirty="0">
                <a:solidFill>
                  <a:srgbClr val="1D1C1D"/>
                </a:solidFill>
                <a:latin typeface="Slack-Lato"/>
              </a:rPr>
              <a:t>7-SDA1047-Husam </a:t>
            </a:r>
            <a:r>
              <a:rPr lang="en-US" b="1" dirty="0" err="1">
                <a:solidFill>
                  <a:srgbClr val="1D1C1D"/>
                </a:solidFill>
                <a:latin typeface="Slack-Lato"/>
              </a:rPr>
              <a:t>Alzain</a:t>
            </a:r>
            <a:endParaRPr lang="en-US" b="1" dirty="0">
              <a:solidFill>
                <a:srgbClr val="1D1C1D"/>
              </a:solidFill>
              <a:latin typeface="Slack-Lato"/>
            </a:endParaRPr>
          </a:p>
          <a:p>
            <a:r>
              <a:rPr lang="en-US" b="1" dirty="0">
                <a:solidFill>
                  <a:srgbClr val="1D1C1D"/>
                </a:solidFill>
                <a:latin typeface="Slack-Lato"/>
              </a:rPr>
              <a:t>8-SDA1048-Salma Mohammed</a:t>
            </a:r>
          </a:p>
          <a:p>
            <a:r>
              <a:rPr lang="en-US" b="1" dirty="0">
                <a:solidFill>
                  <a:srgbClr val="1D1C1D"/>
                </a:solidFill>
                <a:latin typeface="Slack-Lato"/>
              </a:rPr>
              <a:t>9-SDA1087-Waad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4" name="عنوان 3">
            <a:extLst>
              <a:ext uri="{FF2B5EF4-FFF2-40B4-BE49-F238E27FC236}">
                <a16:creationId xmlns:a16="http://schemas.microsoft.com/office/drawing/2014/main" id="{10F186EA-7303-5463-38E3-B2DCF1B9EFCF}"/>
              </a:ext>
            </a:extLst>
          </p:cNvPr>
          <p:cNvSpPr>
            <a:spLocks noGrp="1"/>
          </p:cNvSpPr>
          <p:nvPr>
            <p:ph type="title"/>
          </p:nvPr>
        </p:nvSpPr>
        <p:spPr>
          <a:xfrm>
            <a:off x="489574" y="132792"/>
            <a:ext cx="7696500" cy="572700"/>
          </a:xfrm>
        </p:spPr>
        <p:txBody>
          <a:bodyPr/>
          <a:lstStyle/>
          <a:p>
            <a:r>
              <a:rPr lang="en-US" sz="3200" b="1" i="0" u="none" strike="noStrike">
                <a:solidFill>
                  <a:schemeClr val="accent1"/>
                </a:solidFill>
                <a:effectLst/>
                <a:latin typeface="Roboto" panose="02000000000000000000" pitchFamily="2" charset="0"/>
              </a:rPr>
              <a:t>Data Cleaning &amp; Exploratory Data </a:t>
            </a:r>
            <a:br>
              <a:rPr lang="en-US" sz="3200" b="1" i="0" u="none" strike="noStrike">
                <a:solidFill>
                  <a:schemeClr val="accent1"/>
                </a:solidFill>
                <a:effectLst/>
                <a:latin typeface="Roboto" panose="02000000000000000000" pitchFamily="2" charset="0"/>
              </a:rPr>
            </a:br>
            <a:r>
              <a:rPr lang="en-US" sz="3200" b="1" i="0" u="none" strike="noStrike">
                <a:solidFill>
                  <a:schemeClr val="accent1"/>
                </a:solidFill>
                <a:effectLst/>
                <a:latin typeface="Roboto" panose="02000000000000000000" pitchFamily="2" charset="0"/>
              </a:rPr>
              <a:t>Analysis</a:t>
            </a:r>
            <a:br>
              <a:rPr lang="en-US" sz="3200" b="1" i="0" u="none" strike="noStrike">
                <a:solidFill>
                  <a:srgbClr val="212121"/>
                </a:solidFill>
                <a:effectLst/>
                <a:latin typeface="Roboto" panose="02000000000000000000" pitchFamily="2" charset="0"/>
              </a:rPr>
            </a:br>
            <a:endParaRPr lang="ar-SA"/>
          </a:p>
        </p:txBody>
      </p:sp>
      <p:sp>
        <p:nvSpPr>
          <p:cNvPr id="2" name="Google Shape;890;p40">
            <a:extLst>
              <a:ext uri="{FF2B5EF4-FFF2-40B4-BE49-F238E27FC236}">
                <a16:creationId xmlns:a16="http://schemas.microsoft.com/office/drawing/2014/main" id="{D7E9951F-0E6F-A157-FF65-6526F3168448}"/>
              </a:ext>
            </a:extLst>
          </p:cNvPr>
          <p:cNvSpPr txBox="1"/>
          <p:nvPr/>
        </p:nvSpPr>
        <p:spPr>
          <a:xfrm>
            <a:off x="566201" y="132792"/>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4000">
                <a:solidFill>
                  <a:schemeClr val="accent1"/>
                </a:solidFill>
                <a:latin typeface="Bangla Sangam MN" panose="02000000000000000000" pitchFamily="2" charset="0"/>
                <a:ea typeface="Archivo Black"/>
                <a:cs typeface="Bangla Sangam MN" panose="02000000000000000000" pitchFamily="2" charset="0"/>
                <a:sym typeface="Archivo Black"/>
              </a:rPr>
              <a:t>1</a:t>
            </a:r>
            <a:r>
              <a:rPr lang="en" sz="3600">
                <a:solidFill>
                  <a:schemeClr val="accent1"/>
                </a:solidFill>
                <a:latin typeface="Bangla Sangam MN" panose="02000000000000000000" pitchFamily="2" charset="0"/>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sp>
        <p:nvSpPr>
          <p:cNvPr id="3" name="TextBox 2">
            <a:extLst>
              <a:ext uri="{FF2B5EF4-FFF2-40B4-BE49-F238E27FC236}">
                <a16:creationId xmlns:a16="http://schemas.microsoft.com/office/drawing/2014/main" id="{8D159C22-AF94-B705-3501-87B33BD39CF7}"/>
              </a:ext>
            </a:extLst>
          </p:cNvPr>
          <p:cNvSpPr txBox="1"/>
          <p:nvPr/>
        </p:nvSpPr>
        <p:spPr>
          <a:xfrm>
            <a:off x="849702" y="1512858"/>
            <a:ext cx="703484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000" b="1">
                <a:solidFill>
                  <a:srgbClr val="002060"/>
                </a:solidFill>
                <a:latin typeface="Aptos Display"/>
              </a:rPr>
              <a:t>Take a look at relationships between </a:t>
            </a:r>
            <a:r>
              <a:rPr lang="en-US" sz="2000" b="1" err="1">
                <a:solidFill>
                  <a:srgbClr val="002060"/>
                </a:solidFill>
                <a:latin typeface="Aptos Display"/>
              </a:rPr>
              <a:t>InvoiceNo</a:t>
            </a:r>
            <a:r>
              <a:rPr lang="en-US" sz="2000" b="1">
                <a:solidFill>
                  <a:srgbClr val="002060"/>
                </a:solidFill>
                <a:latin typeface="Aptos Display"/>
              </a:rPr>
              <a:t>, Quantity and </a:t>
            </a:r>
            <a:r>
              <a:rPr lang="en-US" sz="2000" b="1" err="1">
                <a:solidFill>
                  <a:srgbClr val="002060"/>
                </a:solidFill>
                <a:latin typeface="Aptos Display"/>
              </a:rPr>
              <a:t>UnitPrice</a:t>
            </a:r>
            <a:r>
              <a:rPr lang="en-US" sz="2000" b="1">
                <a:solidFill>
                  <a:srgbClr val="002060"/>
                </a:solidFill>
                <a:latin typeface="Aptos Display"/>
              </a:rPr>
              <a:t> columns.</a:t>
            </a:r>
          </a:p>
        </p:txBody>
      </p:sp>
      <p:sp>
        <p:nvSpPr>
          <p:cNvPr id="5" name="TextBox 4">
            <a:extLst>
              <a:ext uri="{FF2B5EF4-FFF2-40B4-BE49-F238E27FC236}">
                <a16:creationId xmlns:a16="http://schemas.microsoft.com/office/drawing/2014/main" id="{E4895FC7-0D27-7100-9ECB-4BDE633AD5FD}"/>
              </a:ext>
            </a:extLst>
          </p:cNvPr>
          <p:cNvSpPr txBox="1"/>
          <p:nvPr/>
        </p:nvSpPr>
        <p:spPr>
          <a:xfrm>
            <a:off x="882051" y="2785254"/>
            <a:ext cx="633394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000" b="1">
                <a:solidFill>
                  <a:srgbClr val="002060"/>
                </a:solidFill>
                <a:latin typeface="Aptos Display"/>
              </a:rPr>
              <a:t>Clean the Data from the Noise and Missing Values</a:t>
            </a:r>
          </a:p>
        </p:txBody>
      </p:sp>
      <p:sp>
        <p:nvSpPr>
          <p:cNvPr id="6" name="TextBox 5">
            <a:extLst>
              <a:ext uri="{FF2B5EF4-FFF2-40B4-BE49-F238E27FC236}">
                <a16:creationId xmlns:a16="http://schemas.microsoft.com/office/drawing/2014/main" id="{14FC1241-ED89-8A06-8463-3B11E515A6D7}"/>
              </a:ext>
            </a:extLst>
          </p:cNvPr>
          <p:cNvSpPr txBox="1"/>
          <p:nvPr/>
        </p:nvSpPr>
        <p:spPr>
          <a:xfrm>
            <a:off x="828136" y="3820424"/>
            <a:ext cx="70348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000" b="1">
                <a:solidFill>
                  <a:srgbClr val="002060"/>
                </a:solidFill>
                <a:latin typeface="Aptos Display"/>
              </a:rPr>
              <a:t> Explore Customers by Country &amp; Explore the UK Market</a:t>
            </a:r>
          </a:p>
        </p:txBody>
      </p:sp>
    </p:spTree>
    <p:extLst>
      <p:ext uri="{BB962C8B-B14F-4D97-AF65-F5344CB8AC3E}">
        <p14:creationId xmlns:p14="http://schemas.microsoft.com/office/powerpoint/2010/main" val="402269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8BA3-EF72-4C9E-FA23-7849EFDA01EC}"/>
              </a:ext>
            </a:extLst>
          </p:cNvPr>
          <p:cNvSpPr>
            <a:spLocks noGrp="1"/>
          </p:cNvSpPr>
          <p:nvPr>
            <p:ph type="title"/>
          </p:nvPr>
        </p:nvSpPr>
        <p:spPr>
          <a:xfrm>
            <a:off x="418076" y="1986996"/>
            <a:ext cx="7966075" cy="766794"/>
          </a:xfrm>
        </p:spPr>
        <p:txBody>
          <a:bodyPr/>
          <a:lstStyle/>
          <a:p>
            <a:r>
              <a:rPr lang="en-US" sz="1800" b="1">
                <a:solidFill>
                  <a:schemeClr val="accent5">
                    <a:lumMod val="50000"/>
                  </a:schemeClr>
                </a:solidFill>
                <a:latin typeface="Aptos Narrow"/>
              </a:rPr>
              <a:t>Visualize number of Customer &amp; Total Revenue</a:t>
            </a:r>
          </a:p>
          <a:p>
            <a:r>
              <a:rPr lang="en-US" sz="1800" b="1">
                <a:solidFill>
                  <a:schemeClr val="accent5">
                    <a:lumMod val="50000"/>
                  </a:schemeClr>
                </a:solidFill>
                <a:latin typeface="Aptos Narrow"/>
              </a:rPr>
              <a:t>per country </a:t>
            </a:r>
          </a:p>
          <a:p>
            <a:endParaRPr lang="en-US"/>
          </a:p>
        </p:txBody>
      </p:sp>
      <p:pic>
        <p:nvPicPr>
          <p:cNvPr id="4" name="Picture 3" descr="A graph with blue and white bars&#10;&#10;Description automatically generated">
            <a:extLst>
              <a:ext uri="{FF2B5EF4-FFF2-40B4-BE49-F238E27FC236}">
                <a16:creationId xmlns:a16="http://schemas.microsoft.com/office/drawing/2014/main" id="{184E8144-5F9C-8F83-B5E1-77670732FD5B}"/>
              </a:ext>
            </a:extLst>
          </p:cNvPr>
          <p:cNvPicPr>
            <a:picLocks noChangeAspect="1"/>
          </p:cNvPicPr>
          <p:nvPr/>
        </p:nvPicPr>
        <p:blipFill>
          <a:blip r:embed="rId2"/>
          <a:stretch>
            <a:fillRect/>
          </a:stretch>
        </p:blipFill>
        <p:spPr>
          <a:xfrm>
            <a:off x="420538" y="2810905"/>
            <a:ext cx="4151462" cy="2152747"/>
          </a:xfrm>
          <a:prstGeom prst="rect">
            <a:avLst/>
          </a:prstGeom>
        </p:spPr>
      </p:pic>
      <p:pic>
        <p:nvPicPr>
          <p:cNvPr id="5" name="Picture 4" descr="A graph with blue squares and black text&#10;&#10;Description automatically generated">
            <a:extLst>
              <a:ext uri="{FF2B5EF4-FFF2-40B4-BE49-F238E27FC236}">
                <a16:creationId xmlns:a16="http://schemas.microsoft.com/office/drawing/2014/main" id="{2CE86181-9F0A-48B7-78D3-8DF8168A79FC}"/>
              </a:ext>
            </a:extLst>
          </p:cNvPr>
          <p:cNvPicPr>
            <a:picLocks noChangeAspect="1"/>
          </p:cNvPicPr>
          <p:nvPr/>
        </p:nvPicPr>
        <p:blipFill>
          <a:blip r:embed="rId3"/>
          <a:stretch>
            <a:fillRect/>
          </a:stretch>
        </p:blipFill>
        <p:spPr>
          <a:xfrm>
            <a:off x="5071254" y="2807896"/>
            <a:ext cx="3789153" cy="213719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7D11B8F-3946-3DB3-DE20-5AC5FE6018E5}"/>
              </a:ext>
            </a:extLst>
          </p:cNvPr>
          <p:cNvPicPr>
            <a:picLocks noChangeAspect="1"/>
          </p:cNvPicPr>
          <p:nvPr/>
        </p:nvPicPr>
        <p:blipFill rotWithShape="1">
          <a:blip r:embed="rId4"/>
          <a:srcRect l="10980" t="30556" r="44706" b="11543"/>
          <a:stretch/>
        </p:blipFill>
        <p:spPr>
          <a:xfrm>
            <a:off x="763438" y="700734"/>
            <a:ext cx="2401750" cy="1227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A screenshot of a computer&#10;&#10;Description automatically generated">
            <a:extLst>
              <a:ext uri="{FF2B5EF4-FFF2-40B4-BE49-F238E27FC236}">
                <a16:creationId xmlns:a16="http://schemas.microsoft.com/office/drawing/2014/main" id="{AE27C99A-1A13-B99D-0350-6CDE9A96F99C}"/>
              </a:ext>
            </a:extLst>
          </p:cNvPr>
          <p:cNvPicPr>
            <a:picLocks noChangeAspect="1"/>
          </p:cNvPicPr>
          <p:nvPr/>
        </p:nvPicPr>
        <p:blipFill rotWithShape="1">
          <a:blip r:embed="rId5"/>
          <a:srcRect l="32157" t="71528" r="4314" b="6250"/>
          <a:stretch/>
        </p:blipFill>
        <p:spPr>
          <a:xfrm>
            <a:off x="4019911" y="927178"/>
            <a:ext cx="2950439" cy="914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itle 1">
            <a:extLst>
              <a:ext uri="{FF2B5EF4-FFF2-40B4-BE49-F238E27FC236}">
                <a16:creationId xmlns:a16="http://schemas.microsoft.com/office/drawing/2014/main" id="{F63754FA-A327-DA23-7B4D-1B9CCEE6A7FC}"/>
              </a:ext>
            </a:extLst>
          </p:cNvPr>
          <p:cNvSpPr txBox="1">
            <a:spLocks/>
          </p:cNvSpPr>
          <p:nvPr/>
        </p:nvSpPr>
        <p:spPr>
          <a:xfrm>
            <a:off x="160721" y="144537"/>
            <a:ext cx="7966075" cy="76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rchivo Black"/>
              <a:buNone/>
              <a:defRPr sz="3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b="1">
                <a:solidFill>
                  <a:schemeClr val="accent5">
                    <a:lumMod val="50000"/>
                  </a:schemeClr>
                </a:solidFill>
                <a:latin typeface="Aptos Narrow"/>
              </a:rPr>
              <a:t>Handling Missing Values       </a:t>
            </a:r>
            <a:endParaRPr lang="en-US">
              <a:solidFill>
                <a:schemeClr val="accent5">
                  <a:lumMod val="50000"/>
                </a:schemeClr>
              </a:solidFill>
            </a:endParaRPr>
          </a:p>
          <a:p>
            <a:endParaRPr lang="en-US" sz="1800" b="1">
              <a:solidFill>
                <a:schemeClr val="accent5">
                  <a:lumMod val="50000"/>
                </a:schemeClr>
              </a:solidFill>
              <a:latin typeface="Aptos Narrow"/>
            </a:endParaRPr>
          </a:p>
          <a:p>
            <a:endParaRPr lang="en-US"/>
          </a:p>
        </p:txBody>
      </p:sp>
    </p:spTree>
    <p:extLst>
      <p:ext uri="{BB962C8B-B14F-4D97-AF65-F5344CB8AC3E}">
        <p14:creationId xmlns:p14="http://schemas.microsoft.com/office/powerpoint/2010/main" val="210468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261336" y="148172"/>
            <a:ext cx="7696500" cy="572700"/>
          </a:xfrm>
          <a:prstGeom prst="rect">
            <a:avLst/>
          </a:prstGeom>
        </p:spPr>
        <p:txBody>
          <a:bodyPr spcFirstLastPara="1" wrap="square" lIns="91425" tIns="91425" rIns="91425" bIns="91425" anchor="t" anchorCtr="0">
            <a:noAutofit/>
          </a:bodyPr>
          <a:lstStyle/>
          <a:p>
            <a:pPr lvl="0" algn="ctr" rtl="0">
              <a:spcBef>
                <a:spcPts val="0"/>
              </a:spcBef>
              <a:spcAft>
                <a:spcPts val="0"/>
              </a:spcAft>
            </a:pPr>
            <a:r>
              <a:rPr lang="en-US" sz="4000" b="1" i="0" u="none" strike="noStrike">
                <a:solidFill>
                  <a:schemeClr val="accent1"/>
                </a:solidFill>
                <a:effectLst/>
                <a:latin typeface="Bangla Sangam MN" panose="02000000000000000000" pitchFamily="2" charset="0"/>
                <a:cs typeface="Bangla Sangam MN" panose="02000000000000000000" pitchFamily="2" charset="0"/>
              </a:rPr>
              <a:t>RFM Analysis</a:t>
            </a:r>
            <a:endParaRPr sz="4000" b="1">
              <a:solidFill>
                <a:schemeClr val="accent1"/>
              </a:solidFill>
              <a:latin typeface="Bangla Sangam MN" panose="02000000000000000000" pitchFamily="2" charset="0"/>
              <a:cs typeface="Bangla Sangam MN" panose="02000000000000000000" pitchFamily="2" charset="0"/>
            </a:endParaRPr>
          </a:p>
        </p:txBody>
      </p:sp>
      <p:sp>
        <p:nvSpPr>
          <p:cNvPr id="3" name="مربع نص 2">
            <a:extLst>
              <a:ext uri="{FF2B5EF4-FFF2-40B4-BE49-F238E27FC236}">
                <a16:creationId xmlns:a16="http://schemas.microsoft.com/office/drawing/2014/main" id="{963FF669-D362-5A44-C04C-48D60454CC22}"/>
              </a:ext>
            </a:extLst>
          </p:cNvPr>
          <p:cNvSpPr txBox="1"/>
          <p:nvPr/>
        </p:nvSpPr>
        <p:spPr>
          <a:xfrm>
            <a:off x="592983" y="988510"/>
            <a:ext cx="7108541" cy="3293209"/>
          </a:xfrm>
          <a:prstGeom prst="rect">
            <a:avLst/>
          </a:prstGeom>
          <a:noFill/>
        </p:spPr>
        <p:txBody>
          <a:bodyPr wrap="square" rtlCol="1">
            <a:spAutoFit/>
          </a:bodyPr>
          <a:lstStyle/>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RFM analysis </a:t>
            </a:r>
            <a:r>
              <a:rPr lang="en-US" sz="1600" i="0" u="none" strike="noStrike">
                <a:solidFill>
                  <a:srgbClr val="000000"/>
                </a:solidFill>
                <a:effectLst/>
                <a:latin typeface="Bangla Sangam MN" panose="02000000000000000000" pitchFamily="2" charset="0"/>
                <a:cs typeface="Bangla Sangam MN" panose="02000000000000000000" pitchFamily="2" charset="0"/>
              </a:rPr>
              <a:t>is a customer segmentation technique in which businesses can analyze their customers based on their past behaviors and habits.</a:t>
            </a:r>
          </a:p>
          <a:p>
            <a:pPr algn="l"/>
            <a:endParaRPr lang="en-US" sz="1600" i="0" u="none" strike="noStrike">
              <a:solidFill>
                <a:srgbClr val="000000"/>
              </a:solidFill>
              <a:effectLst/>
              <a:latin typeface="Bangla Sangam MN" panose="02000000000000000000" pitchFamily="2" charset="0"/>
              <a:cs typeface="Bangla Sangam MN" panose="02000000000000000000" pitchFamily="2" charset="0"/>
            </a:endParaRPr>
          </a:p>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RFM analysis </a:t>
            </a:r>
            <a:r>
              <a:rPr lang="en-US" sz="1600" i="0" u="none" strike="noStrike">
                <a:solidFill>
                  <a:srgbClr val="000000"/>
                </a:solidFill>
                <a:effectLst/>
                <a:latin typeface="Bangla Sangam MN" panose="02000000000000000000" pitchFamily="2" charset="0"/>
                <a:cs typeface="Bangla Sangam MN" panose="02000000000000000000" pitchFamily="2" charset="0"/>
              </a:rPr>
              <a:t>uses three key factors to analyze customer behavior, they are:</a:t>
            </a:r>
          </a:p>
          <a:p>
            <a:pPr algn="l"/>
            <a:endParaRPr lang="en-US" sz="1600" i="0" u="none" strike="noStrike">
              <a:solidFill>
                <a:srgbClr val="000000"/>
              </a:solidFill>
              <a:effectLst/>
              <a:latin typeface="Bangla Sangam MN" panose="02000000000000000000" pitchFamily="2" charset="0"/>
              <a:cs typeface="Bangla Sangam MN" panose="02000000000000000000" pitchFamily="2" charset="0"/>
            </a:endParaRPr>
          </a:p>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Recency: </a:t>
            </a:r>
            <a:r>
              <a:rPr lang="en-US" sz="1600" i="0" u="none" strike="noStrike">
                <a:solidFill>
                  <a:srgbClr val="000000"/>
                </a:solidFill>
                <a:effectLst/>
                <a:latin typeface="Bangla Sangam MN" panose="02000000000000000000" pitchFamily="2" charset="0"/>
                <a:cs typeface="Bangla Sangam MN" panose="02000000000000000000" pitchFamily="2" charset="0"/>
              </a:rPr>
              <a:t>How much time has elapsed since a customer’s last activity or transaction with the brand?</a:t>
            </a:r>
          </a:p>
          <a:p>
            <a:pPr algn="l"/>
            <a:endParaRPr lang="en-US" sz="1600" i="0" u="none" strike="noStrike">
              <a:solidFill>
                <a:srgbClr val="000000"/>
              </a:solidFill>
              <a:effectLst/>
              <a:latin typeface="Bangla Sangam MN" panose="02000000000000000000" pitchFamily="2" charset="0"/>
              <a:cs typeface="Bangla Sangam MN" panose="02000000000000000000" pitchFamily="2" charset="0"/>
            </a:endParaRPr>
          </a:p>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Frequency: </a:t>
            </a:r>
            <a:r>
              <a:rPr lang="en-US" sz="1600" i="0" u="none" strike="noStrike">
                <a:solidFill>
                  <a:srgbClr val="000000"/>
                </a:solidFill>
                <a:effectLst/>
                <a:latin typeface="Bangla Sangam MN" panose="02000000000000000000" pitchFamily="2" charset="0"/>
                <a:cs typeface="Bangla Sangam MN" panose="02000000000000000000" pitchFamily="2" charset="0"/>
              </a:rPr>
              <a:t>How often has a customer transacted or interacted with the brand during a particular period of time? </a:t>
            </a:r>
          </a:p>
          <a:p>
            <a:pPr algn="l"/>
            <a:endParaRPr lang="en-US" sz="1600" i="0" u="none" strike="noStrike">
              <a:solidFill>
                <a:srgbClr val="000000"/>
              </a:solidFill>
              <a:effectLst/>
              <a:latin typeface="Bangla Sangam MN" panose="02000000000000000000" pitchFamily="2" charset="0"/>
              <a:cs typeface="Bangla Sangam MN" panose="02000000000000000000" pitchFamily="2" charset="0"/>
            </a:endParaRPr>
          </a:p>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Monetary: </a:t>
            </a:r>
            <a:r>
              <a:rPr lang="en-US" sz="1600" i="0" u="none" strike="noStrike">
                <a:solidFill>
                  <a:srgbClr val="000000"/>
                </a:solidFill>
                <a:effectLst/>
                <a:latin typeface="Bangla Sangam MN" panose="02000000000000000000" pitchFamily="2" charset="0"/>
                <a:cs typeface="Bangla Sangam MN" panose="02000000000000000000" pitchFamily="2" charset="0"/>
              </a:rPr>
              <a:t>this factor reflects how much a customer has spent with the brand during a particular period of time.</a:t>
            </a:r>
            <a:endParaRPr lang="en-US" sz="1600">
              <a:solidFill>
                <a:srgbClr val="141023"/>
              </a:solidFill>
              <a:latin typeface="Bangla Sangam MN" panose="02000000000000000000" pitchFamily="2" charset="0"/>
              <a:cs typeface="Bangla Sangam MN" panose="02000000000000000000" pitchFamily="2" charset="0"/>
            </a:endParaRPr>
          </a:p>
        </p:txBody>
      </p:sp>
      <p:sp>
        <p:nvSpPr>
          <p:cNvPr id="2" name="Google Shape;890;p40">
            <a:extLst>
              <a:ext uri="{FF2B5EF4-FFF2-40B4-BE49-F238E27FC236}">
                <a16:creationId xmlns:a16="http://schemas.microsoft.com/office/drawing/2014/main" id="{D32EC90E-2A1F-61A2-28F3-45A22601AA8E}"/>
              </a:ext>
            </a:extLst>
          </p:cNvPr>
          <p:cNvSpPr txBox="1"/>
          <p:nvPr/>
        </p:nvSpPr>
        <p:spPr>
          <a:xfrm>
            <a:off x="1960102" y="148172"/>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4000" b="1">
                <a:solidFill>
                  <a:schemeClr val="accent1"/>
                </a:solidFill>
                <a:latin typeface="Bangla Sangam MN" panose="02000000000000000000" pitchFamily="2" charset="0"/>
                <a:ea typeface="Archivo Black"/>
                <a:cs typeface="Bangla Sangam MN" panose="02000000000000000000" pitchFamily="2" charset="0"/>
                <a:sym typeface="Archivo Black"/>
              </a:rPr>
              <a:t>2</a:t>
            </a:r>
            <a:r>
              <a:rPr lang="en" sz="3600">
                <a:solidFill>
                  <a:schemeClr val="accent1"/>
                </a:solidFill>
                <a:latin typeface="Bangla Sangam MN" panose="02000000000000000000" pitchFamily="2" charset="0"/>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grpSp>
        <p:nvGrpSpPr>
          <p:cNvPr id="6" name="Google Shape;1685;p52">
            <a:extLst>
              <a:ext uri="{FF2B5EF4-FFF2-40B4-BE49-F238E27FC236}">
                <a16:creationId xmlns:a16="http://schemas.microsoft.com/office/drawing/2014/main" id="{7ACBF97A-7847-9E2C-B6C8-300C0008F31E}"/>
              </a:ext>
            </a:extLst>
          </p:cNvPr>
          <p:cNvGrpSpPr/>
          <p:nvPr/>
        </p:nvGrpSpPr>
        <p:grpSpPr>
          <a:xfrm>
            <a:off x="7288247" y="3534937"/>
            <a:ext cx="852143" cy="812155"/>
            <a:chOff x="5183464" y="3481379"/>
            <a:chExt cx="599531" cy="531940"/>
          </a:xfrm>
        </p:grpSpPr>
        <p:sp>
          <p:nvSpPr>
            <p:cNvPr id="7" name="Google Shape;1686;p52">
              <a:extLst>
                <a:ext uri="{FF2B5EF4-FFF2-40B4-BE49-F238E27FC236}">
                  <a16:creationId xmlns:a16="http://schemas.microsoft.com/office/drawing/2014/main" id="{2E9F0FE2-6C3D-3B41-51C2-50356B320B1A}"/>
                </a:ext>
              </a:extLst>
            </p:cNvPr>
            <p:cNvSpPr/>
            <p:nvPr/>
          </p:nvSpPr>
          <p:spPr>
            <a:xfrm>
              <a:off x="5212411" y="3723025"/>
              <a:ext cx="48692" cy="106579"/>
            </a:xfrm>
            <a:custGeom>
              <a:avLst/>
              <a:gdLst/>
              <a:ahLst/>
              <a:cxnLst/>
              <a:rect l="l" t="t" r="r" b="b"/>
              <a:pathLst>
                <a:path w="1159" h="2537" extrusionOk="0">
                  <a:moveTo>
                    <a:pt x="689" y="0"/>
                  </a:moveTo>
                  <a:cubicBezTo>
                    <a:pt x="306" y="0"/>
                    <a:pt x="0" y="316"/>
                    <a:pt x="0" y="699"/>
                  </a:cubicBezTo>
                  <a:lnTo>
                    <a:pt x="0" y="862"/>
                  </a:lnTo>
                  <a:cubicBezTo>
                    <a:pt x="0" y="1063"/>
                    <a:pt x="29" y="1254"/>
                    <a:pt x="96" y="1445"/>
                  </a:cubicBezTo>
                  <a:lnTo>
                    <a:pt x="459" y="2536"/>
                  </a:lnTo>
                  <a:lnTo>
                    <a:pt x="1158" y="2536"/>
                  </a:lnTo>
                  <a:lnTo>
                    <a:pt x="11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87;p52">
              <a:extLst>
                <a:ext uri="{FF2B5EF4-FFF2-40B4-BE49-F238E27FC236}">
                  <a16:creationId xmlns:a16="http://schemas.microsoft.com/office/drawing/2014/main" id="{A579BFF0-B4A5-0A3D-B8E2-21F8C249B7BA}"/>
                </a:ext>
              </a:extLst>
            </p:cNvPr>
            <p:cNvSpPr/>
            <p:nvPr/>
          </p:nvSpPr>
          <p:spPr>
            <a:xfrm>
              <a:off x="5212411" y="3723025"/>
              <a:ext cx="48692" cy="106579"/>
            </a:xfrm>
            <a:custGeom>
              <a:avLst/>
              <a:gdLst/>
              <a:ahLst/>
              <a:cxnLst/>
              <a:rect l="l" t="t" r="r" b="b"/>
              <a:pathLst>
                <a:path w="1159" h="2537" extrusionOk="0">
                  <a:moveTo>
                    <a:pt x="689" y="0"/>
                  </a:moveTo>
                  <a:cubicBezTo>
                    <a:pt x="306" y="0"/>
                    <a:pt x="0" y="316"/>
                    <a:pt x="0" y="699"/>
                  </a:cubicBezTo>
                  <a:lnTo>
                    <a:pt x="0" y="862"/>
                  </a:lnTo>
                  <a:cubicBezTo>
                    <a:pt x="0" y="1063"/>
                    <a:pt x="29" y="1254"/>
                    <a:pt x="96" y="1445"/>
                  </a:cubicBezTo>
                  <a:lnTo>
                    <a:pt x="459" y="2536"/>
                  </a:lnTo>
                  <a:lnTo>
                    <a:pt x="1158" y="2536"/>
                  </a:lnTo>
                  <a:lnTo>
                    <a:pt x="1158" y="0"/>
                  </a:ln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88;p52">
              <a:extLst>
                <a:ext uri="{FF2B5EF4-FFF2-40B4-BE49-F238E27FC236}">
                  <a16:creationId xmlns:a16="http://schemas.microsoft.com/office/drawing/2014/main" id="{DE611077-C13A-68B5-79F8-ABB7C65EA63F}"/>
                </a:ext>
              </a:extLst>
            </p:cNvPr>
            <p:cNvSpPr/>
            <p:nvPr/>
          </p:nvSpPr>
          <p:spPr>
            <a:xfrm>
              <a:off x="5434746" y="3481379"/>
              <a:ext cx="348249" cy="290336"/>
            </a:xfrm>
            <a:custGeom>
              <a:avLst/>
              <a:gdLst/>
              <a:ahLst/>
              <a:cxnLst/>
              <a:rect l="l" t="t" r="r" b="b"/>
              <a:pathLst>
                <a:path w="8289" h="6911" extrusionOk="0">
                  <a:moveTo>
                    <a:pt x="460" y="1"/>
                  </a:moveTo>
                  <a:cubicBezTo>
                    <a:pt x="211" y="1"/>
                    <a:pt x="0" y="211"/>
                    <a:pt x="0" y="469"/>
                  </a:cubicBezTo>
                  <a:lnTo>
                    <a:pt x="0" y="6451"/>
                  </a:lnTo>
                  <a:cubicBezTo>
                    <a:pt x="0" y="6700"/>
                    <a:pt x="211" y="6910"/>
                    <a:pt x="469" y="6910"/>
                  </a:cubicBezTo>
                  <a:lnTo>
                    <a:pt x="7829" y="6910"/>
                  </a:lnTo>
                  <a:cubicBezTo>
                    <a:pt x="8087" y="6901"/>
                    <a:pt x="8288" y="6700"/>
                    <a:pt x="8288" y="6451"/>
                  </a:cubicBezTo>
                  <a:lnTo>
                    <a:pt x="8288" y="469"/>
                  </a:lnTo>
                  <a:cubicBezTo>
                    <a:pt x="8288" y="211"/>
                    <a:pt x="8078" y="1"/>
                    <a:pt x="7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89;p52">
              <a:extLst>
                <a:ext uri="{FF2B5EF4-FFF2-40B4-BE49-F238E27FC236}">
                  <a16:creationId xmlns:a16="http://schemas.microsoft.com/office/drawing/2014/main" id="{BB6FF428-D510-B1A4-E113-937EC5E02714}"/>
                </a:ext>
              </a:extLst>
            </p:cNvPr>
            <p:cNvSpPr/>
            <p:nvPr/>
          </p:nvSpPr>
          <p:spPr>
            <a:xfrm>
              <a:off x="5183464" y="3711766"/>
              <a:ext cx="348627" cy="301553"/>
            </a:xfrm>
            <a:custGeom>
              <a:avLst/>
              <a:gdLst/>
              <a:ahLst/>
              <a:cxnLst/>
              <a:rect l="l" t="t" r="r" b="b"/>
              <a:pathLst>
                <a:path w="8298" h="7178" extrusionOk="0">
                  <a:moveTo>
                    <a:pt x="8117" y="0"/>
                  </a:moveTo>
                  <a:cubicBezTo>
                    <a:pt x="8073" y="0"/>
                    <a:pt x="8029" y="19"/>
                    <a:pt x="8001" y="58"/>
                  </a:cubicBezTo>
                  <a:lnTo>
                    <a:pt x="3809" y="4058"/>
                  </a:lnTo>
                  <a:cubicBezTo>
                    <a:pt x="3723" y="4135"/>
                    <a:pt x="3608" y="4183"/>
                    <a:pt x="3493" y="4183"/>
                  </a:cubicBezTo>
                  <a:lnTo>
                    <a:pt x="3445" y="4183"/>
                  </a:lnTo>
                  <a:cubicBezTo>
                    <a:pt x="3196" y="4183"/>
                    <a:pt x="2996" y="3982"/>
                    <a:pt x="2996" y="3723"/>
                  </a:cubicBezTo>
                  <a:lnTo>
                    <a:pt x="2996" y="3493"/>
                  </a:lnTo>
                  <a:lnTo>
                    <a:pt x="1608" y="3493"/>
                  </a:lnTo>
                  <a:lnTo>
                    <a:pt x="1608" y="3723"/>
                  </a:lnTo>
                  <a:cubicBezTo>
                    <a:pt x="1608" y="3934"/>
                    <a:pt x="1474" y="4116"/>
                    <a:pt x="1282" y="4173"/>
                  </a:cubicBezTo>
                  <a:lnTo>
                    <a:pt x="498" y="4393"/>
                  </a:lnTo>
                  <a:cubicBezTo>
                    <a:pt x="201" y="4470"/>
                    <a:pt x="0" y="4747"/>
                    <a:pt x="0" y="5053"/>
                  </a:cubicBezTo>
                  <a:lnTo>
                    <a:pt x="0" y="6948"/>
                  </a:lnTo>
                  <a:cubicBezTo>
                    <a:pt x="0" y="7073"/>
                    <a:pt x="105" y="7178"/>
                    <a:pt x="230" y="7178"/>
                  </a:cubicBezTo>
                  <a:lnTo>
                    <a:pt x="3455" y="7178"/>
                  </a:lnTo>
                  <a:cubicBezTo>
                    <a:pt x="3579" y="7178"/>
                    <a:pt x="3685" y="7073"/>
                    <a:pt x="3685" y="6948"/>
                  </a:cubicBezTo>
                  <a:lnTo>
                    <a:pt x="3685" y="5953"/>
                  </a:lnTo>
                  <a:cubicBezTo>
                    <a:pt x="3685" y="5704"/>
                    <a:pt x="3780" y="5474"/>
                    <a:pt x="3953" y="5302"/>
                  </a:cubicBezTo>
                  <a:lnTo>
                    <a:pt x="7867" y="1378"/>
                  </a:lnTo>
                  <a:cubicBezTo>
                    <a:pt x="7982" y="1264"/>
                    <a:pt x="8029" y="1101"/>
                    <a:pt x="7991" y="938"/>
                  </a:cubicBezTo>
                  <a:lnTo>
                    <a:pt x="7905" y="613"/>
                  </a:lnTo>
                  <a:lnTo>
                    <a:pt x="8230" y="287"/>
                  </a:lnTo>
                  <a:cubicBezTo>
                    <a:pt x="8297" y="230"/>
                    <a:pt x="8297" y="115"/>
                    <a:pt x="8240" y="58"/>
                  </a:cubicBezTo>
                  <a:cubicBezTo>
                    <a:pt x="8207" y="19"/>
                    <a:pt x="8161" y="0"/>
                    <a:pt x="81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90;p52">
              <a:extLst>
                <a:ext uri="{FF2B5EF4-FFF2-40B4-BE49-F238E27FC236}">
                  <a16:creationId xmlns:a16="http://schemas.microsoft.com/office/drawing/2014/main" id="{1F812C04-4428-271E-7C44-71D21A73183E}"/>
                </a:ext>
              </a:extLst>
            </p:cNvPr>
            <p:cNvSpPr/>
            <p:nvPr/>
          </p:nvSpPr>
          <p:spPr>
            <a:xfrm>
              <a:off x="5246988" y="3858510"/>
              <a:ext cx="66381" cy="28987"/>
            </a:xfrm>
            <a:custGeom>
              <a:avLst/>
              <a:gdLst/>
              <a:ahLst/>
              <a:cxnLst/>
              <a:rect l="l" t="t" r="r" b="b"/>
              <a:pathLst>
                <a:path w="1580" h="690" extrusionOk="0">
                  <a:moveTo>
                    <a:pt x="96" y="0"/>
                  </a:moveTo>
                  <a:lnTo>
                    <a:pt x="96" y="230"/>
                  </a:lnTo>
                  <a:cubicBezTo>
                    <a:pt x="96" y="335"/>
                    <a:pt x="67" y="431"/>
                    <a:pt x="0" y="517"/>
                  </a:cubicBezTo>
                  <a:cubicBezTo>
                    <a:pt x="249" y="632"/>
                    <a:pt x="517" y="690"/>
                    <a:pt x="785" y="690"/>
                  </a:cubicBezTo>
                  <a:cubicBezTo>
                    <a:pt x="1062" y="690"/>
                    <a:pt x="1330" y="632"/>
                    <a:pt x="1579" y="517"/>
                  </a:cubicBezTo>
                  <a:cubicBezTo>
                    <a:pt x="1512" y="431"/>
                    <a:pt x="1484" y="335"/>
                    <a:pt x="1484" y="230"/>
                  </a:cubicBezTo>
                  <a:lnTo>
                    <a:pt x="1484" y="0"/>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91;p52">
              <a:extLst>
                <a:ext uri="{FF2B5EF4-FFF2-40B4-BE49-F238E27FC236}">
                  <a16:creationId xmlns:a16="http://schemas.microsoft.com/office/drawing/2014/main" id="{68278A41-D1B4-3940-4963-BE61AE53FD26}"/>
                </a:ext>
              </a:extLst>
            </p:cNvPr>
            <p:cNvSpPr/>
            <p:nvPr/>
          </p:nvSpPr>
          <p:spPr>
            <a:xfrm>
              <a:off x="5231695" y="3713363"/>
              <a:ext cx="116251" cy="116244"/>
            </a:xfrm>
            <a:custGeom>
              <a:avLst/>
              <a:gdLst/>
              <a:ahLst/>
              <a:cxnLst/>
              <a:rect l="l" t="t" r="r" b="b"/>
              <a:pathLst>
                <a:path w="2767" h="2767" extrusionOk="0">
                  <a:moveTo>
                    <a:pt x="689" y="1"/>
                  </a:moveTo>
                  <a:cubicBezTo>
                    <a:pt x="316" y="1"/>
                    <a:pt x="0" y="316"/>
                    <a:pt x="0" y="690"/>
                  </a:cubicBezTo>
                  <a:cubicBezTo>
                    <a:pt x="0" y="948"/>
                    <a:pt x="211" y="1159"/>
                    <a:pt x="460" y="1159"/>
                  </a:cubicBezTo>
                  <a:lnTo>
                    <a:pt x="2307" y="2766"/>
                  </a:lnTo>
                  <a:lnTo>
                    <a:pt x="2690" y="1407"/>
                  </a:lnTo>
                  <a:cubicBezTo>
                    <a:pt x="2738" y="1235"/>
                    <a:pt x="2766" y="1072"/>
                    <a:pt x="2766" y="900"/>
                  </a:cubicBezTo>
                  <a:lnTo>
                    <a:pt x="2766" y="470"/>
                  </a:lnTo>
                  <a:cubicBezTo>
                    <a:pt x="2766" y="211"/>
                    <a:pt x="2556" y="1"/>
                    <a:pt x="2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92;p52">
              <a:extLst>
                <a:ext uri="{FF2B5EF4-FFF2-40B4-BE49-F238E27FC236}">
                  <a16:creationId xmlns:a16="http://schemas.microsoft.com/office/drawing/2014/main" id="{433AB1AD-40CA-5581-09C7-13182E8EB9A6}"/>
                </a:ext>
              </a:extLst>
            </p:cNvPr>
            <p:cNvSpPr/>
            <p:nvPr/>
          </p:nvSpPr>
          <p:spPr>
            <a:xfrm>
              <a:off x="5222032" y="3762011"/>
              <a:ext cx="116251" cy="106203"/>
            </a:xfrm>
            <a:custGeom>
              <a:avLst/>
              <a:gdLst/>
              <a:ahLst/>
              <a:cxnLst/>
              <a:rect l="l" t="t" r="r" b="b"/>
              <a:pathLst>
                <a:path w="2767" h="2528" extrusionOk="0">
                  <a:moveTo>
                    <a:pt x="891" y="1"/>
                  </a:moveTo>
                  <a:cubicBezTo>
                    <a:pt x="766" y="1"/>
                    <a:pt x="642" y="48"/>
                    <a:pt x="556" y="135"/>
                  </a:cubicBezTo>
                  <a:lnTo>
                    <a:pt x="135" y="556"/>
                  </a:lnTo>
                  <a:cubicBezTo>
                    <a:pt x="49" y="642"/>
                    <a:pt x="1" y="757"/>
                    <a:pt x="1" y="881"/>
                  </a:cubicBezTo>
                  <a:lnTo>
                    <a:pt x="1" y="1149"/>
                  </a:lnTo>
                  <a:cubicBezTo>
                    <a:pt x="1" y="1915"/>
                    <a:pt x="623" y="2527"/>
                    <a:pt x="1379" y="2527"/>
                  </a:cubicBezTo>
                  <a:cubicBezTo>
                    <a:pt x="2144" y="2527"/>
                    <a:pt x="2767" y="1915"/>
                    <a:pt x="2767" y="1149"/>
                  </a:cubicBezTo>
                  <a:lnTo>
                    <a:pt x="2767" y="852"/>
                  </a:lnTo>
                  <a:cubicBezTo>
                    <a:pt x="2767" y="738"/>
                    <a:pt x="2719" y="613"/>
                    <a:pt x="2633" y="527"/>
                  </a:cubicBezTo>
                  <a:cubicBezTo>
                    <a:pt x="2278" y="182"/>
                    <a:pt x="1628" y="20"/>
                    <a:pt x="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93;p52">
              <a:extLst>
                <a:ext uri="{FF2B5EF4-FFF2-40B4-BE49-F238E27FC236}">
                  <a16:creationId xmlns:a16="http://schemas.microsoft.com/office/drawing/2014/main" id="{D5D218F0-5070-5845-AE9B-C1C0EE098390}"/>
                </a:ext>
              </a:extLst>
            </p:cNvPr>
            <p:cNvSpPr/>
            <p:nvPr/>
          </p:nvSpPr>
          <p:spPr>
            <a:xfrm>
              <a:off x="5222032" y="3762011"/>
              <a:ext cx="115831" cy="104187"/>
            </a:xfrm>
            <a:custGeom>
              <a:avLst/>
              <a:gdLst/>
              <a:ahLst/>
              <a:cxnLst/>
              <a:rect l="l" t="t" r="r" b="b"/>
              <a:pathLst>
                <a:path w="2757" h="2480" extrusionOk="0">
                  <a:moveTo>
                    <a:pt x="891" y="1"/>
                  </a:moveTo>
                  <a:cubicBezTo>
                    <a:pt x="766" y="1"/>
                    <a:pt x="642" y="48"/>
                    <a:pt x="556" y="135"/>
                  </a:cubicBezTo>
                  <a:lnTo>
                    <a:pt x="135" y="556"/>
                  </a:lnTo>
                  <a:cubicBezTo>
                    <a:pt x="49" y="642"/>
                    <a:pt x="1" y="757"/>
                    <a:pt x="1" y="881"/>
                  </a:cubicBezTo>
                  <a:lnTo>
                    <a:pt x="1" y="1149"/>
                  </a:lnTo>
                  <a:cubicBezTo>
                    <a:pt x="1" y="1762"/>
                    <a:pt x="412" y="2307"/>
                    <a:pt x="996" y="2479"/>
                  </a:cubicBezTo>
                  <a:cubicBezTo>
                    <a:pt x="795" y="2230"/>
                    <a:pt x="690" y="1924"/>
                    <a:pt x="690" y="1608"/>
                  </a:cubicBezTo>
                  <a:lnTo>
                    <a:pt x="690" y="938"/>
                  </a:lnTo>
                  <a:cubicBezTo>
                    <a:pt x="690" y="682"/>
                    <a:pt x="900" y="478"/>
                    <a:pt x="1145" y="478"/>
                  </a:cubicBezTo>
                  <a:cubicBezTo>
                    <a:pt x="1156" y="478"/>
                    <a:pt x="1167" y="478"/>
                    <a:pt x="1178" y="479"/>
                  </a:cubicBezTo>
                  <a:cubicBezTo>
                    <a:pt x="1647" y="508"/>
                    <a:pt x="2336" y="584"/>
                    <a:pt x="2757" y="785"/>
                  </a:cubicBezTo>
                  <a:cubicBezTo>
                    <a:pt x="2747" y="690"/>
                    <a:pt x="2700" y="604"/>
                    <a:pt x="2633" y="537"/>
                  </a:cubicBezTo>
                  <a:cubicBezTo>
                    <a:pt x="2278" y="182"/>
                    <a:pt x="1628" y="29"/>
                    <a:pt x="891"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94;p52">
              <a:extLst>
                <a:ext uri="{FF2B5EF4-FFF2-40B4-BE49-F238E27FC236}">
                  <a16:creationId xmlns:a16="http://schemas.microsoft.com/office/drawing/2014/main" id="{B3DD3339-7E22-E412-B0BA-8CA8F29004A1}"/>
                </a:ext>
              </a:extLst>
            </p:cNvPr>
            <p:cNvSpPr/>
            <p:nvPr/>
          </p:nvSpPr>
          <p:spPr>
            <a:xfrm>
              <a:off x="5183464" y="3755163"/>
              <a:ext cx="318882" cy="258156"/>
            </a:xfrm>
            <a:custGeom>
              <a:avLst/>
              <a:gdLst/>
              <a:ahLst/>
              <a:cxnLst/>
              <a:rect l="l" t="t" r="r" b="b"/>
              <a:pathLst>
                <a:path w="7590" h="6145" extrusionOk="0">
                  <a:moveTo>
                    <a:pt x="6977" y="1"/>
                  </a:moveTo>
                  <a:lnTo>
                    <a:pt x="3819" y="3025"/>
                  </a:lnTo>
                  <a:cubicBezTo>
                    <a:pt x="3761" y="3083"/>
                    <a:pt x="3685" y="3121"/>
                    <a:pt x="3608" y="3140"/>
                  </a:cubicBezTo>
                  <a:cubicBezTo>
                    <a:pt x="3356" y="3653"/>
                    <a:pt x="2864" y="3912"/>
                    <a:pt x="2372" y="3912"/>
                  </a:cubicBezTo>
                  <a:cubicBezTo>
                    <a:pt x="1891" y="3912"/>
                    <a:pt x="1409" y="3665"/>
                    <a:pt x="1148" y="3169"/>
                  </a:cubicBezTo>
                  <a:lnTo>
                    <a:pt x="498" y="3360"/>
                  </a:lnTo>
                  <a:cubicBezTo>
                    <a:pt x="201" y="3446"/>
                    <a:pt x="0" y="3714"/>
                    <a:pt x="0" y="4020"/>
                  </a:cubicBezTo>
                  <a:lnTo>
                    <a:pt x="0" y="5915"/>
                  </a:lnTo>
                  <a:cubicBezTo>
                    <a:pt x="0" y="6040"/>
                    <a:pt x="105" y="6145"/>
                    <a:pt x="230" y="6145"/>
                  </a:cubicBezTo>
                  <a:lnTo>
                    <a:pt x="3455" y="6145"/>
                  </a:lnTo>
                  <a:cubicBezTo>
                    <a:pt x="3579" y="6145"/>
                    <a:pt x="3685" y="6040"/>
                    <a:pt x="3685" y="5915"/>
                  </a:cubicBezTo>
                  <a:lnTo>
                    <a:pt x="3685" y="4920"/>
                  </a:lnTo>
                  <a:cubicBezTo>
                    <a:pt x="3685" y="4671"/>
                    <a:pt x="3780" y="4441"/>
                    <a:pt x="3953" y="4269"/>
                  </a:cubicBezTo>
                  <a:lnTo>
                    <a:pt x="7589" y="623"/>
                  </a:lnTo>
                  <a:lnTo>
                    <a:pt x="69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95;p52">
              <a:extLst>
                <a:ext uri="{FF2B5EF4-FFF2-40B4-BE49-F238E27FC236}">
                  <a16:creationId xmlns:a16="http://schemas.microsoft.com/office/drawing/2014/main" id="{4F46EBA5-185E-F625-5137-7B02F0863CD7}"/>
                </a:ext>
              </a:extLst>
            </p:cNvPr>
            <p:cNvSpPr/>
            <p:nvPr/>
          </p:nvSpPr>
          <p:spPr>
            <a:xfrm>
              <a:off x="5183464" y="3907158"/>
              <a:ext cx="38610" cy="106161"/>
            </a:xfrm>
            <a:custGeom>
              <a:avLst/>
              <a:gdLst/>
              <a:ahLst/>
              <a:cxnLst/>
              <a:rect l="l" t="t" r="r" b="b"/>
              <a:pathLst>
                <a:path w="919" h="2527" extrusionOk="0">
                  <a:moveTo>
                    <a:pt x="134" y="0"/>
                  </a:moveTo>
                  <a:cubicBezTo>
                    <a:pt x="48" y="115"/>
                    <a:pt x="0" y="259"/>
                    <a:pt x="0" y="402"/>
                  </a:cubicBezTo>
                  <a:lnTo>
                    <a:pt x="0" y="2297"/>
                  </a:lnTo>
                  <a:cubicBezTo>
                    <a:pt x="0" y="2422"/>
                    <a:pt x="105" y="2527"/>
                    <a:pt x="230" y="2527"/>
                  </a:cubicBezTo>
                  <a:lnTo>
                    <a:pt x="919" y="2527"/>
                  </a:lnTo>
                  <a:lnTo>
                    <a:pt x="919" y="1072"/>
                  </a:lnTo>
                  <a:cubicBezTo>
                    <a:pt x="919" y="890"/>
                    <a:pt x="852" y="709"/>
                    <a:pt x="718" y="584"/>
                  </a:cubicBezTo>
                  <a:lnTo>
                    <a:pt x="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96;p52">
              <a:extLst>
                <a:ext uri="{FF2B5EF4-FFF2-40B4-BE49-F238E27FC236}">
                  <a16:creationId xmlns:a16="http://schemas.microsoft.com/office/drawing/2014/main" id="{351A10B7-5B92-067D-C9D9-61683D84705D}"/>
                </a:ext>
              </a:extLst>
            </p:cNvPr>
            <p:cNvSpPr/>
            <p:nvPr/>
          </p:nvSpPr>
          <p:spPr>
            <a:xfrm>
              <a:off x="5338241" y="3755163"/>
              <a:ext cx="164104" cy="206693"/>
            </a:xfrm>
            <a:custGeom>
              <a:avLst/>
              <a:gdLst/>
              <a:ahLst/>
              <a:cxnLst/>
              <a:rect l="l" t="t" r="r" b="b"/>
              <a:pathLst>
                <a:path w="3906" h="4920" extrusionOk="0">
                  <a:moveTo>
                    <a:pt x="3293" y="1"/>
                  </a:moveTo>
                  <a:lnTo>
                    <a:pt x="221" y="2949"/>
                  </a:lnTo>
                  <a:cubicBezTo>
                    <a:pt x="77" y="3236"/>
                    <a:pt x="1" y="3551"/>
                    <a:pt x="1" y="3867"/>
                  </a:cubicBezTo>
                  <a:lnTo>
                    <a:pt x="1" y="4920"/>
                  </a:lnTo>
                  <a:cubicBezTo>
                    <a:pt x="1" y="4671"/>
                    <a:pt x="96" y="4441"/>
                    <a:pt x="269" y="4269"/>
                  </a:cubicBezTo>
                  <a:lnTo>
                    <a:pt x="3905" y="623"/>
                  </a:lnTo>
                  <a:lnTo>
                    <a:pt x="3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97;p52">
              <a:extLst>
                <a:ext uri="{FF2B5EF4-FFF2-40B4-BE49-F238E27FC236}">
                  <a16:creationId xmlns:a16="http://schemas.microsoft.com/office/drawing/2014/main" id="{12284ED8-41C6-E55D-2FAD-1F45ADE7105E}"/>
                </a:ext>
              </a:extLst>
            </p:cNvPr>
            <p:cNvSpPr/>
            <p:nvPr/>
          </p:nvSpPr>
          <p:spPr>
            <a:xfrm>
              <a:off x="5461298" y="3524818"/>
              <a:ext cx="288506" cy="184847"/>
            </a:xfrm>
            <a:custGeom>
              <a:avLst/>
              <a:gdLst/>
              <a:ahLst/>
              <a:cxnLst/>
              <a:rect l="l" t="t" r="r" b="b"/>
              <a:pathLst>
                <a:path w="6867" h="4400" extrusionOk="0">
                  <a:moveTo>
                    <a:pt x="5359" y="0"/>
                  </a:moveTo>
                  <a:cubicBezTo>
                    <a:pt x="4929" y="29"/>
                    <a:pt x="4929" y="670"/>
                    <a:pt x="5359" y="689"/>
                  </a:cubicBezTo>
                  <a:lnTo>
                    <a:pt x="5675" y="689"/>
                  </a:lnTo>
                  <a:lnTo>
                    <a:pt x="3637" y="2737"/>
                  </a:lnTo>
                  <a:lnTo>
                    <a:pt x="2728" y="1828"/>
                  </a:lnTo>
                  <a:cubicBezTo>
                    <a:pt x="2661" y="1761"/>
                    <a:pt x="2572" y="1728"/>
                    <a:pt x="2484" y="1728"/>
                  </a:cubicBezTo>
                  <a:cubicBezTo>
                    <a:pt x="2395" y="1728"/>
                    <a:pt x="2307" y="1761"/>
                    <a:pt x="2240" y="1828"/>
                  </a:cubicBezTo>
                  <a:lnTo>
                    <a:pt x="278" y="3790"/>
                  </a:lnTo>
                  <a:cubicBezTo>
                    <a:pt x="0" y="4031"/>
                    <a:pt x="241" y="4400"/>
                    <a:pt x="515" y="4400"/>
                  </a:cubicBezTo>
                  <a:cubicBezTo>
                    <a:pt x="600" y="4400"/>
                    <a:pt x="689" y="4364"/>
                    <a:pt x="766" y="4278"/>
                  </a:cubicBezTo>
                  <a:lnTo>
                    <a:pt x="2479" y="2565"/>
                  </a:lnTo>
                  <a:lnTo>
                    <a:pt x="3388" y="3465"/>
                  </a:lnTo>
                  <a:cubicBezTo>
                    <a:pt x="3455" y="3536"/>
                    <a:pt x="3543" y="3572"/>
                    <a:pt x="3632" y="3572"/>
                  </a:cubicBezTo>
                  <a:cubicBezTo>
                    <a:pt x="3721" y="3572"/>
                    <a:pt x="3809" y="3536"/>
                    <a:pt x="3876" y="3465"/>
                  </a:cubicBezTo>
                  <a:lnTo>
                    <a:pt x="6163" y="1177"/>
                  </a:lnTo>
                  <a:lnTo>
                    <a:pt x="6163" y="1493"/>
                  </a:lnTo>
                  <a:cubicBezTo>
                    <a:pt x="6149" y="1737"/>
                    <a:pt x="6328" y="1859"/>
                    <a:pt x="6508" y="1859"/>
                  </a:cubicBezTo>
                  <a:cubicBezTo>
                    <a:pt x="6687" y="1859"/>
                    <a:pt x="6867" y="1737"/>
                    <a:pt x="6852" y="1493"/>
                  </a:cubicBezTo>
                  <a:lnTo>
                    <a:pt x="6852" y="345"/>
                  </a:lnTo>
                  <a:cubicBezTo>
                    <a:pt x="6852" y="153"/>
                    <a:pt x="6699" y="0"/>
                    <a:pt x="6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143;p45">
            <a:extLst>
              <a:ext uri="{FF2B5EF4-FFF2-40B4-BE49-F238E27FC236}">
                <a16:creationId xmlns:a16="http://schemas.microsoft.com/office/drawing/2014/main" id="{581005AC-7BD6-CB4C-4FB8-A3E5D87FF41B}"/>
              </a:ext>
            </a:extLst>
          </p:cNvPr>
          <p:cNvGrpSpPr/>
          <p:nvPr/>
        </p:nvGrpSpPr>
        <p:grpSpPr>
          <a:xfrm>
            <a:off x="7197661" y="1843203"/>
            <a:ext cx="666470" cy="660244"/>
            <a:chOff x="4315705" y="1272266"/>
            <a:chExt cx="512595" cy="537174"/>
          </a:xfrm>
        </p:grpSpPr>
        <p:sp>
          <p:nvSpPr>
            <p:cNvPr id="33" name="Google Shape;1144;p45">
              <a:extLst>
                <a:ext uri="{FF2B5EF4-FFF2-40B4-BE49-F238E27FC236}">
                  <a16:creationId xmlns:a16="http://schemas.microsoft.com/office/drawing/2014/main" id="{778AC8C3-9867-9B99-E930-18D66F913D67}"/>
                </a:ext>
              </a:extLst>
            </p:cNvPr>
            <p:cNvSpPr/>
            <p:nvPr/>
          </p:nvSpPr>
          <p:spPr>
            <a:xfrm>
              <a:off x="4563342" y="1272266"/>
              <a:ext cx="264958" cy="223361"/>
            </a:xfrm>
            <a:custGeom>
              <a:avLst/>
              <a:gdLst/>
              <a:ahLst/>
              <a:cxnLst/>
              <a:rect l="l" t="t" r="r" b="b"/>
              <a:pathLst>
                <a:path w="6134" h="5171" extrusionOk="0">
                  <a:moveTo>
                    <a:pt x="3098" y="1"/>
                  </a:moveTo>
                  <a:cubicBezTo>
                    <a:pt x="3061" y="1"/>
                    <a:pt x="3024" y="2"/>
                    <a:pt x="2986" y="3"/>
                  </a:cubicBezTo>
                  <a:cubicBezTo>
                    <a:pt x="1043" y="80"/>
                    <a:pt x="0" y="2338"/>
                    <a:pt x="1216" y="3860"/>
                  </a:cubicBezTo>
                  <a:lnTo>
                    <a:pt x="1168" y="4989"/>
                  </a:lnTo>
                  <a:cubicBezTo>
                    <a:pt x="1160" y="5095"/>
                    <a:pt x="1241" y="5170"/>
                    <a:pt x="1332" y="5170"/>
                  </a:cubicBezTo>
                  <a:cubicBezTo>
                    <a:pt x="1357" y="5170"/>
                    <a:pt x="1382" y="5165"/>
                    <a:pt x="1407" y="5152"/>
                  </a:cubicBezTo>
                  <a:lnTo>
                    <a:pt x="2431" y="4674"/>
                  </a:lnTo>
                  <a:cubicBezTo>
                    <a:pt x="2649" y="4736"/>
                    <a:pt x="2870" y="4767"/>
                    <a:pt x="3088" y="4767"/>
                  </a:cubicBezTo>
                  <a:cubicBezTo>
                    <a:pt x="3868" y="4767"/>
                    <a:pt x="4616" y="4380"/>
                    <a:pt x="5073" y="3707"/>
                  </a:cubicBezTo>
                  <a:cubicBezTo>
                    <a:pt x="6133" y="2121"/>
                    <a:pt x="4985" y="1"/>
                    <a:pt x="3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45;p45">
              <a:extLst>
                <a:ext uri="{FF2B5EF4-FFF2-40B4-BE49-F238E27FC236}">
                  <a16:creationId xmlns:a16="http://schemas.microsoft.com/office/drawing/2014/main" id="{816C502B-02DE-D919-B194-4D480CD14EA0}"/>
                </a:ext>
              </a:extLst>
            </p:cNvPr>
            <p:cNvSpPr/>
            <p:nvPr/>
          </p:nvSpPr>
          <p:spPr>
            <a:xfrm>
              <a:off x="4630727" y="1322286"/>
              <a:ext cx="123235" cy="107469"/>
            </a:xfrm>
            <a:custGeom>
              <a:avLst/>
              <a:gdLst/>
              <a:ahLst/>
              <a:cxnLst/>
              <a:rect l="l" t="t" r="r" b="b"/>
              <a:pathLst>
                <a:path w="2853" h="2488" extrusionOk="0">
                  <a:moveTo>
                    <a:pt x="1391" y="1"/>
                  </a:moveTo>
                  <a:cubicBezTo>
                    <a:pt x="1381" y="1"/>
                    <a:pt x="1370" y="2"/>
                    <a:pt x="1359" y="3"/>
                  </a:cubicBezTo>
                  <a:cubicBezTo>
                    <a:pt x="373" y="204"/>
                    <a:pt x="0" y="1410"/>
                    <a:pt x="708" y="2118"/>
                  </a:cubicBezTo>
                  <a:cubicBezTo>
                    <a:pt x="961" y="2371"/>
                    <a:pt x="1279" y="2487"/>
                    <a:pt x="1591" y="2487"/>
                  </a:cubicBezTo>
                  <a:cubicBezTo>
                    <a:pt x="2154" y="2487"/>
                    <a:pt x="2700" y="2111"/>
                    <a:pt x="2823" y="1477"/>
                  </a:cubicBezTo>
                  <a:cubicBezTo>
                    <a:pt x="2852" y="1353"/>
                    <a:pt x="2756" y="1238"/>
                    <a:pt x="2632" y="1238"/>
                  </a:cubicBezTo>
                  <a:lnTo>
                    <a:pt x="1799" y="1238"/>
                  </a:lnTo>
                  <a:cubicBezTo>
                    <a:pt x="1685" y="1238"/>
                    <a:pt x="1598" y="1152"/>
                    <a:pt x="1598" y="1046"/>
                  </a:cubicBezTo>
                  <a:lnTo>
                    <a:pt x="1598" y="204"/>
                  </a:lnTo>
                  <a:cubicBezTo>
                    <a:pt x="1598" y="91"/>
                    <a:pt x="1503" y="1"/>
                    <a:pt x="1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6;p45">
              <a:extLst>
                <a:ext uri="{FF2B5EF4-FFF2-40B4-BE49-F238E27FC236}">
                  <a16:creationId xmlns:a16="http://schemas.microsoft.com/office/drawing/2014/main" id="{74E898B3-D335-BC06-C288-0DD49AC39DD1}"/>
                </a:ext>
              </a:extLst>
            </p:cNvPr>
            <p:cNvSpPr/>
            <p:nvPr/>
          </p:nvSpPr>
          <p:spPr>
            <a:xfrm>
              <a:off x="4342572" y="1345957"/>
              <a:ext cx="437825" cy="437825"/>
            </a:xfrm>
            <a:custGeom>
              <a:avLst/>
              <a:gdLst/>
              <a:ahLst/>
              <a:cxnLst/>
              <a:rect l="l" t="t" r="r" b="b"/>
              <a:pathLst>
                <a:path w="10136" h="10136" extrusionOk="0">
                  <a:moveTo>
                    <a:pt x="3283" y="1"/>
                  </a:moveTo>
                  <a:lnTo>
                    <a:pt x="1" y="3283"/>
                  </a:lnTo>
                  <a:lnTo>
                    <a:pt x="1637" y="4920"/>
                  </a:lnTo>
                  <a:cubicBezTo>
                    <a:pt x="2085" y="5368"/>
                    <a:pt x="2678" y="5601"/>
                    <a:pt x="3277" y="5601"/>
                  </a:cubicBezTo>
                  <a:cubicBezTo>
                    <a:pt x="3690" y="5601"/>
                    <a:pt x="4105" y="5491"/>
                    <a:pt x="4480" y="5264"/>
                  </a:cubicBezTo>
                  <a:lnTo>
                    <a:pt x="4862" y="5647"/>
                  </a:lnTo>
                  <a:cubicBezTo>
                    <a:pt x="4307" y="6566"/>
                    <a:pt x="4451" y="7734"/>
                    <a:pt x="5207" y="8490"/>
                  </a:cubicBezTo>
                  <a:lnTo>
                    <a:pt x="6853" y="10136"/>
                  </a:lnTo>
                  <a:lnTo>
                    <a:pt x="10136" y="6853"/>
                  </a:lnTo>
                  <a:lnTo>
                    <a:pt x="8490" y="5207"/>
                  </a:lnTo>
                  <a:cubicBezTo>
                    <a:pt x="8042" y="4760"/>
                    <a:pt x="7451" y="4530"/>
                    <a:pt x="6853" y="4530"/>
                  </a:cubicBezTo>
                  <a:cubicBezTo>
                    <a:pt x="6439" y="4530"/>
                    <a:pt x="6022" y="4640"/>
                    <a:pt x="5647" y="4863"/>
                  </a:cubicBezTo>
                  <a:lnTo>
                    <a:pt x="5264" y="4480"/>
                  </a:lnTo>
                  <a:cubicBezTo>
                    <a:pt x="5819" y="3571"/>
                    <a:pt x="5676" y="2393"/>
                    <a:pt x="4920" y="1637"/>
                  </a:cubicBezTo>
                  <a:lnTo>
                    <a:pt x="3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7;p45">
              <a:extLst>
                <a:ext uri="{FF2B5EF4-FFF2-40B4-BE49-F238E27FC236}">
                  <a16:creationId xmlns:a16="http://schemas.microsoft.com/office/drawing/2014/main" id="{DE79CBF0-D498-86D1-D881-5D26BDBE2A2D}"/>
                </a:ext>
              </a:extLst>
            </p:cNvPr>
            <p:cNvSpPr/>
            <p:nvPr/>
          </p:nvSpPr>
          <p:spPr>
            <a:xfrm>
              <a:off x="4462871" y="1345957"/>
              <a:ext cx="317138" cy="317138"/>
            </a:xfrm>
            <a:custGeom>
              <a:avLst/>
              <a:gdLst/>
              <a:ahLst/>
              <a:cxnLst/>
              <a:rect l="l" t="t" r="r" b="b"/>
              <a:pathLst>
                <a:path w="7342" h="7342" extrusionOk="0">
                  <a:moveTo>
                    <a:pt x="498" y="1"/>
                  </a:moveTo>
                  <a:lnTo>
                    <a:pt x="1" y="498"/>
                  </a:lnTo>
                  <a:lnTo>
                    <a:pt x="1647" y="2135"/>
                  </a:lnTo>
                  <a:cubicBezTo>
                    <a:pt x="2336" y="2824"/>
                    <a:pt x="2518" y="3867"/>
                    <a:pt x="2106" y="4748"/>
                  </a:cubicBezTo>
                  <a:cubicBezTo>
                    <a:pt x="2049" y="4891"/>
                    <a:pt x="2077" y="5054"/>
                    <a:pt x="2183" y="5159"/>
                  </a:cubicBezTo>
                  <a:cubicBezTo>
                    <a:pt x="2252" y="5229"/>
                    <a:pt x="2347" y="5265"/>
                    <a:pt x="2444" y="5265"/>
                  </a:cubicBezTo>
                  <a:cubicBezTo>
                    <a:pt x="2494" y="5265"/>
                    <a:pt x="2545" y="5255"/>
                    <a:pt x="2594" y="5236"/>
                  </a:cubicBezTo>
                  <a:cubicBezTo>
                    <a:pt x="2904" y="5091"/>
                    <a:pt x="3234" y="5021"/>
                    <a:pt x="3562" y="5021"/>
                  </a:cubicBezTo>
                  <a:cubicBezTo>
                    <a:pt x="4165" y="5021"/>
                    <a:pt x="4760" y="5258"/>
                    <a:pt x="5207" y="5705"/>
                  </a:cubicBezTo>
                  <a:lnTo>
                    <a:pt x="6853" y="7341"/>
                  </a:lnTo>
                  <a:lnTo>
                    <a:pt x="7341" y="6853"/>
                  </a:lnTo>
                  <a:lnTo>
                    <a:pt x="5705" y="5207"/>
                  </a:lnTo>
                  <a:cubicBezTo>
                    <a:pt x="5257" y="4760"/>
                    <a:pt x="4666" y="4530"/>
                    <a:pt x="4068" y="4530"/>
                  </a:cubicBezTo>
                  <a:cubicBezTo>
                    <a:pt x="3654" y="4530"/>
                    <a:pt x="3237" y="4640"/>
                    <a:pt x="2862" y="4863"/>
                  </a:cubicBezTo>
                  <a:lnTo>
                    <a:pt x="2479" y="4480"/>
                  </a:lnTo>
                  <a:cubicBezTo>
                    <a:pt x="3034" y="3571"/>
                    <a:pt x="2891" y="2393"/>
                    <a:pt x="2135" y="1637"/>
                  </a:cubicBezTo>
                  <a:lnTo>
                    <a:pt x="498"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8;p45">
              <a:extLst>
                <a:ext uri="{FF2B5EF4-FFF2-40B4-BE49-F238E27FC236}">
                  <a16:creationId xmlns:a16="http://schemas.microsoft.com/office/drawing/2014/main" id="{E4082F27-B4DC-1E2C-003B-AD7EAE71A29E}"/>
                </a:ext>
              </a:extLst>
            </p:cNvPr>
            <p:cNvSpPr/>
            <p:nvPr/>
          </p:nvSpPr>
          <p:spPr>
            <a:xfrm>
              <a:off x="4315705" y="1319997"/>
              <a:ext cx="195155" cy="193427"/>
            </a:xfrm>
            <a:custGeom>
              <a:avLst/>
              <a:gdLst/>
              <a:ahLst/>
              <a:cxnLst/>
              <a:rect l="l" t="t" r="r" b="b"/>
              <a:pathLst>
                <a:path w="4518" h="4478" extrusionOk="0">
                  <a:moveTo>
                    <a:pt x="3906" y="0"/>
                  </a:moveTo>
                  <a:cubicBezTo>
                    <a:pt x="3857" y="0"/>
                    <a:pt x="3809" y="19"/>
                    <a:pt x="3771" y="56"/>
                  </a:cubicBezTo>
                  <a:lnTo>
                    <a:pt x="87" y="3750"/>
                  </a:lnTo>
                  <a:cubicBezTo>
                    <a:pt x="1" y="3827"/>
                    <a:pt x="1" y="3951"/>
                    <a:pt x="87" y="4028"/>
                  </a:cubicBezTo>
                  <a:lnTo>
                    <a:pt x="470" y="4420"/>
                  </a:lnTo>
                  <a:cubicBezTo>
                    <a:pt x="508" y="4459"/>
                    <a:pt x="561" y="4478"/>
                    <a:pt x="613" y="4478"/>
                  </a:cubicBezTo>
                  <a:cubicBezTo>
                    <a:pt x="666" y="4478"/>
                    <a:pt x="718" y="4459"/>
                    <a:pt x="757" y="4420"/>
                  </a:cubicBezTo>
                  <a:lnTo>
                    <a:pt x="4441" y="736"/>
                  </a:lnTo>
                  <a:cubicBezTo>
                    <a:pt x="4518" y="659"/>
                    <a:pt x="4518" y="525"/>
                    <a:pt x="4441" y="449"/>
                  </a:cubicBezTo>
                  <a:lnTo>
                    <a:pt x="4049" y="66"/>
                  </a:lnTo>
                  <a:cubicBezTo>
                    <a:pt x="4009" y="22"/>
                    <a:pt x="3957" y="0"/>
                    <a:pt x="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49;p45">
              <a:extLst>
                <a:ext uri="{FF2B5EF4-FFF2-40B4-BE49-F238E27FC236}">
                  <a16:creationId xmlns:a16="http://schemas.microsoft.com/office/drawing/2014/main" id="{BD4BFC95-E658-1479-878F-E218D30316CF}"/>
                </a:ext>
              </a:extLst>
            </p:cNvPr>
            <p:cNvSpPr/>
            <p:nvPr/>
          </p:nvSpPr>
          <p:spPr>
            <a:xfrm>
              <a:off x="4327713" y="1331098"/>
              <a:ext cx="183147" cy="182326"/>
            </a:xfrm>
            <a:custGeom>
              <a:avLst/>
              <a:gdLst/>
              <a:ahLst/>
              <a:cxnLst/>
              <a:rect l="l" t="t" r="r" b="b"/>
              <a:pathLst>
                <a:path w="4240" h="4221" extrusionOk="0">
                  <a:moveTo>
                    <a:pt x="3972" y="0"/>
                  </a:moveTo>
                  <a:lnTo>
                    <a:pt x="0" y="3972"/>
                  </a:lnTo>
                  <a:lnTo>
                    <a:pt x="192" y="4163"/>
                  </a:lnTo>
                  <a:cubicBezTo>
                    <a:pt x="230" y="4202"/>
                    <a:pt x="283" y="4221"/>
                    <a:pt x="335" y="4221"/>
                  </a:cubicBezTo>
                  <a:cubicBezTo>
                    <a:pt x="388" y="4221"/>
                    <a:pt x="440" y="4202"/>
                    <a:pt x="479" y="4163"/>
                  </a:cubicBezTo>
                  <a:lnTo>
                    <a:pt x="4163" y="469"/>
                  </a:lnTo>
                  <a:cubicBezTo>
                    <a:pt x="4240" y="393"/>
                    <a:pt x="4240" y="268"/>
                    <a:pt x="4163" y="192"/>
                  </a:cubicBezTo>
                  <a:lnTo>
                    <a:pt x="3972" y="0"/>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0;p45">
              <a:extLst>
                <a:ext uri="{FF2B5EF4-FFF2-40B4-BE49-F238E27FC236}">
                  <a16:creationId xmlns:a16="http://schemas.microsoft.com/office/drawing/2014/main" id="{6C1DF6A2-0953-F5D9-7BB4-D3FD2D7CD2C7}"/>
                </a:ext>
              </a:extLst>
            </p:cNvPr>
            <p:cNvSpPr/>
            <p:nvPr/>
          </p:nvSpPr>
          <p:spPr>
            <a:xfrm>
              <a:off x="4612110" y="1616315"/>
              <a:ext cx="194766" cy="193125"/>
            </a:xfrm>
            <a:custGeom>
              <a:avLst/>
              <a:gdLst/>
              <a:ahLst/>
              <a:cxnLst/>
              <a:rect l="l" t="t" r="r" b="b"/>
              <a:pathLst>
                <a:path w="4509" h="4471" extrusionOk="0">
                  <a:moveTo>
                    <a:pt x="3900" y="1"/>
                  </a:moveTo>
                  <a:cubicBezTo>
                    <a:pt x="3850" y="1"/>
                    <a:pt x="3800" y="20"/>
                    <a:pt x="3762" y="58"/>
                  </a:cubicBezTo>
                  <a:lnTo>
                    <a:pt x="77" y="3743"/>
                  </a:lnTo>
                  <a:cubicBezTo>
                    <a:pt x="1" y="3819"/>
                    <a:pt x="1" y="3944"/>
                    <a:pt x="77" y="4030"/>
                  </a:cubicBezTo>
                  <a:lnTo>
                    <a:pt x="460" y="4413"/>
                  </a:lnTo>
                  <a:cubicBezTo>
                    <a:pt x="498" y="4451"/>
                    <a:pt x="551" y="4470"/>
                    <a:pt x="603" y="4470"/>
                  </a:cubicBezTo>
                  <a:cubicBezTo>
                    <a:pt x="656" y="4470"/>
                    <a:pt x="709" y="4451"/>
                    <a:pt x="747" y="4413"/>
                  </a:cubicBezTo>
                  <a:lnTo>
                    <a:pt x="4432" y="728"/>
                  </a:lnTo>
                  <a:cubicBezTo>
                    <a:pt x="4508" y="652"/>
                    <a:pt x="4508" y="518"/>
                    <a:pt x="4432" y="441"/>
                  </a:cubicBezTo>
                  <a:lnTo>
                    <a:pt x="4039" y="58"/>
                  </a:lnTo>
                  <a:cubicBezTo>
                    <a:pt x="4001" y="20"/>
                    <a:pt x="3951" y="1"/>
                    <a:pt x="39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1;p45">
              <a:extLst>
                <a:ext uri="{FF2B5EF4-FFF2-40B4-BE49-F238E27FC236}">
                  <a16:creationId xmlns:a16="http://schemas.microsoft.com/office/drawing/2014/main" id="{82681DDF-C3C1-76C0-CD81-077B7102AC28}"/>
                </a:ext>
              </a:extLst>
            </p:cNvPr>
            <p:cNvSpPr/>
            <p:nvPr/>
          </p:nvSpPr>
          <p:spPr>
            <a:xfrm>
              <a:off x="4623686" y="1627071"/>
              <a:ext cx="183190" cy="182369"/>
            </a:xfrm>
            <a:custGeom>
              <a:avLst/>
              <a:gdLst/>
              <a:ahLst/>
              <a:cxnLst/>
              <a:rect l="l" t="t" r="r" b="b"/>
              <a:pathLst>
                <a:path w="4241" h="4222" extrusionOk="0">
                  <a:moveTo>
                    <a:pt x="3972" y="1"/>
                  </a:moveTo>
                  <a:lnTo>
                    <a:pt x="1" y="3972"/>
                  </a:lnTo>
                  <a:lnTo>
                    <a:pt x="192" y="4164"/>
                  </a:lnTo>
                  <a:cubicBezTo>
                    <a:pt x="230" y="4202"/>
                    <a:pt x="283" y="4221"/>
                    <a:pt x="335" y="4221"/>
                  </a:cubicBezTo>
                  <a:cubicBezTo>
                    <a:pt x="388" y="4221"/>
                    <a:pt x="441" y="4202"/>
                    <a:pt x="479" y="4164"/>
                  </a:cubicBezTo>
                  <a:lnTo>
                    <a:pt x="4164" y="479"/>
                  </a:lnTo>
                  <a:cubicBezTo>
                    <a:pt x="4240" y="403"/>
                    <a:pt x="4240" y="269"/>
                    <a:pt x="4164" y="192"/>
                  </a:cubicBezTo>
                  <a:lnTo>
                    <a:pt x="3972"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2;p45">
              <a:extLst>
                <a:ext uri="{FF2B5EF4-FFF2-40B4-BE49-F238E27FC236}">
                  <a16:creationId xmlns:a16="http://schemas.microsoft.com/office/drawing/2014/main" id="{505C6C87-9AC9-8A75-A474-AFC266326A9B}"/>
                </a:ext>
              </a:extLst>
            </p:cNvPr>
            <p:cNvSpPr/>
            <p:nvPr/>
          </p:nvSpPr>
          <p:spPr>
            <a:xfrm>
              <a:off x="4414492" y="1517096"/>
              <a:ext cx="129455" cy="47990"/>
            </a:xfrm>
            <a:custGeom>
              <a:avLst/>
              <a:gdLst/>
              <a:ahLst/>
              <a:cxnLst/>
              <a:rect l="l" t="t" r="r" b="b"/>
              <a:pathLst>
                <a:path w="2997" h="1111" extrusionOk="0">
                  <a:moveTo>
                    <a:pt x="259" y="1"/>
                  </a:moveTo>
                  <a:cubicBezTo>
                    <a:pt x="97" y="1"/>
                    <a:pt x="1" y="192"/>
                    <a:pt x="106" y="326"/>
                  </a:cubicBezTo>
                  <a:lnTo>
                    <a:pt x="250" y="499"/>
                  </a:lnTo>
                  <a:cubicBezTo>
                    <a:pt x="596" y="909"/>
                    <a:pt x="1044" y="1111"/>
                    <a:pt x="1494" y="1111"/>
                  </a:cubicBezTo>
                  <a:cubicBezTo>
                    <a:pt x="1977" y="1111"/>
                    <a:pt x="2462" y="878"/>
                    <a:pt x="2824" y="422"/>
                  </a:cubicBezTo>
                  <a:lnTo>
                    <a:pt x="2901" y="326"/>
                  </a:lnTo>
                  <a:cubicBezTo>
                    <a:pt x="2996" y="192"/>
                    <a:pt x="2910" y="1"/>
                    <a:pt x="2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3;p45">
              <a:extLst>
                <a:ext uri="{FF2B5EF4-FFF2-40B4-BE49-F238E27FC236}">
                  <a16:creationId xmlns:a16="http://schemas.microsoft.com/office/drawing/2014/main" id="{4774A8D6-2361-341D-16CC-AE993627EE17}"/>
                </a:ext>
              </a:extLst>
            </p:cNvPr>
            <p:cNvSpPr/>
            <p:nvPr/>
          </p:nvSpPr>
          <p:spPr>
            <a:xfrm>
              <a:off x="4562090" y="1651044"/>
              <a:ext cx="135632" cy="76930"/>
            </a:xfrm>
            <a:custGeom>
              <a:avLst/>
              <a:gdLst/>
              <a:ahLst/>
              <a:cxnLst/>
              <a:rect l="l" t="t" r="r" b="b"/>
              <a:pathLst>
                <a:path w="3140" h="1781" extrusionOk="0">
                  <a:moveTo>
                    <a:pt x="1" y="1"/>
                  </a:moveTo>
                  <a:cubicBezTo>
                    <a:pt x="10" y="240"/>
                    <a:pt x="106" y="479"/>
                    <a:pt x="278" y="661"/>
                  </a:cubicBezTo>
                  <a:lnTo>
                    <a:pt x="1350" y="1723"/>
                  </a:lnTo>
                  <a:cubicBezTo>
                    <a:pt x="1388" y="1762"/>
                    <a:pt x="1438" y="1781"/>
                    <a:pt x="1489" y="1781"/>
                  </a:cubicBezTo>
                  <a:cubicBezTo>
                    <a:pt x="1539" y="1781"/>
                    <a:pt x="1589" y="1762"/>
                    <a:pt x="1628" y="1723"/>
                  </a:cubicBezTo>
                  <a:lnTo>
                    <a:pt x="3015" y="345"/>
                  </a:lnTo>
                  <a:cubicBezTo>
                    <a:pt x="3140" y="211"/>
                    <a:pt x="3053" y="1"/>
                    <a:pt x="2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193;p45">
            <a:extLst>
              <a:ext uri="{FF2B5EF4-FFF2-40B4-BE49-F238E27FC236}">
                <a16:creationId xmlns:a16="http://schemas.microsoft.com/office/drawing/2014/main" id="{0EA022C6-F5D0-95CB-E603-0D94AB74FA26}"/>
              </a:ext>
            </a:extLst>
          </p:cNvPr>
          <p:cNvGrpSpPr/>
          <p:nvPr/>
        </p:nvGrpSpPr>
        <p:grpSpPr>
          <a:xfrm>
            <a:off x="7337988" y="2740606"/>
            <a:ext cx="606687" cy="572700"/>
            <a:chOff x="4314639" y="3060919"/>
            <a:chExt cx="507210" cy="505722"/>
          </a:xfrm>
        </p:grpSpPr>
        <p:sp>
          <p:nvSpPr>
            <p:cNvPr id="44" name="Google Shape;1194;p45">
              <a:extLst>
                <a:ext uri="{FF2B5EF4-FFF2-40B4-BE49-F238E27FC236}">
                  <a16:creationId xmlns:a16="http://schemas.microsoft.com/office/drawing/2014/main" id="{B4127E91-BB44-DC0E-1483-33981B892972}"/>
                </a:ext>
              </a:extLst>
            </p:cNvPr>
            <p:cNvSpPr/>
            <p:nvPr/>
          </p:nvSpPr>
          <p:spPr>
            <a:xfrm>
              <a:off x="4460358" y="3341691"/>
              <a:ext cx="80826" cy="80862"/>
            </a:xfrm>
            <a:custGeom>
              <a:avLst/>
              <a:gdLst/>
              <a:ahLst/>
              <a:cxnLst/>
              <a:rect l="l" t="t" r="r" b="b"/>
              <a:pathLst>
                <a:path w="1943" h="1944" extrusionOk="0">
                  <a:moveTo>
                    <a:pt x="1196" y="0"/>
                  </a:moveTo>
                  <a:lnTo>
                    <a:pt x="0" y="1197"/>
                  </a:lnTo>
                  <a:cubicBezTo>
                    <a:pt x="86" y="1216"/>
                    <a:pt x="172" y="1254"/>
                    <a:pt x="239" y="1321"/>
                  </a:cubicBezTo>
                  <a:lnTo>
                    <a:pt x="622" y="1704"/>
                  </a:lnTo>
                  <a:cubicBezTo>
                    <a:pt x="689" y="1771"/>
                    <a:pt x="727" y="1857"/>
                    <a:pt x="747" y="1943"/>
                  </a:cubicBezTo>
                  <a:lnTo>
                    <a:pt x="1943" y="747"/>
                  </a:lnTo>
                  <a:cubicBezTo>
                    <a:pt x="1656" y="536"/>
                    <a:pt x="1407" y="287"/>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5;p45">
              <a:extLst>
                <a:ext uri="{FF2B5EF4-FFF2-40B4-BE49-F238E27FC236}">
                  <a16:creationId xmlns:a16="http://schemas.microsoft.com/office/drawing/2014/main" id="{D0CEF3E4-5552-F05D-3ACB-8762CDC90748}"/>
                </a:ext>
              </a:extLst>
            </p:cNvPr>
            <p:cNvSpPr/>
            <p:nvPr/>
          </p:nvSpPr>
          <p:spPr>
            <a:xfrm>
              <a:off x="4460733" y="3342065"/>
              <a:ext cx="64935" cy="80488"/>
            </a:xfrm>
            <a:custGeom>
              <a:avLst/>
              <a:gdLst/>
              <a:ahLst/>
              <a:cxnLst/>
              <a:rect l="l" t="t" r="r" b="b"/>
              <a:pathLst>
                <a:path w="1561" h="1935" extrusionOk="0">
                  <a:moveTo>
                    <a:pt x="1197" y="1"/>
                  </a:moveTo>
                  <a:lnTo>
                    <a:pt x="1" y="1197"/>
                  </a:lnTo>
                  <a:cubicBezTo>
                    <a:pt x="87" y="1207"/>
                    <a:pt x="173" y="1245"/>
                    <a:pt x="240" y="1312"/>
                  </a:cubicBezTo>
                  <a:lnTo>
                    <a:pt x="623" y="1695"/>
                  </a:lnTo>
                  <a:cubicBezTo>
                    <a:pt x="690" y="1762"/>
                    <a:pt x="728" y="1848"/>
                    <a:pt x="747" y="1934"/>
                  </a:cubicBezTo>
                  <a:lnTo>
                    <a:pt x="1197" y="1484"/>
                  </a:lnTo>
                  <a:lnTo>
                    <a:pt x="1034" y="1312"/>
                  </a:lnTo>
                  <a:lnTo>
                    <a:pt x="1015" y="1312"/>
                  </a:lnTo>
                  <a:cubicBezTo>
                    <a:pt x="910" y="1216"/>
                    <a:pt x="910" y="1063"/>
                    <a:pt x="1015" y="968"/>
                  </a:cubicBezTo>
                  <a:lnTo>
                    <a:pt x="1561" y="412"/>
                  </a:lnTo>
                  <a:cubicBezTo>
                    <a:pt x="1427" y="288"/>
                    <a:pt x="1312" y="145"/>
                    <a:pt x="1197"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96;p45">
              <a:extLst>
                <a:ext uri="{FF2B5EF4-FFF2-40B4-BE49-F238E27FC236}">
                  <a16:creationId xmlns:a16="http://schemas.microsoft.com/office/drawing/2014/main" id="{10731C90-5AC9-3173-F0AF-CF690D0C7C7D}"/>
                </a:ext>
              </a:extLst>
            </p:cNvPr>
            <p:cNvSpPr/>
            <p:nvPr/>
          </p:nvSpPr>
          <p:spPr>
            <a:xfrm>
              <a:off x="4453578" y="3060919"/>
              <a:ext cx="368271" cy="351485"/>
            </a:xfrm>
            <a:custGeom>
              <a:avLst/>
              <a:gdLst/>
              <a:ahLst/>
              <a:cxnLst/>
              <a:rect l="l" t="t" r="r" b="b"/>
              <a:pathLst>
                <a:path w="8853" h="8450" extrusionOk="0">
                  <a:moveTo>
                    <a:pt x="4639" y="0"/>
                  </a:moveTo>
                  <a:cubicBezTo>
                    <a:pt x="3537" y="0"/>
                    <a:pt x="2454" y="430"/>
                    <a:pt x="1646" y="1238"/>
                  </a:cubicBezTo>
                  <a:cubicBezTo>
                    <a:pt x="0" y="2894"/>
                    <a:pt x="0" y="5564"/>
                    <a:pt x="1646" y="7210"/>
                  </a:cubicBezTo>
                  <a:cubicBezTo>
                    <a:pt x="2452" y="8022"/>
                    <a:pt x="3532" y="8450"/>
                    <a:pt x="4631" y="8450"/>
                  </a:cubicBezTo>
                  <a:cubicBezTo>
                    <a:pt x="5176" y="8450"/>
                    <a:pt x="5726" y="8344"/>
                    <a:pt x="6250" y="8128"/>
                  </a:cubicBezTo>
                  <a:cubicBezTo>
                    <a:pt x="7829" y="7478"/>
                    <a:pt x="8853" y="5937"/>
                    <a:pt x="8853" y="4224"/>
                  </a:cubicBezTo>
                  <a:cubicBezTo>
                    <a:pt x="8853" y="2520"/>
                    <a:pt x="7829" y="980"/>
                    <a:pt x="6250" y="319"/>
                  </a:cubicBezTo>
                  <a:cubicBezTo>
                    <a:pt x="5729" y="104"/>
                    <a:pt x="5182" y="0"/>
                    <a:pt x="4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97;p45">
              <a:extLst>
                <a:ext uri="{FF2B5EF4-FFF2-40B4-BE49-F238E27FC236}">
                  <a16:creationId xmlns:a16="http://schemas.microsoft.com/office/drawing/2014/main" id="{F983FA53-8770-F95F-CDAC-9AF731783C68}"/>
                </a:ext>
              </a:extLst>
            </p:cNvPr>
            <p:cNvSpPr/>
            <p:nvPr/>
          </p:nvSpPr>
          <p:spPr>
            <a:xfrm>
              <a:off x="4446423" y="3061127"/>
              <a:ext cx="215022" cy="351318"/>
            </a:xfrm>
            <a:custGeom>
              <a:avLst/>
              <a:gdLst/>
              <a:ahLst/>
              <a:cxnLst/>
              <a:rect l="l" t="t" r="r" b="b"/>
              <a:pathLst>
                <a:path w="5169" h="8446" extrusionOk="0">
                  <a:moveTo>
                    <a:pt x="4787" y="0"/>
                  </a:moveTo>
                  <a:cubicBezTo>
                    <a:pt x="2484" y="0"/>
                    <a:pt x="574" y="1869"/>
                    <a:pt x="574" y="4219"/>
                  </a:cubicBezTo>
                  <a:cubicBezTo>
                    <a:pt x="574" y="6574"/>
                    <a:pt x="2492" y="8445"/>
                    <a:pt x="4802" y="8445"/>
                  </a:cubicBezTo>
                  <a:cubicBezTo>
                    <a:pt x="4923" y="8445"/>
                    <a:pt x="5045" y="8440"/>
                    <a:pt x="5168" y="8430"/>
                  </a:cubicBezTo>
                  <a:cubicBezTo>
                    <a:pt x="4173" y="8344"/>
                    <a:pt x="3244" y="7913"/>
                    <a:pt x="2546" y="7205"/>
                  </a:cubicBezTo>
                  <a:cubicBezTo>
                    <a:pt x="0" y="4669"/>
                    <a:pt x="1589" y="314"/>
                    <a:pt x="5168" y="17"/>
                  </a:cubicBezTo>
                  <a:cubicBezTo>
                    <a:pt x="5040" y="6"/>
                    <a:pt x="4913" y="0"/>
                    <a:pt x="478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8;p45">
              <a:extLst>
                <a:ext uri="{FF2B5EF4-FFF2-40B4-BE49-F238E27FC236}">
                  <a16:creationId xmlns:a16="http://schemas.microsoft.com/office/drawing/2014/main" id="{0E60C04B-F063-0EE8-CDF4-1C36969E9473}"/>
                </a:ext>
              </a:extLst>
            </p:cNvPr>
            <p:cNvSpPr/>
            <p:nvPr/>
          </p:nvSpPr>
          <p:spPr>
            <a:xfrm>
              <a:off x="4504120" y="3094320"/>
              <a:ext cx="298219" cy="284682"/>
            </a:xfrm>
            <a:custGeom>
              <a:avLst/>
              <a:gdLst/>
              <a:ahLst/>
              <a:cxnLst/>
              <a:rect l="l" t="t" r="r" b="b"/>
              <a:pathLst>
                <a:path w="7169" h="6844" extrusionOk="0">
                  <a:moveTo>
                    <a:pt x="3443" y="0"/>
                  </a:moveTo>
                  <a:cubicBezTo>
                    <a:pt x="1686" y="0"/>
                    <a:pt x="1" y="1362"/>
                    <a:pt x="1" y="3421"/>
                  </a:cubicBezTo>
                  <a:cubicBezTo>
                    <a:pt x="1" y="4809"/>
                    <a:pt x="833" y="6053"/>
                    <a:pt x="2106" y="6579"/>
                  </a:cubicBezTo>
                  <a:cubicBezTo>
                    <a:pt x="2532" y="6757"/>
                    <a:pt x="2978" y="6843"/>
                    <a:pt x="3419" y="6843"/>
                  </a:cubicBezTo>
                  <a:cubicBezTo>
                    <a:pt x="4308" y="6843"/>
                    <a:pt x="5180" y="6494"/>
                    <a:pt x="5839" y="5842"/>
                  </a:cubicBezTo>
                  <a:cubicBezTo>
                    <a:pt x="7169" y="4502"/>
                    <a:pt x="7169" y="2339"/>
                    <a:pt x="5839" y="1009"/>
                  </a:cubicBezTo>
                  <a:cubicBezTo>
                    <a:pt x="5142" y="312"/>
                    <a:pt x="4284" y="0"/>
                    <a:pt x="3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9;p45">
              <a:extLst>
                <a:ext uri="{FF2B5EF4-FFF2-40B4-BE49-F238E27FC236}">
                  <a16:creationId xmlns:a16="http://schemas.microsoft.com/office/drawing/2014/main" id="{01AE78A5-70C0-FD21-6A5B-1D268AA9D96A}"/>
                </a:ext>
              </a:extLst>
            </p:cNvPr>
            <p:cNvSpPr/>
            <p:nvPr/>
          </p:nvSpPr>
          <p:spPr>
            <a:xfrm>
              <a:off x="4491807" y="3094404"/>
              <a:ext cx="169639" cy="284391"/>
            </a:xfrm>
            <a:custGeom>
              <a:avLst/>
              <a:gdLst/>
              <a:ahLst/>
              <a:cxnLst/>
              <a:rect l="l" t="t" r="r" b="b"/>
              <a:pathLst>
                <a:path w="4078" h="6837" extrusionOk="0">
                  <a:moveTo>
                    <a:pt x="3703" y="1"/>
                  </a:moveTo>
                  <a:cubicBezTo>
                    <a:pt x="1844" y="1"/>
                    <a:pt x="287" y="1516"/>
                    <a:pt x="287" y="3419"/>
                  </a:cubicBezTo>
                  <a:cubicBezTo>
                    <a:pt x="287" y="5330"/>
                    <a:pt x="1843" y="6837"/>
                    <a:pt x="3701" y="6837"/>
                  </a:cubicBezTo>
                  <a:cubicBezTo>
                    <a:pt x="3825" y="6837"/>
                    <a:pt x="3951" y="6830"/>
                    <a:pt x="4077" y="6816"/>
                  </a:cubicBezTo>
                  <a:cubicBezTo>
                    <a:pt x="3302" y="6740"/>
                    <a:pt x="2584" y="6395"/>
                    <a:pt x="2029" y="5840"/>
                  </a:cubicBezTo>
                  <a:cubicBezTo>
                    <a:pt x="0" y="3811"/>
                    <a:pt x="1225" y="328"/>
                    <a:pt x="4077" y="21"/>
                  </a:cubicBezTo>
                  <a:cubicBezTo>
                    <a:pt x="3951" y="8"/>
                    <a:pt x="3826" y="1"/>
                    <a:pt x="3703"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00;p45">
              <a:extLst>
                <a:ext uri="{FF2B5EF4-FFF2-40B4-BE49-F238E27FC236}">
                  <a16:creationId xmlns:a16="http://schemas.microsoft.com/office/drawing/2014/main" id="{3DC95338-5908-2831-A5D1-6BAD876CF5BD}"/>
                </a:ext>
              </a:extLst>
            </p:cNvPr>
            <p:cNvSpPr/>
            <p:nvPr/>
          </p:nvSpPr>
          <p:spPr>
            <a:xfrm>
              <a:off x="4607242" y="3150600"/>
              <a:ext cx="78080" cy="77659"/>
            </a:xfrm>
            <a:custGeom>
              <a:avLst/>
              <a:gdLst/>
              <a:ahLst/>
              <a:cxnLst/>
              <a:rect l="l" t="t" r="r" b="b"/>
              <a:pathLst>
                <a:path w="1877" h="1867" extrusionOk="0">
                  <a:moveTo>
                    <a:pt x="938" y="1"/>
                  </a:moveTo>
                  <a:cubicBezTo>
                    <a:pt x="422" y="1"/>
                    <a:pt x="0" y="422"/>
                    <a:pt x="0" y="939"/>
                  </a:cubicBezTo>
                  <a:cubicBezTo>
                    <a:pt x="0" y="1455"/>
                    <a:pt x="422" y="1867"/>
                    <a:pt x="938" y="1867"/>
                  </a:cubicBezTo>
                  <a:cubicBezTo>
                    <a:pt x="1455" y="1867"/>
                    <a:pt x="1876" y="1455"/>
                    <a:pt x="1876" y="939"/>
                  </a:cubicBezTo>
                  <a:cubicBezTo>
                    <a:pt x="1876" y="422"/>
                    <a:pt x="1455" y="1"/>
                    <a:pt x="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1;p45">
              <a:extLst>
                <a:ext uri="{FF2B5EF4-FFF2-40B4-BE49-F238E27FC236}">
                  <a16:creationId xmlns:a16="http://schemas.microsoft.com/office/drawing/2014/main" id="{0D77C987-8627-CE08-6F40-8F26CD449BD3}"/>
                </a:ext>
              </a:extLst>
            </p:cNvPr>
            <p:cNvSpPr/>
            <p:nvPr/>
          </p:nvSpPr>
          <p:spPr>
            <a:xfrm>
              <a:off x="4607242" y="3150724"/>
              <a:ext cx="54203" cy="77826"/>
            </a:xfrm>
            <a:custGeom>
              <a:avLst/>
              <a:gdLst/>
              <a:ahLst/>
              <a:cxnLst/>
              <a:rect l="l" t="t" r="r" b="b"/>
              <a:pathLst>
                <a:path w="1303" h="1871" extrusionOk="0">
                  <a:moveTo>
                    <a:pt x="940" y="0"/>
                  </a:moveTo>
                  <a:cubicBezTo>
                    <a:pt x="446" y="0"/>
                    <a:pt x="0" y="397"/>
                    <a:pt x="0" y="936"/>
                  </a:cubicBezTo>
                  <a:cubicBezTo>
                    <a:pt x="0" y="1474"/>
                    <a:pt x="446" y="1871"/>
                    <a:pt x="940" y="1871"/>
                  </a:cubicBezTo>
                  <a:cubicBezTo>
                    <a:pt x="1059" y="1871"/>
                    <a:pt x="1182" y="1847"/>
                    <a:pt x="1302" y="1797"/>
                  </a:cubicBezTo>
                  <a:cubicBezTo>
                    <a:pt x="958" y="1644"/>
                    <a:pt x="737" y="1309"/>
                    <a:pt x="737" y="936"/>
                  </a:cubicBezTo>
                  <a:cubicBezTo>
                    <a:pt x="737" y="562"/>
                    <a:pt x="958" y="218"/>
                    <a:pt x="1302" y="74"/>
                  </a:cubicBezTo>
                  <a:cubicBezTo>
                    <a:pt x="1182" y="24"/>
                    <a:pt x="1059" y="0"/>
                    <a:pt x="940"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2;p45">
              <a:extLst>
                <a:ext uri="{FF2B5EF4-FFF2-40B4-BE49-F238E27FC236}">
                  <a16:creationId xmlns:a16="http://schemas.microsoft.com/office/drawing/2014/main" id="{65F70133-E573-0C86-66DB-DFE8142D35C3}"/>
                </a:ext>
              </a:extLst>
            </p:cNvPr>
            <p:cNvSpPr/>
            <p:nvPr/>
          </p:nvSpPr>
          <p:spPr>
            <a:xfrm>
              <a:off x="4582575" y="3228217"/>
              <a:ext cx="127413" cy="81651"/>
            </a:xfrm>
            <a:custGeom>
              <a:avLst/>
              <a:gdLst/>
              <a:ahLst/>
              <a:cxnLst/>
              <a:rect l="l" t="t" r="r" b="b"/>
              <a:pathLst>
                <a:path w="3063" h="1963" extrusionOk="0">
                  <a:moveTo>
                    <a:pt x="1005" y="1"/>
                  </a:moveTo>
                  <a:cubicBezTo>
                    <a:pt x="450" y="10"/>
                    <a:pt x="0" y="451"/>
                    <a:pt x="0" y="1006"/>
                  </a:cubicBezTo>
                  <a:lnTo>
                    <a:pt x="0" y="1790"/>
                  </a:lnTo>
                  <a:cubicBezTo>
                    <a:pt x="0" y="1886"/>
                    <a:pt x="77" y="1963"/>
                    <a:pt x="172" y="1963"/>
                  </a:cubicBezTo>
                  <a:lnTo>
                    <a:pt x="2890" y="1963"/>
                  </a:lnTo>
                  <a:cubicBezTo>
                    <a:pt x="2986" y="1963"/>
                    <a:pt x="3063" y="1886"/>
                    <a:pt x="3063" y="1790"/>
                  </a:cubicBezTo>
                  <a:lnTo>
                    <a:pt x="3063" y="1006"/>
                  </a:lnTo>
                  <a:cubicBezTo>
                    <a:pt x="3063" y="451"/>
                    <a:pt x="2613" y="10"/>
                    <a:pt x="2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3;p45">
              <a:extLst>
                <a:ext uri="{FF2B5EF4-FFF2-40B4-BE49-F238E27FC236}">
                  <a16:creationId xmlns:a16="http://schemas.microsoft.com/office/drawing/2014/main" id="{DDFB2298-D51A-61B8-4468-6F4D474E2A5E}"/>
                </a:ext>
              </a:extLst>
            </p:cNvPr>
            <p:cNvSpPr/>
            <p:nvPr/>
          </p:nvSpPr>
          <p:spPr>
            <a:xfrm>
              <a:off x="4582575" y="3228217"/>
              <a:ext cx="72465" cy="81653"/>
            </a:xfrm>
            <a:custGeom>
              <a:avLst/>
              <a:gdLst/>
              <a:ahLst/>
              <a:cxnLst/>
              <a:rect l="l" t="t" r="r" b="b"/>
              <a:pathLst>
                <a:path w="1742" h="1963" extrusionOk="0">
                  <a:moveTo>
                    <a:pt x="1005" y="1"/>
                  </a:moveTo>
                  <a:cubicBezTo>
                    <a:pt x="450" y="10"/>
                    <a:pt x="0" y="451"/>
                    <a:pt x="0" y="1006"/>
                  </a:cubicBezTo>
                  <a:lnTo>
                    <a:pt x="0" y="1790"/>
                  </a:lnTo>
                  <a:cubicBezTo>
                    <a:pt x="0" y="1886"/>
                    <a:pt x="77" y="1963"/>
                    <a:pt x="172" y="1963"/>
                  </a:cubicBezTo>
                  <a:lnTo>
                    <a:pt x="909" y="1963"/>
                  </a:lnTo>
                  <a:cubicBezTo>
                    <a:pt x="814" y="1963"/>
                    <a:pt x="737" y="1886"/>
                    <a:pt x="737" y="1790"/>
                  </a:cubicBezTo>
                  <a:lnTo>
                    <a:pt x="737" y="1006"/>
                  </a:lnTo>
                  <a:cubicBezTo>
                    <a:pt x="737" y="451"/>
                    <a:pt x="1187" y="10"/>
                    <a:pt x="1742"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4;p45">
              <a:extLst>
                <a:ext uri="{FF2B5EF4-FFF2-40B4-BE49-F238E27FC236}">
                  <a16:creationId xmlns:a16="http://schemas.microsoft.com/office/drawing/2014/main" id="{5CFD2649-6F5E-8478-6A00-77D76255DD29}"/>
                </a:ext>
              </a:extLst>
            </p:cNvPr>
            <p:cNvSpPr/>
            <p:nvPr/>
          </p:nvSpPr>
          <p:spPr>
            <a:xfrm>
              <a:off x="4606826" y="3260995"/>
              <a:ext cx="15599" cy="48875"/>
            </a:xfrm>
            <a:custGeom>
              <a:avLst/>
              <a:gdLst/>
              <a:ahLst/>
              <a:cxnLst/>
              <a:rect l="l" t="t" r="r" b="b"/>
              <a:pathLst>
                <a:path w="375" h="1175" extrusionOk="0">
                  <a:moveTo>
                    <a:pt x="188" y="0"/>
                  </a:moveTo>
                  <a:cubicBezTo>
                    <a:pt x="94" y="0"/>
                    <a:pt x="1" y="60"/>
                    <a:pt x="1" y="179"/>
                  </a:cubicBezTo>
                  <a:lnTo>
                    <a:pt x="1" y="1175"/>
                  </a:lnTo>
                  <a:lnTo>
                    <a:pt x="374" y="1175"/>
                  </a:lnTo>
                  <a:lnTo>
                    <a:pt x="374" y="179"/>
                  </a:lnTo>
                  <a:cubicBezTo>
                    <a:pt x="374" y="60"/>
                    <a:pt x="281" y="0"/>
                    <a:pt x="188"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p45">
              <a:extLst>
                <a:ext uri="{FF2B5EF4-FFF2-40B4-BE49-F238E27FC236}">
                  <a16:creationId xmlns:a16="http://schemas.microsoft.com/office/drawing/2014/main" id="{ECF490BB-12F8-83D2-9699-CFEFF2BF0DFF}"/>
                </a:ext>
              </a:extLst>
            </p:cNvPr>
            <p:cNvSpPr/>
            <p:nvPr/>
          </p:nvSpPr>
          <p:spPr>
            <a:xfrm>
              <a:off x="4670139" y="3260995"/>
              <a:ext cx="15558" cy="48875"/>
            </a:xfrm>
            <a:custGeom>
              <a:avLst/>
              <a:gdLst/>
              <a:ahLst/>
              <a:cxnLst/>
              <a:rect l="l" t="t" r="r" b="b"/>
              <a:pathLst>
                <a:path w="374" h="1175" extrusionOk="0">
                  <a:moveTo>
                    <a:pt x="187" y="0"/>
                  </a:moveTo>
                  <a:cubicBezTo>
                    <a:pt x="94" y="0"/>
                    <a:pt x="1" y="60"/>
                    <a:pt x="1" y="179"/>
                  </a:cubicBezTo>
                  <a:lnTo>
                    <a:pt x="1" y="1175"/>
                  </a:lnTo>
                  <a:lnTo>
                    <a:pt x="374" y="1175"/>
                  </a:lnTo>
                  <a:lnTo>
                    <a:pt x="374" y="179"/>
                  </a:lnTo>
                  <a:cubicBezTo>
                    <a:pt x="374" y="60"/>
                    <a:pt x="281" y="0"/>
                    <a:pt x="18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6;p45">
              <a:extLst>
                <a:ext uri="{FF2B5EF4-FFF2-40B4-BE49-F238E27FC236}">
                  <a16:creationId xmlns:a16="http://schemas.microsoft.com/office/drawing/2014/main" id="{BEA70C50-9F60-012B-B181-7B4158BCFDED}"/>
                </a:ext>
              </a:extLst>
            </p:cNvPr>
            <p:cNvSpPr/>
            <p:nvPr/>
          </p:nvSpPr>
          <p:spPr>
            <a:xfrm>
              <a:off x="4314639" y="3386240"/>
              <a:ext cx="184360" cy="180398"/>
            </a:xfrm>
            <a:custGeom>
              <a:avLst/>
              <a:gdLst/>
              <a:ahLst/>
              <a:cxnLst/>
              <a:rect l="l" t="t" r="r" b="b"/>
              <a:pathLst>
                <a:path w="4432" h="4337" extrusionOk="0">
                  <a:moveTo>
                    <a:pt x="3517" y="0"/>
                  </a:moveTo>
                  <a:cubicBezTo>
                    <a:pt x="3391" y="0"/>
                    <a:pt x="3265" y="48"/>
                    <a:pt x="3168" y="145"/>
                  </a:cubicBezTo>
                  <a:lnTo>
                    <a:pt x="192" y="3121"/>
                  </a:lnTo>
                  <a:cubicBezTo>
                    <a:pt x="0" y="3313"/>
                    <a:pt x="0" y="3619"/>
                    <a:pt x="192" y="3810"/>
                  </a:cubicBezTo>
                  <a:lnTo>
                    <a:pt x="575" y="4193"/>
                  </a:lnTo>
                  <a:cubicBezTo>
                    <a:pt x="670" y="4289"/>
                    <a:pt x="795" y="4337"/>
                    <a:pt x="919" y="4337"/>
                  </a:cubicBezTo>
                  <a:cubicBezTo>
                    <a:pt x="1043" y="4337"/>
                    <a:pt x="1168" y="4289"/>
                    <a:pt x="1264" y="4193"/>
                  </a:cubicBezTo>
                  <a:lnTo>
                    <a:pt x="4240" y="1207"/>
                  </a:lnTo>
                  <a:cubicBezTo>
                    <a:pt x="4431" y="1016"/>
                    <a:pt x="4431" y="709"/>
                    <a:pt x="4240" y="528"/>
                  </a:cubicBezTo>
                  <a:lnTo>
                    <a:pt x="3857" y="135"/>
                  </a:lnTo>
                  <a:cubicBezTo>
                    <a:pt x="3763" y="45"/>
                    <a:pt x="3640" y="0"/>
                    <a:pt x="3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7;p45">
              <a:extLst>
                <a:ext uri="{FF2B5EF4-FFF2-40B4-BE49-F238E27FC236}">
                  <a16:creationId xmlns:a16="http://schemas.microsoft.com/office/drawing/2014/main" id="{09A40E98-9629-118D-F1E8-5E20FE7194AF}"/>
                </a:ext>
              </a:extLst>
            </p:cNvPr>
            <p:cNvSpPr/>
            <p:nvPr/>
          </p:nvSpPr>
          <p:spPr>
            <a:xfrm>
              <a:off x="4314639" y="3386282"/>
              <a:ext cx="161277" cy="180360"/>
            </a:xfrm>
            <a:custGeom>
              <a:avLst/>
              <a:gdLst/>
              <a:ahLst/>
              <a:cxnLst/>
              <a:rect l="l" t="t" r="r" b="b"/>
              <a:pathLst>
                <a:path w="3877" h="4336" extrusionOk="0">
                  <a:moveTo>
                    <a:pt x="3513" y="0"/>
                  </a:moveTo>
                  <a:cubicBezTo>
                    <a:pt x="3388" y="0"/>
                    <a:pt x="3264" y="48"/>
                    <a:pt x="3168" y="144"/>
                  </a:cubicBezTo>
                  <a:lnTo>
                    <a:pt x="192" y="3120"/>
                  </a:lnTo>
                  <a:cubicBezTo>
                    <a:pt x="0" y="3312"/>
                    <a:pt x="0" y="3618"/>
                    <a:pt x="192" y="3809"/>
                  </a:cubicBezTo>
                  <a:lnTo>
                    <a:pt x="575" y="4192"/>
                  </a:lnTo>
                  <a:cubicBezTo>
                    <a:pt x="670" y="4288"/>
                    <a:pt x="795" y="4336"/>
                    <a:pt x="919" y="4336"/>
                  </a:cubicBezTo>
                  <a:cubicBezTo>
                    <a:pt x="1043" y="4336"/>
                    <a:pt x="1168" y="4288"/>
                    <a:pt x="1264" y="4192"/>
                  </a:cubicBezTo>
                  <a:lnTo>
                    <a:pt x="1283" y="4163"/>
                  </a:lnTo>
                  <a:lnTo>
                    <a:pt x="919" y="3809"/>
                  </a:lnTo>
                  <a:cubicBezTo>
                    <a:pt x="728" y="3618"/>
                    <a:pt x="728" y="3312"/>
                    <a:pt x="919" y="3120"/>
                  </a:cubicBezTo>
                  <a:lnTo>
                    <a:pt x="3876" y="163"/>
                  </a:lnTo>
                  <a:lnTo>
                    <a:pt x="3857" y="144"/>
                  </a:lnTo>
                  <a:cubicBezTo>
                    <a:pt x="3761" y="48"/>
                    <a:pt x="3637" y="0"/>
                    <a:pt x="3513"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8;p45">
              <a:extLst>
                <a:ext uri="{FF2B5EF4-FFF2-40B4-BE49-F238E27FC236}">
                  <a16:creationId xmlns:a16="http://schemas.microsoft.com/office/drawing/2014/main" id="{7BDBDCB1-1393-32E3-D408-39A5733CA4F2}"/>
                </a:ext>
              </a:extLst>
            </p:cNvPr>
            <p:cNvSpPr/>
            <p:nvPr/>
          </p:nvSpPr>
          <p:spPr>
            <a:xfrm>
              <a:off x="4431655" y="3385866"/>
              <a:ext cx="67348" cy="65721"/>
            </a:xfrm>
            <a:custGeom>
              <a:avLst/>
              <a:gdLst/>
              <a:ahLst/>
              <a:cxnLst/>
              <a:rect l="l" t="t" r="r" b="b"/>
              <a:pathLst>
                <a:path w="1619" h="1580" extrusionOk="0">
                  <a:moveTo>
                    <a:pt x="700" y="1"/>
                  </a:moveTo>
                  <a:cubicBezTo>
                    <a:pt x="575" y="1"/>
                    <a:pt x="451" y="49"/>
                    <a:pt x="355" y="144"/>
                  </a:cubicBezTo>
                  <a:lnTo>
                    <a:pt x="1" y="508"/>
                  </a:lnTo>
                  <a:lnTo>
                    <a:pt x="1073" y="1580"/>
                  </a:lnTo>
                  <a:lnTo>
                    <a:pt x="1437" y="1226"/>
                  </a:lnTo>
                  <a:cubicBezTo>
                    <a:pt x="1618" y="1034"/>
                    <a:pt x="1618" y="728"/>
                    <a:pt x="1437" y="537"/>
                  </a:cubicBezTo>
                  <a:lnTo>
                    <a:pt x="1044" y="144"/>
                  </a:lnTo>
                  <a:cubicBezTo>
                    <a:pt x="948" y="49"/>
                    <a:pt x="824"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9;p45">
              <a:extLst>
                <a:ext uri="{FF2B5EF4-FFF2-40B4-BE49-F238E27FC236}">
                  <a16:creationId xmlns:a16="http://schemas.microsoft.com/office/drawing/2014/main" id="{129E320E-7079-2CE4-A2AC-45D3CF15CA9E}"/>
                </a:ext>
              </a:extLst>
            </p:cNvPr>
            <p:cNvSpPr/>
            <p:nvPr/>
          </p:nvSpPr>
          <p:spPr>
            <a:xfrm>
              <a:off x="4431655" y="3385866"/>
              <a:ext cx="44261" cy="36272"/>
            </a:xfrm>
            <a:custGeom>
              <a:avLst/>
              <a:gdLst/>
              <a:ahLst/>
              <a:cxnLst/>
              <a:rect l="l" t="t" r="r" b="b"/>
              <a:pathLst>
                <a:path w="1064" h="872" extrusionOk="0">
                  <a:moveTo>
                    <a:pt x="652" y="1"/>
                  </a:moveTo>
                  <a:lnTo>
                    <a:pt x="604" y="10"/>
                  </a:lnTo>
                  <a:cubicBezTo>
                    <a:pt x="508" y="29"/>
                    <a:pt x="422" y="77"/>
                    <a:pt x="355" y="144"/>
                  </a:cubicBezTo>
                  <a:lnTo>
                    <a:pt x="87" y="412"/>
                  </a:lnTo>
                  <a:lnTo>
                    <a:pt x="1" y="498"/>
                  </a:lnTo>
                  <a:lnTo>
                    <a:pt x="374" y="872"/>
                  </a:lnTo>
                  <a:lnTo>
                    <a:pt x="1063" y="173"/>
                  </a:lnTo>
                  <a:lnTo>
                    <a:pt x="1044" y="144"/>
                  </a:lnTo>
                  <a:lnTo>
                    <a:pt x="1015" y="116"/>
                  </a:lnTo>
                  <a:lnTo>
                    <a:pt x="996" y="106"/>
                  </a:lnTo>
                  <a:cubicBezTo>
                    <a:pt x="910" y="39"/>
                    <a:pt x="805" y="10"/>
                    <a:pt x="700"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0235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261336" y="148172"/>
            <a:ext cx="7696500" cy="572700"/>
          </a:xfrm>
          <a:prstGeom prst="rect">
            <a:avLst/>
          </a:prstGeom>
        </p:spPr>
        <p:txBody>
          <a:bodyPr spcFirstLastPara="1" wrap="square" lIns="91425" tIns="91425" rIns="91425" bIns="91425" anchor="t" anchorCtr="0">
            <a:noAutofit/>
          </a:bodyPr>
          <a:lstStyle/>
          <a:p>
            <a:pPr lvl="0" algn="ctr" rtl="0">
              <a:spcBef>
                <a:spcPts val="0"/>
              </a:spcBef>
              <a:spcAft>
                <a:spcPts val="0"/>
              </a:spcAft>
            </a:pPr>
            <a:r>
              <a:rPr lang="en-US" sz="4000" b="1" i="0" u="none" strike="noStrike">
                <a:solidFill>
                  <a:schemeClr val="accent1"/>
                </a:solidFill>
                <a:effectLst/>
                <a:latin typeface="Bangla Sangam MN" panose="02000000000000000000" pitchFamily="2" charset="0"/>
                <a:cs typeface="Bangla Sangam MN" panose="02000000000000000000" pitchFamily="2" charset="0"/>
              </a:rPr>
              <a:t>RFM Analysis</a:t>
            </a:r>
            <a:endParaRPr sz="4000" b="1">
              <a:solidFill>
                <a:schemeClr val="accent1"/>
              </a:solidFill>
              <a:latin typeface="Bangla Sangam MN" panose="02000000000000000000" pitchFamily="2" charset="0"/>
              <a:cs typeface="Bangla Sangam MN" panose="02000000000000000000" pitchFamily="2" charset="0"/>
            </a:endParaRPr>
          </a:p>
        </p:txBody>
      </p:sp>
      <p:sp>
        <p:nvSpPr>
          <p:cNvPr id="2" name="Google Shape;890;p40">
            <a:extLst>
              <a:ext uri="{FF2B5EF4-FFF2-40B4-BE49-F238E27FC236}">
                <a16:creationId xmlns:a16="http://schemas.microsoft.com/office/drawing/2014/main" id="{D32EC90E-2A1F-61A2-28F3-45A22601AA8E}"/>
              </a:ext>
            </a:extLst>
          </p:cNvPr>
          <p:cNvSpPr txBox="1"/>
          <p:nvPr/>
        </p:nvSpPr>
        <p:spPr>
          <a:xfrm>
            <a:off x="1960102" y="148172"/>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4000" b="1">
                <a:solidFill>
                  <a:schemeClr val="accent1"/>
                </a:solidFill>
                <a:latin typeface="Bangla Sangam MN" panose="02000000000000000000" pitchFamily="2" charset="0"/>
                <a:ea typeface="Archivo Black"/>
                <a:cs typeface="Bangla Sangam MN" panose="02000000000000000000" pitchFamily="2" charset="0"/>
                <a:sym typeface="Archivo Black"/>
              </a:rPr>
              <a:t>2</a:t>
            </a:r>
            <a:r>
              <a:rPr lang="en" sz="3600">
                <a:solidFill>
                  <a:schemeClr val="accent1"/>
                </a:solidFill>
                <a:latin typeface="Bangla Sangam MN" panose="02000000000000000000" pitchFamily="2" charset="0"/>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sp>
        <p:nvSpPr>
          <p:cNvPr id="4" name="TextBox 3">
            <a:extLst>
              <a:ext uri="{FF2B5EF4-FFF2-40B4-BE49-F238E27FC236}">
                <a16:creationId xmlns:a16="http://schemas.microsoft.com/office/drawing/2014/main" id="{5B220550-D93C-CDCB-6D08-432272A49C8E}"/>
              </a:ext>
            </a:extLst>
          </p:cNvPr>
          <p:cNvSpPr txBox="1"/>
          <p:nvPr/>
        </p:nvSpPr>
        <p:spPr>
          <a:xfrm>
            <a:off x="683258" y="840135"/>
            <a:ext cx="5200545"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151F29"/>
                </a:solidFill>
                <a:latin typeface="Bangla Sangam MN"/>
              </a:rPr>
              <a:t>RFM Analysis</a:t>
            </a:r>
            <a:r>
              <a:rPr lang="en-US" sz="1600" b="1">
                <a:solidFill>
                  <a:srgbClr val="151F29"/>
                </a:solidFill>
              </a:rPr>
              <a:t> Results</a:t>
            </a:r>
            <a:endParaRPr lang="en-US" sz="1600"/>
          </a:p>
          <a:p>
            <a:pPr marL="285750" indent="-285750">
              <a:buChar char="•"/>
            </a:pPr>
            <a:r>
              <a:rPr lang="en-US" sz="1600" b="1">
                <a:solidFill>
                  <a:srgbClr val="151F29"/>
                </a:solidFill>
              </a:rPr>
              <a:t>Segment 1</a:t>
            </a:r>
            <a:r>
              <a:rPr lang="en-US" sz="1600">
                <a:solidFill>
                  <a:srgbClr val="151F29"/>
                </a:solidFill>
              </a:rPr>
              <a:t> includes </a:t>
            </a:r>
            <a:r>
              <a:rPr lang="en-US" sz="1600" b="1">
                <a:solidFill>
                  <a:srgbClr val="151F29"/>
                </a:solidFill>
              </a:rPr>
              <a:t>10.5%</a:t>
            </a:r>
            <a:r>
              <a:rPr lang="en-US" sz="1600">
                <a:solidFill>
                  <a:srgbClr val="151F29"/>
                </a:solidFill>
              </a:rPr>
              <a:t> of the top customers who make frequent purchases.</a:t>
            </a:r>
            <a:endParaRPr lang="en-US" sz="1600"/>
          </a:p>
          <a:p>
            <a:pPr marL="285750" indent="-285750">
              <a:buChar char="•"/>
            </a:pPr>
            <a:r>
              <a:rPr lang="en-US" sz="1600" b="1">
                <a:solidFill>
                  <a:srgbClr val="151F29"/>
                </a:solidFill>
              </a:rPr>
              <a:t>Segment 2</a:t>
            </a:r>
            <a:r>
              <a:rPr lang="en-US" sz="1600">
                <a:solidFill>
                  <a:srgbClr val="151F29"/>
                </a:solidFill>
              </a:rPr>
              <a:t> represents </a:t>
            </a:r>
            <a:r>
              <a:rPr lang="en-US" sz="1600" b="1">
                <a:solidFill>
                  <a:srgbClr val="151F29"/>
                </a:solidFill>
              </a:rPr>
              <a:t>17.6%</a:t>
            </a:r>
            <a:r>
              <a:rPr lang="en-US" sz="1600">
                <a:solidFill>
                  <a:srgbClr val="151F29"/>
                </a:solidFill>
              </a:rPr>
              <a:t> of the loyal customers who have be</a:t>
            </a:r>
            <a:r>
              <a:rPr lang="en-US" sz="1600">
                <a:solidFill>
                  <a:srgbClr val="151F29"/>
                </a:solidFill>
                <a:latin typeface="Bangla Sangam MN"/>
              </a:rPr>
              <a:t>en consistently pur</a:t>
            </a:r>
            <a:r>
              <a:rPr lang="en-US" sz="1600">
                <a:solidFill>
                  <a:srgbClr val="151F29"/>
                </a:solidFill>
              </a:rPr>
              <a:t>chasing from the business.</a:t>
            </a:r>
            <a:endParaRPr lang="en-US" sz="1600"/>
          </a:p>
          <a:p>
            <a:pPr marL="285750" indent="-285750">
              <a:buChar char="•"/>
            </a:pPr>
            <a:r>
              <a:rPr lang="en-US" sz="1600" b="1">
                <a:solidFill>
                  <a:srgbClr val="151F29"/>
                </a:solidFill>
              </a:rPr>
              <a:t>Segment 3</a:t>
            </a:r>
            <a:r>
              <a:rPr lang="en-US" sz="1600">
                <a:solidFill>
                  <a:srgbClr val="151F29"/>
                </a:solidFill>
              </a:rPr>
              <a:t> represents </a:t>
            </a:r>
            <a:r>
              <a:rPr lang="en-US" sz="1600" b="1">
                <a:solidFill>
                  <a:srgbClr val="151F29"/>
                </a:solidFill>
              </a:rPr>
              <a:t>9.1%</a:t>
            </a:r>
            <a:r>
              <a:rPr lang="en-US" sz="1600">
                <a:solidFill>
                  <a:srgbClr val="151F29"/>
                </a:solidFill>
              </a:rPr>
              <a:t> of the high-spending customers who have a tendency to buy expensive products.</a:t>
            </a:r>
            <a:endParaRPr lang="en-US" sz="1600"/>
          </a:p>
          <a:p>
            <a:pPr marL="285750" indent="-285750">
              <a:buChar char="•"/>
            </a:pPr>
            <a:r>
              <a:rPr lang="en-US" sz="1600" b="1">
                <a:solidFill>
                  <a:srgbClr val="151F29"/>
                </a:solidFill>
              </a:rPr>
              <a:t>Segment 4</a:t>
            </a:r>
            <a:r>
              <a:rPr lang="en-US" sz="1600">
                <a:solidFill>
                  <a:srgbClr val="151F29"/>
                </a:solidFill>
              </a:rPr>
              <a:t> includes </a:t>
            </a:r>
            <a:r>
              <a:rPr lang="en-US" sz="1600" b="1">
                <a:solidFill>
                  <a:srgbClr val="151F29"/>
                </a:solidFill>
              </a:rPr>
              <a:t>11.9%</a:t>
            </a:r>
            <a:r>
              <a:rPr lang="en-US" sz="1600">
                <a:solidFill>
                  <a:srgbClr val="151F29"/>
                </a:solidFill>
              </a:rPr>
              <a:t> of the customers who are at the verge of leaving the purchases.</a:t>
            </a:r>
            <a:endParaRPr lang="en-US" sz="1600"/>
          </a:p>
          <a:p>
            <a:pPr marL="285750" indent="-285750">
              <a:buChar char="•"/>
            </a:pPr>
            <a:r>
              <a:rPr lang="en-US" sz="1600" b="1">
                <a:solidFill>
                  <a:srgbClr val="151F29"/>
                </a:solidFill>
              </a:rPr>
              <a:t>Segment 5</a:t>
            </a:r>
            <a:r>
              <a:rPr lang="en-US" sz="1600">
                <a:solidFill>
                  <a:srgbClr val="151F29"/>
                </a:solidFill>
              </a:rPr>
              <a:t> includes </a:t>
            </a:r>
            <a:r>
              <a:rPr lang="en-US" sz="1600" b="1">
                <a:solidFill>
                  <a:srgbClr val="151F29"/>
                </a:solidFill>
              </a:rPr>
              <a:t>25.3%</a:t>
            </a:r>
            <a:r>
              <a:rPr lang="en-US" sz="1600">
                <a:solidFill>
                  <a:srgbClr val="151F29"/>
                </a:solidFill>
              </a:rPr>
              <a:t> of the customers who have already left the purchases.</a:t>
            </a:r>
            <a:endParaRPr lang="en-US" sz="1600"/>
          </a:p>
          <a:p>
            <a:pPr marL="285750" indent="-285750">
              <a:buChar char="•"/>
            </a:pPr>
            <a:r>
              <a:rPr lang="en-US" sz="1600" b="1">
                <a:solidFill>
                  <a:srgbClr val="151F29"/>
                </a:solidFill>
              </a:rPr>
              <a:t>Segment 6</a:t>
            </a:r>
            <a:r>
              <a:rPr lang="en-US" sz="1600">
                <a:solidFill>
                  <a:srgbClr val="151F29"/>
                </a:solidFill>
              </a:rPr>
              <a:t> includes </a:t>
            </a:r>
            <a:r>
              <a:rPr lang="en-US" sz="1600" b="1">
                <a:solidFill>
                  <a:srgbClr val="151F29"/>
                </a:solidFill>
              </a:rPr>
              <a:t>25.6%</a:t>
            </a:r>
            <a:r>
              <a:rPr lang="en-US" sz="1600">
                <a:solidFill>
                  <a:srgbClr val="151F29"/>
                </a:solidFill>
              </a:rPr>
              <a:t> of the customers who were low-spenders and had left the purchases.</a:t>
            </a:r>
            <a:endParaRPr lang="en-US"/>
          </a:p>
          <a:p>
            <a:pPr algn="l"/>
            <a:endParaRPr lang="en-US"/>
          </a:p>
        </p:txBody>
      </p:sp>
      <p:pic>
        <p:nvPicPr>
          <p:cNvPr id="5" name="Picture 4">
            <a:extLst>
              <a:ext uri="{FF2B5EF4-FFF2-40B4-BE49-F238E27FC236}">
                <a16:creationId xmlns:a16="http://schemas.microsoft.com/office/drawing/2014/main" id="{E93274FF-2346-5539-ACC7-BB59702AC7D3}"/>
              </a:ext>
            </a:extLst>
          </p:cNvPr>
          <p:cNvPicPr>
            <a:picLocks noChangeAspect="1"/>
          </p:cNvPicPr>
          <p:nvPr/>
        </p:nvPicPr>
        <p:blipFill>
          <a:blip r:embed="rId3"/>
          <a:stretch>
            <a:fillRect/>
          </a:stretch>
        </p:blipFill>
        <p:spPr>
          <a:xfrm>
            <a:off x="5148012" y="869009"/>
            <a:ext cx="4815275" cy="3737906"/>
          </a:xfrm>
          <a:prstGeom prst="rect">
            <a:avLst/>
          </a:prstGeom>
        </p:spPr>
      </p:pic>
    </p:spTree>
    <p:extLst>
      <p:ext uri="{BB962C8B-B14F-4D97-AF65-F5344CB8AC3E}">
        <p14:creationId xmlns:p14="http://schemas.microsoft.com/office/powerpoint/2010/main" val="42310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3" name="Google Shape;890;p40">
            <a:extLst>
              <a:ext uri="{FF2B5EF4-FFF2-40B4-BE49-F238E27FC236}">
                <a16:creationId xmlns:a16="http://schemas.microsoft.com/office/drawing/2014/main" id="{5888D2D7-8692-054D-2C1E-7DC1E8349F76}"/>
              </a:ext>
            </a:extLst>
          </p:cNvPr>
          <p:cNvSpPr txBox="1"/>
          <p:nvPr/>
        </p:nvSpPr>
        <p:spPr>
          <a:xfrm>
            <a:off x="2205429" y="153324"/>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4000" b="1">
                <a:solidFill>
                  <a:schemeClr val="accent1"/>
                </a:solidFill>
                <a:latin typeface="Bangla Sangam MN" panose="02000000000000000000" pitchFamily="2" charset="0"/>
                <a:ea typeface="Archivo Black"/>
                <a:cs typeface="Bangla Sangam MN" panose="02000000000000000000" pitchFamily="2" charset="0"/>
                <a:sym typeface="Archivo Black"/>
              </a:rPr>
              <a:t>3</a:t>
            </a:r>
            <a:r>
              <a:rPr lang="en" sz="3600">
                <a:solidFill>
                  <a:schemeClr val="accent1"/>
                </a:solidFill>
                <a:latin typeface="Bangla Sangam MN" panose="02000000000000000000" pitchFamily="2" charset="0"/>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sp>
        <p:nvSpPr>
          <p:cNvPr id="6" name="Google Shape;847;p39">
            <a:extLst>
              <a:ext uri="{FF2B5EF4-FFF2-40B4-BE49-F238E27FC236}">
                <a16:creationId xmlns:a16="http://schemas.microsoft.com/office/drawing/2014/main" id="{CEF1258E-C24A-A065-FE08-3E119B3A970D}"/>
              </a:ext>
            </a:extLst>
          </p:cNvPr>
          <p:cNvSpPr txBox="1">
            <a:spLocks noGrp="1"/>
          </p:cNvSpPr>
          <p:nvPr>
            <p:ph type="title"/>
          </p:nvPr>
        </p:nvSpPr>
        <p:spPr>
          <a:xfrm>
            <a:off x="239033" y="68072"/>
            <a:ext cx="7696500" cy="572700"/>
          </a:xfrm>
          <a:prstGeom prst="rect">
            <a:avLst/>
          </a:prstGeom>
        </p:spPr>
        <p:txBody>
          <a:bodyPr spcFirstLastPara="1" wrap="square" lIns="91425" tIns="91425" rIns="91425" bIns="91425" anchor="t" anchorCtr="0">
            <a:noAutofit/>
          </a:bodyPr>
          <a:lstStyle/>
          <a:p>
            <a:pPr marL="12700" algn="ctr">
              <a:spcBef>
                <a:spcPts val="800"/>
              </a:spcBef>
            </a:pPr>
            <a:r>
              <a:rPr lang="en-US" sz="4000" b="1" i="0" u="none" strike="noStrike">
                <a:solidFill>
                  <a:schemeClr val="accent1"/>
                </a:solidFill>
                <a:effectLst/>
                <a:latin typeface="Bangla Sangam MN" panose="02000000000000000000" pitchFamily="2" charset="0"/>
                <a:cs typeface="Bangla Sangam MN" panose="02000000000000000000" pitchFamily="2" charset="0"/>
              </a:rPr>
              <a:t>Clustering</a:t>
            </a:r>
          </a:p>
        </p:txBody>
      </p:sp>
      <p:sp>
        <p:nvSpPr>
          <p:cNvPr id="7" name="مربع نص 6">
            <a:extLst>
              <a:ext uri="{FF2B5EF4-FFF2-40B4-BE49-F238E27FC236}">
                <a16:creationId xmlns:a16="http://schemas.microsoft.com/office/drawing/2014/main" id="{6FE7A297-0620-66A2-7831-A75A3D5DD9AF}"/>
              </a:ext>
            </a:extLst>
          </p:cNvPr>
          <p:cNvSpPr txBox="1"/>
          <p:nvPr/>
        </p:nvSpPr>
        <p:spPr>
          <a:xfrm>
            <a:off x="596952" y="969671"/>
            <a:ext cx="6031724" cy="2308324"/>
          </a:xfrm>
          <a:prstGeom prst="rect">
            <a:avLst/>
          </a:prstGeom>
          <a:noFill/>
        </p:spPr>
        <p:txBody>
          <a:bodyPr wrap="square" rtlCol="1">
            <a:spAutoFit/>
          </a:bodyPr>
          <a:lstStyle/>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Clustering</a:t>
            </a:r>
            <a:r>
              <a:rPr lang="en-US" sz="1600" i="0" u="none" strike="noStrike">
                <a:solidFill>
                  <a:srgbClr val="000000"/>
                </a:solidFill>
                <a:effectLst/>
                <a:latin typeface="Bangla Sangam MN" panose="02000000000000000000" pitchFamily="2" charset="0"/>
                <a:cs typeface="Bangla Sangam MN" panose="02000000000000000000" pitchFamily="2" charset="0"/>
              </a:rPr>
              <a:t> is the task of dividing the unlabeled data or data points into different clusters such that similar data points fall in the same cluster than those which differ from the others. </a:t>
            </a:r>
          </a:p>
          <a:p>
            <a:pPr algn="l"/>
            <a:endParaRPr lang="en-US" sz="1600">
              <a:latin typeface="Bangla Sangam MN" panose="02000000000000000000" pitchFamily="2" charset="0"/>
              <a:cs typeface="Bangla Sangam MN" panose="02000000000000000000" pitchFamily="2" charset="0"/>
            </a:endParaRPr>
          </a:p>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In simple words</a:t>
            </a:r>
            <a:r>
              <a:rPr lang="en-US" sz="1600" i="0" u="none" strike="noStrike">
                <a:solidFill>
                  <a:srgbClr val="000000"/>
                </a:solidFill>
                <a:effectLst/>
                <a:latin typeface="Bangla Sangam MN" panose="02000000000000000000" pitchFamily="2" charset="0"/>
                <a:cs typeface="Bangla Sangam MN" panose="02000000000000000000" pitchFamily="2" charset="0"/>
              </a:rPr>
              <a:t>, the aim of the </a:t>
            </a:r>
            <a:r>
              <a:rPr lang="en-US" sz="1600" b="1" i="0" u="none" strike="noStrike">
                <a:solidFill>
                  <a:srgbClr val="000000"/>
                </a:solidFill>
                <a:effectLst/>
                <a:latin typeface="Bangla Sangam MN" panose="02000000000000000000" pitchFamily="2" charset="0"/>
                <a:cs typeface="Bangla Sangam MN" panose="02000000000000000000" pitchFamily="2" charset="0"/>
              </a:rPr>
              <a:t>clustering</a:t>
            </a:r>
            <a:r>
              <a:rPr lang="en-US" sz="1600" i="0" u="none" strike="noStrike">
                <a:solidFill>
                  <a:srgbClr val="000000"/>
                </a:solidFill>
                <a:effectLst/>
                <a:latin typeface="Bangla Sangam MN" panose="02000000000000000000" pitchFamily="2" charset="0"/>
                <a:cs typeface="Bangla Sangam MN" panose="02000000000000000000" pitchFamily="2" charset="0"/>
              </a:rPr>
              <a:t> process is to segregate groups with similar traits and assign them into clusters.</a:t>
            </a:r>
          </a:p>
          <a:p>
            <a:pPr algn="l"/>
            <a:endParaRPr lang="en-US" sz="1600">
              <a:latin typeface="Bangla Sangam MN" panose="02000000000000000000" pitchFamily="2" charset="0"/>
              <a:cs typeface="Bangla Sangam MN" panose="02000000000000000000" pitchFamily="2" charset="0"/>
            </a:endParaRPr>
          </a:p>
          <a:p>
            <a:pPr algn="l"/>
            <a:r>
              <a:rPr lang="en-US" sz="1600" b="1">
                <a:solidFill>
                  <a:srgbClr val="141023"/>
                </a:solidFill>
                <a:latin typeface="Bangla Sangam MN" panose="02000000000000000000" pitchFamily="2" charset="0"/>
                <a:cs typeface="Bangla Sangam MN" panose="02000000000000000000" pitchFamily="2" charset="0"/>
              </a:rPr>
              <a:t>K-Means Clustering </a:t>
            </a:r>
            <a:r>
              <a:rPr lang="en-US" sz="1600">
                <a:solidFill>
                  <a:srgbClr val="141023"/>
                </a:solidFill>
                <a:latin typeface="Bangla Sangam MN" panose="02000000000000000000" pitchFamily="2" charset="0"/>
                <a:cs typeface="Bangla Sangam MN" panose="02000000000000000000" pitchFamily="2" charset="0"/>
              </a:rPr>
              <a:t>is an iterative clustering algorithm that aims to find local maxima in each iteration. </a:t>
            </a:r>
          </a:p>
        </p:txBody>
      </p:sp>
      <p:grpSp>
        <p:nvGrpSpPr>
          <p:cNvPr id="8" name="Google Shape;2189;p58">
            <a:extLst>
              <a:ext uri="{FF2B5EF4-FFF2-40B4-BE49-F238E27FC236}">
                <a16:creationId xmlns:a16="http://schemas.microsoft.com/office/drawing/2014/main" id="{2FF5C24D-047B-63EF-20D9-876EF9B360C1}"/>
              </a:ext>
            </a:extLst>
          </p:cNvPr>
          <p:cNvGrpSpPr/>
          <p:nvPr/>
        </p:nvGrpSpPr>
        <p:grpSpPr>
          <a:xfrm>
            <a:off x="7315201" y="2310764"/>
            <a:ext cx="1454872" cy="2501227"/>
            <a:chOff x="6575242" y="1122422"/>
            <a:chExt cx="1046989" cy="1671198"/>
          </a:xfrm>
        </p:grpSpPr>
        <p:sp>
          <p:nvSpPr>
            <p:cNvPr id="9" name="Google Shape;2190;p58">
              <a:extLst>
                <a:ext uri="{FF2B5EF4-FFF2-40B4-BE49-F238E27FC236}">
                  <a16:creationId xmlns:a16="http://schemas.microsoft.com/office/drawing/2014/main" id="{FA5EBF24-AA1D-D53C-C1D2-A6548596F10C}"/>
                </a:ext>
              </a:extLst>
            </p:cNvPr>
            <p:cNvSpPr/>
            <p:nvPr/>
          </p:nvSpPr>
          <p:spPr>
            <a:xfrm>
              <a:off x="7090397" y="2049875"/>
              <a:ext cx="12717" cy="743745"/>
            </a:xfrm>
            <a:custGeom>
              <a:avLst/>
              <a:gdLst/>
              <a:ahLst/>
              <a:cxnLst/>
              <a:rect l="l" t="t" r="r" b="b"/>
              <a:pathLst>
                <a:path w="652" h="38131" extrusionOk="0">
                  <a:moveTo>
                    <a:pt x="319" y="0"/>
                  </a:moveTo>
                  <a:cubicBezTo>
                    <a:pt x="145" y="0"/>
                    <a:pt x="1" y="145"/>
                    <a:pt x="1" y="332"/>
                  </a:cubicBezTo>
                  <a:lnTo>
                    <a:pt x="1" y="37798"/>
                  </a:lnTo>
                  <a:cubicBezTo>
                    <a:pt x="1" y="37986"/>
                    <a:pt x="145" y="38130"/>
                    <a:pt x="319" y="38130"/>
                  </a:cubicBezTo>
                  <a:cubicBezTo>
                    <a:pt x="507" y="38130"/>
                    <a:pt x="651" y="37986"/>
                    <a:pt x="651" y="37798"/>
                  </a:cubicBezTo>
                  <a:lnTo>
                    <a:pt x="651" y="332"/>
                  </a:lnTo>
                  <a:cubicBezTo>
                    <a:pt x="651" y="145"/>
                    <a:pt x="507"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91;p58">
              <a:extLst>
                <a:ext uri="{FF2B5EF4-FFF2-40B4-BE49-F238E27FC236}">
                  <a16:creationId xmlns:a16="http://schemas.microsoft.com/office/drawing/2014/main" id="{8F728502-3B8A-5969-0105-A3A756961543}"/>
                </a:ext>
              </a:extLst>
            </p:cNvPr>
            <p:cNvSpPr/>
            <p:nvPr/>
          </p:nvSpPr>
          <p:spPr>
            <a:xfrm>
              <a:off x="7234418" y="2056624"/>
              <a:ext cx="107395" cy="693305"/>
            </a:xfrm>
            <a:custGeom>
              <a:avLst/>
              <a:gdLst/>
              <a:ahLst/>
              <a:cxnLst/>
              <a:rect l="l" t="t" r="r" b="b"/>
              <a:pathLst>
                <a:path w="5506" h="35545" extrusionOk="0">
                  <a:moveTo>
                    <a:pt x="0" y="1"/>
                  </a:moveTo>
                  <a:lnTo>
                    <a:pt x="5505"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92;p58">
              <a:extLst>
                <a:ext uri="{FF2B5EF4-FFF2-40B4-BE49-F238E27FC236}">
                  <a16:creationId xmlns:a16="http://schemas.microsoft.com/office/drawing/2014/main" id="{8AEDB760-DC8C-2676-9407-8DEC8F74626A}"/>
                </a:ext>
              </a:extLst>
            </p:cNvPr>
            <p:cNvSpPr/>
            <p:nvPr/>
          </p:nvSpPr>
          <p:spPr>
            <a:xfrm>
              <a:off x="7227650" y="2050051"/>
              <a:ext cx="121204" cy="705808"/>
            </a:xfrm>
            <a:custGeom>
              <a:avLst/>
              <a:gdLst/>
              <a:ahLst/>
              <a:cxnLst/>
              <a:rect l="l" t="t" r="r" b="b"/>
              <a:pathLst>
                <a:path w="6214" h="36186" extrusionOk="0">
                  <a:moveTo>
                    <a:pt x="352" y="1"/>
                  </a:moveTo>
                  <a:cubicBezTo>
                    <a:pt x="332" y="1"/>
                    <a:pt x="311" y="2"/>
                    <a:pt x="289" y="6"/>
                  </a:cubicBezTo>
                  <a:cubicBezTo>
                    <a:pt x="116" y="49"/>
                    <a:pt x="0" y="208"/>
                    <a:pt x="44" y="396"/>
                  </a:cubicBezTo>
                  <a:lnTo>
                    <a:pt x="5549" y="35940"/>
                  </a:lnTo>
                  <a:cubicBezTo>
                    <a:pt x="5563" y="36084"/>
                    <a:pt x="5708" y="36185"/>
                    <a:pt x="5852" y="36185"/>
                  </a:cubicBezTo>
                  <a:lnTo>
                    <a:pt x="5924" y="36185"/>
                  </a:lnTo>
                  <a:cubicBezTo>
                    <a:pt x="6112" y="36156"/>
                    <a:pt x="6213" y="35983"/>
                    <a:pt x="6184" y="35810"/>
                  </a:cubicBezTo>
                  <a:lnTo>
                    <a:pt x="679" y="266"/>
                  </a:lnTo>
                  <a:cubicBezTo>
                    <a:pt x="641" y="99"/>
                    <a:pt x="512"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93;p58">
              <a:extLst>
                <a:ext uri="{FF2B5EF4-FFF2-40B4-BE49-F238E27FC236}">
                  <a16:creationId xmlns:a16="http://schemas.microsoft.com/office/drawing/2014/main" id="{14587D53-E2E5-F79A-6E9A-97AD026E5AC7}"/>
                </a:ext>
              </a:extLst>
            </p:cNvPr>
            <p:cNvSpPr/>
            <p:nvPr/>
          </p:nvSpPr>
          <p:spPr>
            <a:xfrm>
              <a:off x="6852265" y="2056624"/>
              <a:ext cx="107395" cy="693305"/>
            </a:xfrm>
            <a:custGeom>
              <a:avLst/>
              <a:gdLst/>
              <a:ahLst/>
              <a:cxnLst/>
              <a:rect l="l" t="t" r="r" b="b"/>
              <a:pathLst>
                <a:path w="5506" h="35545" extrusionOk="0">
                  <a:moveTo>
                    <a:pt x="5506" y="1"/>
                  </a:moveTo>
                  <a:lnTo>
                    <a:pt x="1"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94;p58">
              <a:extLst>
                <a:ext uri="{FF2B5EF4-FFF2-40B4-BE49-F238E27FC236}">
                  <a16:creationId xmlns:a16="http://schemas.microsoft.com/office/drawing/2014/main" id="{2DA89D0F-DAE7-D98C-A6B2-E380418760AB}"/>
                </a:ext>
              </a:extLst>
            </p:cNvPr>
            <p:cNvSpPr/>
            <p:nvPr/>
          </p:nvSpPr>
          <p:spPr>
            <a:xfrm>
              <a:off x="6845224" y="2050051"/>
              <a:ext cx="121204" cy="705808"/>
            </a:xfrm>
            <a:custGeom>
              <a:avLst/>
              <a:gdLst/>
              <a:ahLst/>
              <a:cxnLst/>
              <a:rect l="l" t="t" r="r" b="b"/>
              <a:pathLst>
                <a:path w="6214" h="36186" extrusionOk="0">
                  <a:moveTo>
                    <a:pt x="5870" y="1"/>
                  </a:moveTo>
                  <a:cubicBezTo>
                    <a:pt x="5725" y="1"/>
                    <a:pt x="5574" y="99"/>
                    <a:pt x="5549" y="266"/>
                  </a:cubicBezTo>
                  <a:lnTo>
                    <a:pt x="29" y="35810"/>
                  </a:lnTo>
                  <a:cubicBezTo>
                    <a:pt x="0" y="35969"/>
                    <a:pt x="102" y="36156"/>
                    <a:pt x="289" y="36185"/>
                  </a:cubicBezTo>
                  <a:lnTo>
                    <a:pt x="362" y="36185"/>
                  </a:lnTo>
                  <a:cubicBezTo>
                    <a:pt x="506" y="36185"/>
                    <a:pt x="636" y="36099"/>
                    <a:pt x="665" y="35940"/>
                  </a:cubicBezTo>
                  <a:lnTo>
                    <a:pt x="6170" y="396"/>
                  </a:lnTo>
                  <a:cubicBezTo>
                    <a:pt x="6213" y="222"/>
                    <a:pt x="6098" y="49"/>
                    <a:pt x="5924" y="6"/>
                  </a:cubicBezTo>
                  <a:cubicBezTo>
                    <a:pt x="5906" y="2"/>
                    <a:pt x="5888" y="1"/>
                    <a:pt x="5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95;p58">
              <a:extLst>
                <a:ext uri="{FF2B5EF4-FFF2-40B4-BE49-F238E27FC236}">
                  <a16:creationId xmlns:a16="http://schemas.microsoft.com/office/drawing/2014/main" id="{2646EEAF-BBDF-20DB-465F-44AC29262B8C}"/>
                </a:ext>
              </a:extLst>
            </p:cNvPr>
            <p:cNvSpPr/>
            <p:nvPr/>
          </p:nvSpPr>
          <p:spPr>
            <a:xfrm>
              <a:off x="6744054" y="2128771"/>
              <a:ext cx="700620" cy="66258"/>
            </a:xfrm>
            <a:custGeom>
              <a:avLst/>
              <a:gdLst/>
              <a:ahLst/>
              <a:cxnLst/>
              <a:rect l="l" t="t" r="r" b="b"/>
              <a:pathLst>
                <a:path w="35920" h="3397" extrusionOk="0">
                  <a:moveTo>
                    <a:pt x="0" y="1"/>
                  </a:moveTo>
                  <a:lnTo>
                    <a:pt x="0" y="2183"/>
                  </a:lnTo>
                  <a:cubicBezTo>
                    <a:pt x="0" y="2862"/>
                    <a:pt x="549" y="3396"/>
                    <a:pt x="1214" y="3396"/>
                  </a:cubicBezTo>
                  <a:lnTo>
                    <a:pt x="34721" y="3396"/>
                  </a:lnTo>
                  <a:cubicBezTo>
                    <a:pt x="35385" y="3396"/>
                    <a:pt x="35920" y="2862"/>
                    <a:pt x="35920" y="2183"/>
                  </a:cubicBezTo>
                  <a:lnTo>
                    <a:pt x="359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96;p58">
              <a:extLst>
                <a:ext uri="{FF2B5EF4-FFF2-40B4-BE49-F238E27FC236}">
                  <a16:creationId xmlns:a16="http://schemas.microsoft.com/office/drawing/2014/main" id="{BDACFEE6-D7C4-4A6E-1655-8BB3B8914421}"/>
                </a:ext>
              </a:extLst>
            </p:cNvPr>
            <p:cNvSpPr/>
            <p:nvPr/>
          </p:nvSpPr>
          <p:spPr>
            <a:xfrm>
              <a:off x="7066445" y="1122422"/>
              <a:ext cx="12698" cy="76674"/>
            </a:xfrm>
            <a:custGeom>
              <a:avLst/>
              <a:gdLst/>
              <a:ahLst/>
              <a:cxnLst/>
              <a:rect l="l" t="t" r="r" b="b"/>
              <a:pathLst>
                <a:path w="651" h="3931" extrusionOk="0">
                  <a:moveTo>
                    <a:pt x="319" y="0"/>
                  </a:moveTo>
                  <a:cubicBezTo>
                    <a:pt x="145" y="0"/>
                    <a:pt x="1" y="145"/>
                    <a:pt x="1" y="318"/>
                  </a:cubicBezTo>
                  <a:lnTo>
                    <a:pt x="1" y="3613"/>
                  </a:lnTo>
                  <a:cubicBezTo>
                    <a:pt x="1" y="3786"/>
                    <a:pt x="145" y="3930"/>
                    <a:pt x="319" y="3930"/>
                  </a:cubicBezTo>
                  <a:cubicBezTo>
                    <a:pt x="506" y="3930"/>
                    <a:pt x="651" y="3786"/>
                    <a:pt x="651" y="3613"/>
                  </a:cubicBezTo>
                  <a:lnTo>
                    <a:pt x="651" y="318"/>
                  </a:lnTo>
                  <a:cubicBezTo>
                    <a:pt x="651" y="145"/>
                    <a:pt x="506"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97;p58">
              <a:extLst>
                <a:ext uri="{FF2B5EF4-FFF2-40B4-BE49-F238E27FC236}">
                  <a16:creationId xmlns:a16="http://schemas.microsoft.com/office/drawing/2014/main" id="{0C27EB9A-6EFF-60F3-FA68-D5E7FDBDC61E}"/>
                </a:ext>
              </a:extLst>
            </p:cNvPr>
            <p:cNvSpPr/>
            <p:nvPr/>
          </p:nvSpPr>
          <p:spPr>
            <a:xfrm>
              <a:off x="6575242" y="1192872"/>
              <a:ext cx="1046989" cy="935947"/>
            </a:xfrm>
            <a:custGeom>
              <a:avLst/>
              <a:gdLst/>
              <a:ahLst/>
              <a:cxnLst/>
              <a:rect l="l" t="t" r="r" b="b"/>
              <a:pathLst>
                <a:path w="53678" h="47985" extrusionOk="0">
                  <a:moveTo>
                    <a:pt x="1" y="1"/>
                  </a:moveTo>
                  <a:lnTo>
                    <a:pt x="1" y="47985"/>
                  </a:lnTo>
                  <a:lnTo>
                    <a:pt x="53678" y="47985"/>
                  </a:lnTo>
                  <a:lnTo>
                    <a:pt x="536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98;p58">
              <a:extLst>
                <a:ext uri="{FF2B5EF4-FFF2-40B4-BE49-F238E27FC236}">
                  <a16:creationId xmlns:a16="http://schemas.microsoft.com/office/drawing/2014/main" id="{5F670C6F-F2A3-5A4E-6129-751966020AA7}"/>
                </a:ext>
              </a:extLst>
            </p:cNvPr>
            <p:cNvSpPr/>
            <p:nvPr/>
          </p:nvSpPr>
          <p:spPr>
            <a:xfrm>
              <a:off x="6624277" y="1236562"/>
              <a:ext cx="949191" cy="848585"/>
            </a:xfrm>
            <a:custGeom>
              <a:avLst/>
              <a:gdLst/>
              <a:ahLst/>
              <a:cxnLst/>
              <a:rect l="l" t="t" r="r" b="b"/>
              <a:pathLst>
                <a:path w="48664" h="43506" extrusionOk="0">
                  <a:moveTo>
                    <a:pt x="48491" y="159"/>
                  </a:moveTo>
                  <a:lnTo>
                    <a:pt x="48491" y="43332"/>
                  </a:lnTo>
                  <a:lnTo>
                    <a:pt x="188" y="43332"/>
                  </a:lnTo>
                  <a:lnTo>
                    <a:pt x="188" y="159"/>
                  </a:lnTo>
                  <a:close/>
                  <a:moveTo>
                    <a:pt x="1" y="0"/>
                  </a:moveTo>
                  <a:lnTo>
                    <a:pt x="1" y="43505"/>
                  </a:lnTo>
                  <a:lnTo>
                    <a:pt x="48664" y="43505"/>
                  </a:lnTo>
                  <a:lnTo>
                    <a:pt x="48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99;p58">
              <a:extLst>
                <a:ext uri="{FF2B5EF4-FFF2-40B4-BE49-F238E27FC236}">
                  <a16:creationId xmlns:a16="http://schemas.microsoft.com/office/drawing/2014/main" id="{9F677D93-B034-058D-263F-A9FF5237F544}"/>
                </a:ext>
              </a:extLst>
            </p:cNvPr>
            <p:cNvSpPr/>
            <p:nvPr/>
          </p:nvSpPr>
          <p:spPr>
            <a:xfrm>
              <a:off x="6853962" y="1193633"/>
              <a:ext cx="3960" cy="390"/>
            </a:xfrm>
            <a:custGeom>
              <a:avLst/>
              <a:gdLst/>
              <a:ahLst/>
              <a:cxnLst/>
              <a:rect l="l" t="t" r="r" b="b"/>
              <a:pathLst>
                <a:path w="203" h="20" extrusionOk="0">
                  <a:moveTo>
                    <a:pt x="111" y="0"/>
                  </a:moveTo>
                  <a:cubicBezTo>
                    <a:pt x="81" y="0"/>
                    <a:pt x="44" y="5"/>
                    <a:pt x="0" y="19"/>
                  </a:cubicBezTo>
                  <a:lnTo>
                    <a:pt x="203" y="19"/>
                  </a:lnTo>
                  <a:cubicBezTo>
                    <a:pt x="203" y="19"/>
                    <a:pt x="171" y="0"/>
                    <a:pt x="11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00;p58">
              <a:extLst>
                <a:ext uri="{FF2B5EF4-FFF2-40B4-BE49-F238E27FC236}">
                  <a16:creationId xmlns:a16="http://schemas.microsoft.com/office/drawing/2014/main" id="{3DC4CFA9-C64A-51FE-B5F2-6907043EDCD5}"/>
                </a:ext>
              </a:extLst>
            </p:cNvPr>
            <p:cNvSpPr/>
            <p:nvPr/>
          </p:nvSpPr>
          <p:spPr>
            <a:xfrm>
              <a:off x="6723204" y="1343934"/>
              <a:ext cx="425287" cy="424994"/>
            </a:xfrm>
            <a:custGeom>
              <a:avLst/>
              <a:gdLst/>
              <a:ahLst/>
              <a:cxnLst/>
              <a:rect l="l" t="t" r="r" b="b"/>
              <a:pathLst>
                <a:path w="21804" h="21789" extrusionOk="0">
                  <a:moveTo>
                    <a:pt x="10894" y="1156"/>
                  </a:moveTo>
                  <a:cubicBezTo>
                    <a:pt x="16255" y="1156"/>
                    <a:pt x="20618" y="5505"/>
                    <a:pt x="20618" y="10880"/>
                  </a:cubicBezTo>
                  <a:cubicBezTo>
                    <a:pt x="20618" y="16240"/>
                    <a:pt x="16255" y="20590"/>
                    <a:pt x="10894" y="20590"/>
                  </a:cubicBezTo>
                  <a:cubicBezTo>
                    <a:pt x="5534" y="20590"/>
                    <a:pt x="1170" y="16240"/>
                    <a:pt x="1170" y="10880"/>
                  </a:cubicBezTo>
                  <a:cubicBezTo>
                    <a:pt x="1170" y="5505"/>
                    <a:pt x="5534" y="1156"/>
                    <a:pt x="10894" y="1156"/>
                  </a:cubicBezTo>
                  <a:close/>
                  <a:moveTo>
                    <a:pt x="10894" y="0"/>
                  </a:moveTo>
                  <a:cubicBezTo>
                    <a:pt x="4898" y="0"/>
                    <a:pt x="0" y="4884"/>
                    <a:pt x="0" y="10894"/>
                  </a:cubicBezTo>
                  <a:cubicBezTo>
                    <a:pt x="0" y="16891"/>
                    <a:pt x="4884" y="21789"/>
                    <a:pt x="10894" y="21789"/>
                  </a:cubicBezTo>
                  <a:cubicBezTo>
                    <a:pt x="16905" y="21789"/>
                    <a:pt x="21803" y="16891"/>
                    <a:pt x="21789" y="10894"/>
                  </a:cubicBezTo>
                  <a:cubicBezTo>
                    <a:pt x="21789" y="4898"/>
                    <a:pt x="16905" y="0"/>
                    <a:pt x="108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01;p58">
              <a:extLst>
                <a:ext uri="{FF2B5EF4-FFF2-40B4-BE49-F238E27FC236}">
                  <a16:creationId xmlns:a16="http://schemas.microsoft.com/office/drawing/2014/main" id="{6DD9AB87-9263-BD5C-42EA-2F1FA82D97A5}"/>
                </a:ext>
              </a:extLst>
            </p:cNvPr>
            <p:cNvSpPr/>
            <p:nvPr/>
          </p:nvSpPr>
          <p:spPr>
            <a:xfrm>
              <a:off x="7047292" y="1343934"/>
              <a:ext cx="425287" cy="424994"/>
            </a:xfrm>
            <a:custGeom>
              <a:avLst/>
              <a:gdLst/>
              <a:ahLst/>
              <a:cxnLst/>
              <a:rect l="l" t="t" r="r" b="b"/>
              <a:pathLst>
                <a:path w="21804" h="21789" extrusionOk="0">
                  <a:moveTo>
                    <a:pt x="10895" y="1156"/>
                  </a:moveTo>
                  <a:cubicBezTo>
                    <a:pt x="16255" y="1156"/>
                    <a:pt x="20619" y="5505"/>
                    <a:pt x="20619" y="10880"/>
                  </a:cubicBezTo>
                  <a:cubicBezTo>
                    <a:pt x="20619" y="16240"/>
                    <a:pt x="16255" y="20590"/>
                    <a:pt x="10895" y="20590"/>
                  </a:cubicBezTo>
                  <a:cubicBezTo>
                    <a:pt x="5534" y="20590"/>
                    <a:pt x="1185" y="16240"/>
                    <a:pt x="1185" y="10880"/>
                  </a:cubicBezTo>
                  <a:cubicBezTo>
                    <a:pt x="1185" y="5505"/>
                    <a:pt x="5534" y="1156"/>
                    <a:pt x="10895" y="1156"/>
                  </a:cubicBezTo>
                  <a:close/>
                  <a:moveTo>
                    <a:pt x="10895" y="0"/>
                  </a:moveTo>
                  <a:cubicBezTo>
                    <a:pt x="4898" y="0"/>
                    <a:pt x="0" y="4884"/>
                    <a:pt x="0" y="10894"/>
                  </a:cubicBezTo>
                  <a:cubicBezTo>
                    <a:pt x="0" y="16891"/>
                    <a:pt x="4884" y="21789"/>
                    <a:pt x="10895" y="21789"/>
                  </a:cubicBezTo>
                  <a:cubicBezTo>
                    <a:pt x="16905" y="21789"/>
                    <a:pt x="21803" y="16891"/>
                    <a:pt x="21789" y="10894"/>
                  </a:cubicBezTo>
                  <a:cubicBezTo>
                    <a:pt x="21789" y="4898"/>
                    <a:pt x="16905" y="0"/>
                    <a:pt x="108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02;p58">
              <a:extLst>
                <a:ext uri="{FF2B5EF4-FFF2-40B4-BE49-F238E27FC236}">
                  <a16:creationId xmlns:a16="http://schemas.microsoft.com/office/drawing/2014/main" id="{0A166A2D-7CB3-64DB-C2C4-A8093CDCF01C}"/>
                </a:ext>
              </a:extLst>
            </p:cNvPr>
            <p:cNvSpPr/>
            <p:nvPr/>
          </p:nvSpPr>
          <p:spPr>
            <a:xfrm>
              <a:off x="6886086" y="1602074"/>
              <a:ext cx="424721" cy="424994"/>
            </a:xfrm>
            <a:custGeom>
              <a:avLst/>
              <a:gdLst/>
              <a:ahLst/>
              <a:cxnLst/>
              <a:rect l="l" t="t" r="r" b="b"/>
              <a:pathLst>
                <a:path w="21775" h="21789" extrusionOk="0">
                  <a:moveTo>
                    <a:pt x="10895" y="1185"/>
                  </a:moveTo>
                  <a:cubicBezTo>
                    <a:pt x="16241" y="1185"/>
                    <a:pt x="20604" y="5534"/>
                    <a:pt x="20604" y="10894"/>
                  </a:cubicBezTo>
                  <a:cubicBezTo>
                    <a:pt x="20604" y="16255"/>
                    <a:pt x="16255" y="20618"/>
                    <a:pt x="10895" y="20618"/>
                  </a:cubicBezTo>
                  <a:cubicBezTo>
                    <a:pt x="5520" y="20618"/>
                    <a:pt x="1171" y="16255"/>
                    <a:pt x="1171" y="10894"/>
                  </a:cubicBezTo>
                  <a:cubicBezTo>
                    <a:pt x="1171" y="5534"/>
                    <a:pt x="5520" y="1185"/>
                    <a:pt x="10895" y="1185"/>
                  </a:cubicBezTo>
                  <a:close/>
                  <a:moveTo>
                    <a:pt x="10895" y="0"/>
                  </a:moveTo>
                  <a:cubicBezTo>
                    <a:pt x="4899" y="0"/>
                    <a:pt x="0" y="4884"/>
                    <a:pt x="0" y="10894"/>
                  </a:cubicBezTo>
                  <a:cubicBezTo>
                    <a:pt x="0" y="16891"/>
                    <a:pt x="4870" y="21789"/>
                    <a:pt x="10895" y="21789"/>
                  </a:cubicBezTo>
                  <a:cubicBezTo>
                    <a:pt x="16906" y="21789"/>
                    <a:pt x="21775" y="16891"/>
                    <a:pt x="21775" y="10894"/>
                  </a:cubicBezTo>
                  <a:cubicBezTo>
                    <a:pt x="21775" y="4898"/>
                    <a:pt x="16906" y="0"/>
                    <a:pt x="10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03;p58">
              <a:extLst>
                <a:ext uri="{FF2B5EF4-FFF2-40B4-BE49-F238E27FC236}">
                  <a16:creationId xmlns:a16="http://schemas.microsoft.com/office/drawing/2014/main" id="{5D3C8A76-F06C-C6FB-761A-66421D4E48C1}"/>
                </a:ext>
              </a:extLst>
            </p:cNvPr>
            <p:cNvSpPr/>
            <p:nvPr/>
          </p:nvSpPr>
          <p:spPr>
            <a:xfrm>
              <a:off x="6806332" y="1507088"/>
              <a:ext cx="214204" cy="25396"/>
            </a:xfrm>
            <a:custGeom>
              <a:avLst/>
              <a:gdLst/>
              <a:ahLst/>
              <a:cxnLst/>
              <a:rect l="l" t="t" r="r" b="b"/>
              <a:pathLst>
                <a:path w="10982" h="1302" extrusionOk="0">
                  <a:moveTo>
                    <a:pt x="651" y="1"/>
                  </a:moveTo>
                  <a:cubicBezTo>
                    <a:pt x="289" y="1"/>
                    <a:pt x="1" y="290"/>
                    <a:pt x="1" y="651"/>
                  </a:cubicBezTo>
                  <a:cubicBezTo>
                    <a:pt x="1" y="1012"/>
                    <a:pt x="289" y="1301"/>
                    <a:pt x="651" y="1301"/>
                  </a:cubicBezTo>
                  <a:lnTo>
                    <a:pt x="10331" y="1301"/>
                  </a:lnTo>
                  <a:cubicBezTo>
                    <a:pt x="10693" y="1301"/>
                    <a:pt x="10982" y="1012"/>
                    <a:pt x="10982" y="651"/>
                  </a:cubicBezTo>
                  <a:cubicBezTo>
                    <a:pt x="10982" y="290"/>
                    <a:pt x="10693" y="1"/>
                    <a:pt x="10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04;p58">
              <a:extLst>
                <a:ext uri="{FF2B5EF4-FFF2-40B4-BE49-F238E27FC236}">
                  <a16:creationId xmlns:a16="http://schemas.microsoft.com/office/drawing/2014/main" id="{DECBA92D-3358-B953-FFA9-DE916C50CB93}"/>
                </a:ext>
              </a:extLst>
            </p:cNvPr>
            <p:cNvSpPr/>
            <p:nvPr/>
          </p:nvSpPr>
          <p:spPr>
            <a:xfrm>
              <a:off x="6806332" y="1556980"/>
              <a:ext cx="100061" cy="25376"/>
            </a:xfrm>
            <a:custGeom>
              <a:avLst/>
              <a:gdLst/>
              <a:ahLst/>
              <a:cxnLst/>
              <a:rect l="l" t="t" r="r" b="b"/>
              <a:pathLst>
                <a:path w="5130" h="1301" extrusionOk="0">
                  <a:moveTo>
                    <a:pt x="651" y="0"/>
                  </a:moveTo>
                  <a:cubicBezTo>
                    <a:pt x="289" y="0"/>
                    <a:pt x="1" y="289"/>
                    <a:pt x="1" y="651"/>
                  </a:cubicBezTo>
                  <a:cubicBezTo>
                    <a:pt x="1" y="1012"/>
                    <a:pt x="289" y="1301"/>
                    <a:pt x="651" y="1301"/>
                  </a:cubicBezTo>
                  <a:lnTo>
                    <a:pt x="4480" y="1301"/>
                  </a:lnTo>
                  <a:cubicBezTo>
                    <a:pt x="4841" y="1301"/>
                    <a:pt x="5130" y="1012"/>
                    <a:pt x="5130" y="651"/>
                  </a:cubicBezTo>
                  <a:cubicBezTo>
                    <a:pt x="5130" y="289"/>
                    <a:pt x="4841" y="0"/>
                    <a:pt x="4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05;p58">
              <a:extLst>
                <a:ext uri="{FF2B5EF4-FFF2-40B4-BE49-F238E27FC236}">
                  <a16:creationId xmlns:a16="http://schemas.microsoft.com/office/drawing/2014/main" id="{A166A2C0-2C0A-9287-5C52-1DF38AB90C8A}"/>
                </a:ext>
              </a:extLst>
            </p:cNvPr>
            <p:cNvSpPr/>
            <p:nvPr/>
          </p:nvSpPr>
          <p:spPr>
            <a:xfrm>
              <a:off x="7180293" y="1507088"/>
              <a:ext cx="60622" cy="25396"/>
            </a:xfrm>
            <a:custGeom>
              <a:avLst/>
              <a:gdLst/>
              <a:ahLst/>
              <a:cxnLst/>
              <a:rect l="l" t="t" r="r" b="b"/>
              <a:pathLst>
                <a:path w="3108" h="1302" extrusionOk="0">
                  <a:moveTo>
                    <a:pt x="651" y="1"/>
                  </a:moveTo>
                  <a:cubicBezTo>
                    <a:pt x="290" y="1"/>
                    <a:pt x="1" y="290"/>
                    <a:pt x="1" y="651"/>
                  </a:cubicBezTo>
                  <a:cubicBezTo>
                    <a:pt x="1" y="1012"/>
                    <a:pt x="290" y="1301"/>
                    <a:pt x="651" y="1301"/>
                  </a:cubicBezTo>
                  <a:lnTo>
                    <a:pt x="2457" y="1301"/>
                  </a:lnTo>
                  <a:cubicBezTo>
                    <a:pt x="2818" y="1301"/>
                    <a:pt x="3107" y="1012"/>
                    <a:pt x="3107" y="651"/>
                  </a:cubicBezTo>
                  <a:cubicBezTo>
                    <a:pt x="3107" y="290"/>
                    <a:pt x="2818" y="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06;p58">
              <a:extLst>
                <a:ext uri="{FF2B5EF4-FFF2-40B4-BE49-F238E27FC236}">
                  <a16:creationId xmlns:a16="http://schemas.microsoft.com/office/drawing/2014/main" id="{AF749A25-5EF5-48DA-D0B8-2D8DEAA2F73E}"/>
                </a:ext>
              </a:extLst>
            </p:cNvPr>
            <p:cNvSpPr/>
            <p:nvPr/>
          </p:nvSpPr>
          <p:spPr>
            <a:xfrm>
              <a:off x="7180293" y="1556980"/>
              <a:ext cx="214204" cy="25376"/>
            </a:xfrm>
            <a:custGeom>
              <a:avLst/>
              <a:gdLst/>
              <a:ahLst/>
              <a:cxnLst/>
              <a:rect l="l" t="t" r="r" b="b"/>
              <a:pathLst>
                <a:path w="10982" h="1301" extrusionOk="0">
                  <a:moveTo>
                    <a:pt x="651" y="0"/>
                  </a:moveTo>
                  <a:cubicBezTo>
                    <a:pt x="290" y="0"/>
                    <a:pt x="1" y="289"/>
                    <a:pt x="1" y="651"/>
                  </a:cubicBezTo>
                  <a:cubicBezTo>
                    <a:pt x="1" y="1012"/>
                    <a:pt x="290" y="1301"/>
                    <a:pt x="651" y="1301"/>
                  </a:cubicBezTo>
                  <a:lnTo>
                    <a:pt x="10332" y="1301"/>
                  </a:lnTo>
                  <a:cubicBezTo>
                    <a:pt x="10693" y="1301"/>
                    <a:pt x="10982" y="1012"/>
                    <a:pt x="10982" y="651"/>
                  </a:cubicBezTo>
                  <a:cubicBezTo>
                    <a:pt x="10982" y="289"/>
                    <a:pt x="10693" y="0"/>
                    <a:pt x="10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07;p58">
              <a:extLst>
                <a:ext uri="{FF2B5EF4-FFF2-40B4-BE49-F238E27FC236}">
                  <a16:creationId xmlns:a16="http://schemas.microsoft.com/office/drawing/2014/main" id="{1E5F1D29-965A-97CA-7599-11045936FD29}"/>
                </a:ext>
              </a:extLst>
            </p:cNvPr>
            <p:cNvSpPr/>
            <p:nvPr/>
          </p:nvSpPr>
          <p:spPr>
            <a:xfrm>
              <a:off x="6987549" y="1814828"/>
              <a:ext cx="128245" cy="25396"/>
            </a:xfrm>
            <a:custGeom>
              <a:avLst/>
              <a:gdLst/>
              <a:ahLst/>
              <a:cxnLst/>
              <a:rect l="l" t="t" r="r" b="b"/>
              <a:pathLst>
                <a:path w="6575" h="1302" extrusionOk="0">
                  <a:moveTo>
                    <a:pt x="650" y="1"/>
                  </a:moveTo>
                  <a:cubicBezTo>
                    <a:pt x="289" y="1"/>
                    <a:pt x="0" y="290"/>
                    <a:pt x="0" y="651"/>
                  </a:cubicBezTo>
                  <a:cubicBezTo>
                    <a:pt x="0" y="1012"/>
                    <a:pt x="289" y="1301"/>
                    <a:pt x="650" y="1301"/>
                  </a:cubicBezTo>
                  <a:lnTo>
                    <a:pt x="5924" y="1301"/>
                  </a:lnTo>
                  <a:cubicBezTo>
                    <a:pt x="6285" y="1301"/>
                    <a:pt x="6574" y="1012"/>
                    <a:pt x="6574" y="651"/>
                  </a:cubicBezTo>
                  <a:cubicBezTo>
                    <a:pt x="6574" y="290"/>
                    <a:pt x="6285" y="1"/>
                    <a:pt x="5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08;p58">
              <a:extLst>
                <a:ext uri="{FF2B5EF4-FFF2-40B4-BE49-F238E27FC236}">
                  <a16:creationId xmlns:a16="http://schemas.microsoft.com/office/drawing/2014/main" id="{42ADEB1A-BBDA-753A-5AA2-688671098BFD}"/>
                </a:ext>
              </a:extLst>
            </p:cNvPr>
            <p:cNvSpPr/>
            <p:nvPr/>
          </p:nvSpPr>
          <p:spPr>
            <a:xfrm>
              <a:off x="6987549" y="1865286"/>
              <a:ext cx="173614" cy="25376"/>
            </a:xfrm>
            <a:custGeom>
              <a:avLst/>
              <a:gdLst/>
              <a:ahLst/>
              <a:cxnLst/>
              <a:rect l="l" t="t" r="r" b="b"/>
              <a:pathLst>
                <a:path w="8901" h="1301" extrusionOk="0">
                  <a:moveTo>
                    <a:pt x="650" y="0"/>
                  </a:moveTo>
                  <a:cubicBezTo>
                    <a:pt x="289" y="0"/>
                    <a:pt x="0" y="289"/>
                    <a:pt x="0" y="650"/>
                  </a:cubicBezTo>
                  <a:cubicBezTo>
                    <a:pt x="0" y="1012"/>
                    <a:pt x="289" y="1301"/>
                    <a:pt x="650" y="1301"/>
                  </a:cubicBezTo>
                  <a:lnTo>
                    <a:pt x="8250" y="1301"/>
                  </a:lnTo>
                  <a:cubicBezTo>
                    <a:pt x="8611" y="1301"/>
                    <a:pt x="8900" y="1012"/>
                    <a:pt x="8900" y="650"/>
                  </a:cubicBezTo>
                  <a:cubicBezTo>
                    <a:pt x="8900" y="289"/>
                    <a:pt x="8611" y="0"/>
                    <a:pt x="8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250;p58">
            <a:extLst>
              <a:ext uri="{FF2B5EF4-FFF2-40B4-BE49-F238E27FC236}">
                <a16:creationId xmlns:a16="http://schemas.microsoft.com/office/drawing/2014/main" id="{78D3F80D-3212-A523-F151-39D8E1BA0881}"/>
              </a:ext>
            </a:extLst>
          </p:cNvPr>
          <p:cNvGrpSpPr/>
          <p:nvPr/>
        </p:nvGrpSpPr>
        <p:grpSpPr>
          <a:xfrm>
            <a:off x="6616710" y="2886481"/>
            <a:ext cx="811665" cy="1696194"/>
            <a:chOff x="5993850" y="1398214"/>
            <a:chExt cx="811665" cy="1356200"/>
          </a:xfrm>
        </p:grpSpPr>
        <p:sp>
          <p:nvSpPr>
            <p:cNvPr id="29" name="Google Shape;2251;p58">
              <a:extLst>
                <a:ext uri="{FF2B5EF4-FFF2-40B4-BE49-F238E27FC236}">
                  <a16:creationId xmlns:a16="http://schemas.microsoft.com/office/drawing/2014/main" id="{958D880C-44B0-9A6A-7CB1-76E89F287476}"/>
                </a:ext>
              </a:extLst>
            </p:cNvPr>
            <p:cNvSpPr/>
            <p:nvPr/>
          </p:nvSpPr>
          <p:spPr>
            <a:xfrm>
              <a:off x="6248346" y="2314491"/>
              <a:ext cx="98929" cy="422478"/>
            </a:xfrm>
            <a:custGeom>
              <a:avLst/>
              <a:gdLst/>
              <a:ahLst/>
              <a:cxnLst/>
              <a:rect l="l" t="t" r="r" b="b"/>
              <a:pathLst>
                <a:path w="5072" h="21660" extrusionOk="0">
                  <a:moveTo>
                    <a:pt x="0" y="1"/>
                  </a:moveTo>
                  <a:lnTo>
                    <a:pt x="2630" y="21659"/>
                  </a:lnTo>
                  <a:lnTo>
                    <a:pt x="5072" y="21659"/>
                  </a:lnTo>
                  <a:lnTo>
                    <a:pt x="4624" y="1"/>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52;p58">
              <a:extLst>
                <a:ext uri="{FF2B5EF4-FFF2-40B4-BE49-F238E27FC236}">
                  <a16:creationId xmlns:a16="http://schemas.microsoft.com/office/drawing/2014/main" id="{79BD549D-11A8-F428-03B5-7B0BF0F2F519}"/>
                </a:ext>
              </a:extLst>
            </p:cNvPr>
            <p:cNvSpPr/>
            <p:nvPr/>
          </p:nvSpPr>
          <p:spPr>
            <a:xfrm>
              <a:off x="6180411" y="2688469"/>
              <a:ext cx="166865" cy="55531"/>
            </a:xfrm>
            <a:custGeom>
              <a:avLst/>
              <a:gdLst/>
              <a:ahLst/>
              <a:cxnLst/>
              <a:rect l="l" t="t" r="r" b="b"/>
              <a:pathLst>
                <a:path w="8555" h="2847" extrusionOk="0">
                  <a:moveTo>
                    <a:pt x="6503" y="0"/>
                  </a:moveTo>
                  <a:lnTo>
                    <a:pt x="1" y="2485"/>
                  </a:lnTo>
                  <a:lnTo>
                    <a:pt x="810" y="2846"/>
                  </a:lnTo>
                  <a:lnTo>
                    <a:pt x="8555" y="2846"/>
                  </a:lnTo>
                  <a:lnTo>
                    <a:pt x="8555" y="968"/>
                  </a:lnTo>
                  <a:lnTo>
                    <a:pt x="6503" y="0"/>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53;p58">
              <a:extLst>
                <a:ext uri="{FF2B5EF4-FFF2-40B4-BE49-F238E27FC236}">
                  <a16:creationId xmlns:a16="http://schemas.microsoft.com/office/drawing/2014/main" id="{75DA563D-69AF-41DB-A353-F09432907D5E}"/>
                </a:ext>
              </a:extLst>
            </p:cNvPr>
            <p:cNvSpPr/>
            <p:nvPr/>
          </p:nvSpPr>
          <p:spPr>
            <a:xfrm>
              <a:off x="6163228" y="2707349"/>
              <a:ext cx="185180" cy="47066"/>
            </a:xfrm>
            <a:custGeom>
              <a:avLst/>
              <a:gdLst/>
              <a:ahLst/>
              <a:cxnLst/>
              <a:rect l="l" t="t" r="r" b="b"/>
              <a:pathLst>
                <a:path w="9494" h="2413" extrusionOk="0">
                  <a:moveTo>
                    <a:pt x="9479" y="0"/>
                  </a:moveTo>
                  <a:cubicBezTo>
                    <a:pt x="9479" y="0"/>
                    <a:pt x="8583" y="1046"/>
                    <a:pt x="6780" y="1046"/>
                  </a:cubicBezTo>
                  <a:cubicBezTo>
                    <a:pt x="6013" y="1046"/>
                    <a:pt x="5083" y="857"/>
                    <a:pt x="3988" y="318"/>
                  </a:cubicBezTo>
                  <a:cubicBezTo>
                    <a:pt x="3988" y="318"/>
                    <a:pt x="1012" y="997"/>
                    <a:pt x="145" y="1965"/>
                  </a:cubicBezTo>
                  <a:cubicBezTo>
                    <a:pt x="1" y="2124"/>
                    <a:pt x="102" y="2370"/>
                    <a:pt x="318" y="2370"/>
                  </a:cubicBezTo>
                  <a:lnTo>
                    <a:pt x="9118" y="2413"/>
                  </a:lnTo>
                  <a:cubicBezTo>
                    <a:pt x="9334" y="2413"/>
                    <a:pt x="9493" y="2254"/>
                    <a:pt x="9493" y="2037"/>
                  </a:cubicBezTo>
                  <a:lnTo>
                    <a:pt x="9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54;p58">
              <a:extLst>
                <a:ext uri="{FF2B5EF4-FFF2-40B4-BE49-F238E27FC236}">
                  <a16:creationId xmlns:a16="http://schemas.microsoft.com/office/drawing/2014/main" id="{6D278417-51CA-AFF4-9129-6885D79ED2B1}"/>
                </a:ext>
              </a:extLst>
            </p:cNvPr>
            <p:cNvSpPr/>
            <p:nvPr/>
          </p:nvSpPr>
          <p:spPr>
            <a:xfrm>
              <a:off x="6198180" y="1841608"/>
              <a:ext cx="164876" cy="809984"/>
            </a:xfrm>
            <a:custGeom>
              <a:avLst/>
              <a:gdLst/>
              <a:ahLst/>
              <a:cxnLst/>
              <a:rect l="l" t="t" r="r" b="b"/>
              <a:pathLst>
                <a:path w="8453" h="41527" extrusionOk="0">
                  <a:moveTo>
                    <a:pt x="2500" y="1"/>
                  </a:moveTo>
                  <a:cubicBezTo>
                    <a:pt x="2500" y="1"/>
                    <a:pt x="0" y="2804"/>
                    <a:pt x="593" y="11054"/>
                  </a:cubicBezTo>
                  <a:lnTo>
                    <a:pt x="3150" y="41526"/>
                  </a:lnTo>
                  <a:lnTo>
                    <a:pt x="8409" y="41526"/>
                  </a:lnTo>
                  <a:lnTo>
                    <a:pt x="7586" y="6647"/>
                  </a:lnTo>
                  <a:lnTo>
                    <a:pt x="8453" y="535"/>
                  </a:lnTo>
                  <a:lnTo>
                    <a:pt x="2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55;p58">
              <a:extLst>
                <a:ext uri="{FF2B5EF4-FFF2-40B4-BE49-F238E27FC236}">
                  <a16:creationId xmlns:a16="http://schemas.microsoft.com/office/drawing/2014/main" id="{C2DECCA1-6AEF-5F56-CC7B-275DA666261D}"/>
                </a:ext>
              </a:extLst>
            </p:cNvPr>
            <p:cNvSpPr/>
            <p:nvPr/>
          </p:nvSpPr>
          <p:spPr>
            <a:xfrm>
              <a:off x="6246649" y="1841608"/>
              <a:ext cx="198424" cy="152763"/>
            </a:xfrm>
            <a:custGeom>
              <a:avLst/>
              <a:gdLst/>
              <a:ahLst/>
              <a:cxnLst/>
              <a:rect l="l" t="t" r="r" b="b"/>
              <a:pathLst>
                <a:path w="10173" h="7832" extrusionOk="0">
                  <a:moveTo>
                    <a:pt x="0" y="1"/>
                  </a:moveTo>
                  <a:lnTo>
                    <a:pt x="3396" y="6459"/>
                  </a:lnTo>
                  <a:lnTo>
                    <a:pt x="10172" y="7832"/>
                  </a:lnTo>
                  <a:cubicBezTo>
                    <a:pt x="8959" y="2847"/>
                    <a:pt x="7167" y="535"/>
                    <a:pt x="7167" y="535"/>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56;p58">
              <a:extLst>
                <a:ext uri="{FF2B5EF4-FFF2-40B4-BE49-F238E27FC236}">
                  <a16:creationId xmlns:a16="http://schemas.microsoft.com/office/drawing/2014/main" id="{84109B26-AFA9-05C8-9EC1-5E7E910B8E9E}"/>
                </a:ext>
              </a:extLst>
            </p:cNvPr>
            <p:cNvSpPr/>
            <p:nvPr/>
          </p:nvSpPr>
          <p:spPr>
            <a:xfrm>
              <a:off x="6248892" y="1845274"/>
              <a:ext cx="42306" cy="763484"/>
            </a:xfrm>
            <a:custGeom>
              <a:avLst/>
              <a:gdLst/>
              <a:ahLst/>
              <a:cxnLst/>
              <a:rect l="l" t="t" r="r" b="b"/>
              <a:pathLst>
                <a:path w="2169" h="39143" extrusionOk="0">
                  <a:moveTo>
                    <a:pt x="1619" y="0"/>
                  </a:moveTo>
                  <a:lnTo>
                    <a:pt x="1128" y="1084"/>
                  </a:lnTo>
                  <a:cubicBezTo>
                    <a:pt x="333" y="3020"/>
                    <a:pt x="1" y="5115"/>
                    <a:pt x="117" y="7181"/>
                  </a:cubicBezTo>
                  <a:lnTo>
                    <a:pt x="2067" y="39142"/>
                  </a:lnTo>
                  <a:lnTo>
                    <a:pt x="2168" y="39142"/>
                  </a:lnTo>
                  <a:lnTo>
                    <a:pt x="218" y="7181"/>
                  </a:lnTo>
                  <a:cubicBezTo>
                    <a:pt x="88" y="5130"/>
                    <a:pt x="434" y="3035"/>
                    <a:pt x="1200" y="1113"/>
                  </a:cubicBezTo>
                  <a:lnTo>
                    <a:pt x="1691" y="29"/>
                  </a:lnTo>
                  <a:lnTo>
                    <a:pt x="1619"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57;p58">
              <a:extLst>
                <a:ext uri="{FF2B5EF4-FFF2-40B4-BE49-F238E27FC236}">
                  <a16:creationId xmlns:a16="http://schemas.microsoft.com/office/drawing/2014/main" id="{6D4B4E00-D17F-4804-306D-CEC381BB3D94}"/>
                </a:ext>
              </a:extLst>
            </p:cNvPr>
            <p:cNvSpPr/>
            <p:nvPr/>
          </p:nvSpPr>
          <p:spPr>
            <a:xfrm>
              <a:off x="6256791" y="2607857"/>
              <a:ext cx="101485" cy="1716"/>
            </a:xfrm>
            <a:custGeom>
              <a:avLst/>
              <a:gdLst/>
              <a:ahLst/>
              <a:cxnLst/>
              <a:rect l="l" t="t" r="r" b="b"/>
              <a:pathLst>
                <a:path w="5203" h="88" extrusionOk="0">
                  <a:moveTo>
                    <a:pt x="0" y="1"/>
                  </a:moveTo>
                  <a:lnTo>
                    <a:pt x="0" y="87"/>
                  </a:lnTo>
                  <a:lnTo>
                    <a:pt x="5202" y="87"/>
                  </a:lnTo>
                  <a:lnTo>
                    <a:pt x="5202"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58;p58">
              <a:extLst>
                <a:ext uri="{FF2B5EF4-FFF2-40B4-BE49-F238E27FC236}">
                  <a16:creationId xmlns:a16="http://schemas.microsoft.com/office/drawing/2014/main" id="{800B9F9A-B3A0-51E7-1EA3-45BEEC79FF8E}"/>
                </a:ext>
              </a:extLst>
            </p:cNvPr>
            <p:cNvSpPr/>
            <p:nvPr/>
          </p:nvSpPr>
          <p:spPr>
            <a:xfrm>
              <a:off x="6414603" y="2314491"/>
              <a:ext cx="177008" cy="422478"/>
            </a:xfrm>
            <a:custGeom>
              <a:avLst/>
              <a:gdLst/>
              <a:ahLst/>
              <a:cxnLst/>
              <a:rect l="l" t="t" r="r" b="b"/>
              <a:pathLst>
                <a:path w="9075" h="21660" extrusionOk="0">
                  <a:moveTo>
                    <a:pt x="1" y="1"/>
                  </a:moveTo>
                  <a:lnTo>
                    <a:pt x="6618" y="21659"/>
                  </a:lnTo>
                  <a:lnTo>
                    <a:pt x="9075" y="21659"/>
                  </a:lnTo>
                  <a:lnTo>
                    <a:pt x="5159" y="1"/>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59;p58">
              <a:extLst>
                <a:ext uri="{FF2B5EF4-FFF2-40B4-BE49-F238E27FC236}">
                  <a16:creationId xmlns:a16="http://schemas.microsoft.com/office/drawing/2014/main" id="{87C22303-D953-DAAC-D85B-E70865FB19AE}"/>
                </a:ext>
              </a:extLst>
            </p:cNvPr>
            <p:cNvSpPr/>
            <p:nvPr/>
          </p:nvSpPr>
          <p:spPr>
            <a:xfrm>
              <a:off x="6543684" y="2688469"/>
              <a:ext cx="166846" cy="55531"/>
            </a:xfrm>
            <a:custGeom>
              <a:avLst/>
              <a:gdLst/>
              <a:ahLst/>
              <a:cxnLst/>
              <a:rect l="l" t="t" r="r" b="b"/>
              <a:pathLst>
                <a:path w="8554" h="2847" extrusionOk="0">
                  <a:moveTo>
                    <a:pt x="2052" y="0"/>
                  </a:moveTo>
                  <a:lnTo>
                    <a:pt x="0" y="968"/>
                  </a:lnTo>
                  <a:lnTo>
                    <a:pt x="0" y="2846"/>
                  </a:lnTo>
                  <a:lnTo>
                    <a:pt x="7745" y="2846"/>
                  </a:lnTo>
                  <a:lnTo>
                    <a:pt x="8554" y="2485"/>
                  </a:lnTo>
                  <a:lnTo>
                    <a:pt x="2052" y="0"/>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60;p58">
              <a:extLst>
                <a:ext uri="{FF2B5EF4-FFF2-40B4-BE49-F238E27FC236}">
                  <a16:creationId xmlns:a16="http://schemas.microsoft.com/office/drawing/2014/main" id="{69565F6C-E7A6-EA43-2519-8EF60127BB2C}"/>
                </a:ext>
              </a:extLst>
            </p:cNvPr>
            <p:cNvSpPr/>
            <p:nvPr/>
          </p:nvSpPr>
          <p:spPr>
            <a:xfrm>
              <a:off x="6535219" y="2706783"/>
              <a:ext cx="192222" cy="47631"/>
            </a:xfrm>
            <a:custGeom>
              <a:avLst/>
              <a:gdLst/>
              <a:ahLst/>
              <a:cxnLst/>
              <a:rect l="l" t="t" r="r" b="b"/>
              <a:pathLst>
                <a:path w="9855" h="2442" extrusionOk="0">
                  <a:moveTo>
                    <a:pt x="1" y="0"/>
                  </a:moveTo>
                  <a:lnTo>
                    <a:pt x="362" y="2066"/>
                  </a:lnTo>
                  <a:cubicBezTo>
                    <a:pt x="362" y="2283"/>
                    <a:pt x="521" y="2442"/>
                    <a:pt x="738" y="2442"/>
                  </a:cubicBezTo>
                  <a:lnTo>
                    <a:pt x="9537" y="2413"/>
                  </a:lnTo>
                  <a:cubicBezTo>
                    <a:pt x="9754" y="2413"/>
                    <a:pt x="9855" y="2153"/>
                    <a:pt x="9710" y="1994"/>
                  </a:cubicBezTo>
                  <a:cubicBezTo>
                    <a:pt x="8843" y="1040"/>
                    <a:pt x="5867" y="347"/>
                    <a:pt x="5867" y="347"/>
                  </a:cubicBezTo>
                  <a:cubicBezTo>
                    <a:pt x="4790" y="885"/>
                    <a:pt x="3837" y="1075"/>
                    <a:pt x="3029" y="1075"/>
                  </a:cubicBezTo>
                  <a:cubicBezTo>
                    <a:pt x="1104" y="107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61;p58">
              <a:extLst>
                <a:ext uri="{FF2B5EF4-FFF2-40B4-BE49-F238E27FC236}">
                  <a16:creationId xmlns:a16="http://schemas.microsoft.com/office/drawing/2014/main" id="{D46579B4-73E2-A7F1-A503-A2E2803E4E91}"/>
                </a:ext>
              </a:extLst>
            </p:cNvPr>
            <p:cNvSpPr/>
            <p:nvPr/>
          </p:nvSpPr>
          <p:spPr>
            <a:xfrm>
              <a:off x="6339081" y="1890369"/>
              <a:ext cx="252824" cy="759798"/>
            </a:xfrm>
            <a:custGeom>
              <a:avLst/>
              <a:gdLst/>
              <a:ahLst/>
              <a:cxnLst/>
              <a:rect l="l" t="t" r="r" b="b"/>
              <a:pathLst>
                <a:path w="12962" h="38954" extrusionOk="0">
                  <a:moveTo>
                    <a:pt x="1" y="0"/>
                  </a:moveTo>
                  <a:lnTo>
                    <a:pt x="578" y="12022"/>
                  </a:lnTo>
                  <a:lnTo>
                    <a:pt x="7167" y="38954"/>
                  </a:lnTo>
                  <a:lnTo>
                    <a:pt x="12961" y="38954"/>
                  </a:lnTo>
                  <a:lnTo>
                    <a:pt x="5433" y="533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2;p58">
              <a:extLst>
                <a:ext uri="{FF2B5EF4-FFF2-40B4-BE49-F238E27FC236}">
                  <a16:creationId xmlns:a16="http://schemas.microsoft.com/office/drawing/2014/main" id="{A49D4C38-9106-3E23-BF76-7B704DB11C8A}"/>
                </a:ext>
              </a:extLst>
            </p:cNvPr>
            <p:cNvSpPr/>
            <p:nvPr/>
          </p:nvSpPr>
          <p:spPr>
            <a:xfrm>
              <a:off x="6471244" y="2607857"/>
              <a:ext cx="109091" cy="1716"/>
            </a:xfrm>
            <a:custGeom>
              <a:avLst/>
              <a:gdLst/>
              <a:ahLst/>
              <a:cxnLst/>
              <a:rect l="l" t="t" r="r" b="b"/>
              <a:pathLst>
                <a:path w="5593" h="88" extrusionOk="0">
                  <a:moveTo>
                    <a:pt x="1" y="1"/>
                  </a:moveTo>
                  <a:lnTo>
                    <a:pt x="1" y="87"/>
                  </a:lnTo>
                  <a:lnTo>
                    <a:pt x="5593" y="87"/>
                  </a:lnTo>
                  <a:lnTo>
                    <a:pt x="5593"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3;p58">
              <a:extLst>
                <a:ext uri="{FF2B5EF4-FFF2-40B4-BE49-F238E27FC236}">
                  <a16:creationId xmlns:a16="http://schemas.microsoft.com/office/drawing/2014/main" id="{6636A40D-8A22-B9CC-A001-5FB7B84A2103}"/>
                </a:ext>
              </a:extLst>
            </p:cNvPr>
            <p:cNvSpPr/>
            <p:nvPr/>
          </p:nvSpPr>
          <p:spPr>
            <a:xfrm>
              <a:off x="6344152" y="1994346"/>
              <a:ext cx="87675" cy="465311"/>
            </a:xfrm>
            <a:custGeom>
              <a:avLst/>
              <a:gdLst/>
              <a:ahLst/>
              <a:cxnLst/>
              <a:rect l="l" t="t" r="r" b="b"/>
              <a:pathLst>
                <a:path w="4495" h="23856" extrusionOk="0">
                  <a:moveTo>
                    <a:pt x="1402" y="1"/>
                  </a:moveTo>
                  <a:lnTo>
                    <a:pt x="1" y="1807"/>
                  </a:lnTo>
                  <a:lnTo>
                    <a:pt x="318" y="6691"/>
                  </a:lnTo>
                  <a:lnTo>
                    <a:pt x="4494" y="23856"/>
                  </a:lnTo>
                  <a:lnTo>
                    <a:pt x="1402"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4;p58">
              <a:extLst>
                <a:ext uri="{FF2B5EF4-FFF2-40B4-BE49-F238E27FC236}">
                  <a16:creationId xmlns:a16="http://schemas.microsoft.com/office/drawing/2014/main" id="{E5617D91-2869-EA3D-EA15-77485B230479}"/>
                </a:ext>
              </a:extLst>
            </p:cNvPr>
            <p:cNvSpPr/>
            <p:nvPr/>
          </p:nvSpPr>
          <p:spPr>
            <a:xfrm>
              <a:off x="6723769" y="1753974"/>
              <a:ext cx="81745" cy="26215"/>
            </a:xfrm>
            <a:custGeom>
              <a:avLst/>
              <a:gdLst/>
              <a:ahLst/>
              <a:cxnLst/>
              <a:rect l="l" t="t" r="r" b="b"/>
              <a:pathLst>
                <a:path w="4191" h="1344" extrusionOk="0">
                  <a:moveTo>
                    <a:pt x="0" y="0"/>
                  </a:moveTo>
                  <a:cubicBezTo>
                    <a:pt x="14" y="72"/>
                    <a:pt x="867" y="1156"/>
                    <a:pt x="867" y="1156"/>
                  </a:cubicBezTo>
                  <a:lnTo>
                    <a:pt x="3612" y="1344"/>
                  </a:lnTo>
                  <a:cubicBezTo>
                    <a:pt x="3930" y="1344"/>
                    <a:pt x="4190" y="1026"/>
                    <a:pt x="4118" y="722"/>
                  </a:cubicBezTo>
                  <a:cubicBezTo>
                    <a:pt x="4060" y="520"/>
                    <a:pt x="3901" y="376"/>
                    <a:pt x="3699" y="361"/>
                  </a:cubicBezTo>
                  <a:cubicBezTo>
                    <a:pt x="2716" y="260"/>
                    <a:pt x="0" y="0"/>
                    <a:pt x="0"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5;p58">
              <a:extLst>
                <a:ext uri="{FF2B5EF4-FFF2-40B4-BE49-F238E27FC236}">
                  <a16:creationId xmlns:a16="http://schemas.microsoft.com/office/drawing/2014/main" id="{A19F7F46-3E27-9421-EF1B-235DCB52BABC}"/>
                </a:ext>
              </a:extLst>
            </p:cNvPr>
            <p:cNvSpPr/>
            <p:nvPr/>
          </p:nvSpPr>
          <p:spPr>
            <a:xfrm>
              <a:off x="6670210" y="1752551"/>
              <a:ext cx="104859" cy="62475"/>
            </a:xfrm>
            <a:custGeom>
              <a:avLst/>
              <a:gdLst/>
              <a:ahLst/>
              <a:cxnLst/>
              <a:rect l="l" t="t" r="r" b="b"/>
              <a:pathLst>
                <a:path w="5376" h="3203" extrusionOk="0">
                  <a:moveTo>
                    <a:pt x="1662" y="1"/>
                  </a:moveTo>
                  <a:cubicBezTo>
                    <a:pt x="1662" y="1"/>
                    <a:pt x="1" y="275"/>
                    <a:pt x="1099" y="1821"/>
                  </a:cubicBezTo>
                  <a:cubicBezTo>
                    <a:pt x="1846" y="2883"/>
                    <a:pt x="2386" y="3202"/>
                    <a:pt x="3055" y="3202"/>
                  </a:cubicBezTo>
                  <a:cubicBezTo>
                    <a:pt x="3369" y="3202"/>
                    <a:pt x="3712" y="3132"/>
                    <a:pt x="4119" y="3035"/>
                  </a:cubicBezTo>
                  <a:cubicBezTo>
                    <a:pt x="5376" y="2746"/>
                    <a:pt x="4292" y="795"/>
                    <a:pt x="4292" y="795"/>
                  </a:cubicBezTo>
                  <a:lnTo>
                    <a:pt x="2717" y="59"/>
                  </a:lnTo>
                  <a:lnTo>
                    <a:pt x="1662" y="1"/>
                  </a:ln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6;p58">
              <a:extLst>
                <a:ext uri="{FF2B5EF4-FFF2-40B4-BE49-F238E27FC236}">
                  <a16:creationId xmlns:a16="http://schemas.microsoft.com/office/drawing/2014/main" id="{D1A90755-AC74-C35C-2260-065720D57DAD}"/>
                </a:ext>
              </a:extLst>
            </p:cNvPr>
            <p:cNvSpPr/>
            <p:nvPr/>
          </p:nvSpPr>
          <p:spPr>
            <a:xfrm>
              <a:off x="6632449" y="1749176"/>
              <a:ext cx="73865" cy="38054"/>
            </a:xfrm>
            <a:custGeom>
              <a:avLst/>
              <a:gdLst/>
              <a:ahLst/>
              <a:cxnLst/>
              <a:rect l="l" t="t" r="r" b="b"/>
              <a:pathLst>
                <a:path w="3787" h="1951" extrusionOk="0">
                  <a:moveTo>
                    <a:pt x="1171" y="0"/>
                  </a:moveTo>
                  <a:lnTo>
                    <a:pt x="1" y="1893"/>
                  </a:lnTo>
                  <a:lnTo>
                    <a:pt x="3396" y="1951"/>
                  </a:lnTo>
                  <a:lnTo>
                    <a:pt x="3786" y="174"/>
                  </a:lnTo>
                  <a:lnTo>
                    <a:pt x="1171" y="0"/>
                  </a:lnTo>
                  <a:close/>
                </a:path>
              </a:pathLst>
            </a:custGeom>
            <a:solidFill>
              <a:srgbClr val="F9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7;p58">
              <a:extLst>
                <a:ext uri="{FF2B5EF4-FFF2-40B4-BE49-F238E27FC236}">
                  <a16:creationId xmlns:a16="http://schemas.microsoft.com/office/drawing/2014/main" id="{078A4CE1-8C33-14EA-8479-F97F83868CC5}"/>
                </a:ext>
              </a:extLst>
            </p:cNvPr>
            <p:cNvSpPr/>
            <p:nvPr/>
          </p:nvSpPr>
          <p:spPr>
            <a:xfrm>
              <a:off x="6344152" y="1622924"/>
              <a:ext cx="326377" cy="178685"/>
            </a:xfrm>
            <a:custGeom>
              <a:avLst/>
              <a:gdLst/>
              <a:ahLst/>
              <a:cxnLst/>
              <a:rect l="l" t="t" r="r" b="b"/>
              <a:pathLst>
                <a:path w="16733" h="9161" extrusionOk="0">
                  <a:moveTo>
                    <a:pt x="3179" y="0"/>
                  </a:moveTo>
                  <a:lnTo>
                    <a:pt x="1" y="2009"/>
                  </a:lnTo>
                  <a:lnTo>
                    <a:pt x="5043" y="7990"/>
                  </a:lnTo>
                  <a:cubicBezTo>
                    <a:pt x="5466" y="8498"/>
                    <a:pt x="6096" y="8786"/>
                    <a:pt x="6744" y="8786"/>
                  </a:cubicBezTo>
                  <a:cubicBezTo>
                    <a:pt x="6760" y="8786"/>
                    <a:pt x="6776" y="8786"/>
                    <a:pt x="6791" y="8785"/>
                  </a:cubicBezTo>
                  <a:lnTo>
                    <a:pt x="15432" y="9161"/>
                  </a:lnTo>
                  <a:lnTo>
                    <a:pt x="16732" y="6257"/>
                  </a:lnTo>
                  <a:lnTo>
                    <a:pt x="7731" y="5101"/>
                  </a:lnTo>
                  <a:lnTo>
                    <a:pt x="3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8;p58">
              <a:extLst>
                <a:ext uri="{FF2B5EF4-FFF2-40B4-BE49-F238E27FC236}">
                  <a16:creationId xmlns:a16="http://schemas.microsoft.com/office/drawing/2014/main" id="{E4B7035F-6A5A-3543-E97F-C09212575981}"/>
                </a:ext>
              </a:extLst>
            </p:cNvPr>
            <p:cNvSpPr/>
            <p:nvPr/>
          </p:nvSpPr>
          <p:spPr>
            <a:xfrm>
              <a:off x="6399116" y="1669130"/>
              <a:ext cx="43418" cy="109930"/>
            </a:xfrm>
            <a:custGeom>
              <a:avLst/>
              <a:gdLst/>
              <a:ahLst/>
              <a:cxnLst/>
              <a:rect l="l" t="t" r="r" b="b"/>
              <a:pathLst>
                <a:path w="2226" h="5636" extrusionOk="0">
                  <a:moveTo>
                    <a:pt x="188" y="1"/>
                  </a:moveTo>
                  <a:lnTo>
                    <a:pt x="0" y="2992"/>
                  </a:lnTo>
                  <a:lnTo>
                    <a:pt x="2225" y="5636"/>
                  </a:lnTo>
                  <a:lnTo>
                    <a:pt x="188"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69;p58">
              <a:extLst>
                <a:ext uri="{FF2B5EF4-FFF2-40B4-BE49-F238E27FC236}">
                  <a16:creationId xmlns:a16="http://schemas.microsoft.com/office/drawing/2014/main" id="{EDACAF92-688F-89AF-717C-9D6845F43EB5}"/>
                </a:ext>
              </a:extLst>
            </p:cNvPr>
            <p:cNvSpPr/>
            <p:nvPr/>
          </p:nvSpPr>
          <p:spPr>
            <a:xfrm>
              <a:off x="6460263" y="1718457"/>
              <a:ext cx="34680" cy="4818"/>
            </a:xfrm>
            <a:custGeom>
              <a:avLst/>
              <a:gdLst/>
              <a:ahLst/>
              <a:cxnLst/>
              <a:rect l="l" t="t" r="r" b="b"/>
              <a:pathLst>
                <a:path w="1778" h="247" extrusionOk="0">
                  <a:moveTo>
                    <a:pt x="0" y="0"/>
                  </a:moveTo>
                  <a:lnTo>
                    <a:pt x="0" y="73"/>
                  </a:lnTo>
                  <a:lnTo>
                    <a:pt x="1778" y="246"/>
                  </a:lnTo>
                  <a:lnTo>
                    <a:pt x="1778" y="174"/>
                  </a:lnTo>
                  <a:lnTo>
                    <a:pt x="0"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0;p58">
              <a:extLst>
                <a:ext uri="{FF2B5EF4-FFF2-40B4-BE49-F238E27FC236}">
                  <a16:creationId xmlns:a16="http://schemas.microsoft.com/office/drawing/2014/main" id="{3B0175FF-AE71-57FB-92B7-FB0AC4A6C45C}"/>
                </a:ext>
              </a:extLst>
            </p:cNvPr>
            <p:cNvSpPr/>
            <p:nvPr/>
          </p:nvSpPr>
          <p:spPr>
            <a:xfrm>
              <a:off x="6204655" y="1622924"/>
              <a:ext cx="222650" cy="229145"/>
            </a:xfrm>
            <a:custGeom>
              <a:avLst/>
              <a:gdLst/>
              <a:ahLst/>
              <a:cxnLst/>
              <a:rect l="l" t="t" r="r" b="b"/>
              <a:pathLst>
                <a:path w="11415" h="11748" extrusionOk="0">
                  <a:moveTo>
                    <a:pt x="10360" y="0"/>
                  </a:moveTo>
                  <a:lnTo>
                    <a:pt x="0" y="405"/>
                  </a:lnTo>
                  <a:lnTo>
                    <a:pt x="2168" y="11213"/>
                  </a:lnTo>
                  <a:lnTo>
                    <a:pt x="9320" y="11747"/>
                  </a:lnTo>
                  <a:lnTo>
                    <a:pt x="9739" y="6936"/>
                  </a:lnTo>
                  <a:cubicBezTo>
                    <a:pt x="10143" y="6863"/>
                    <a:pt x="11155" y="5895"/>
                    <a:pt x="11299" y="4711"/>
                  </a:cubicBezTo>
                  <a:cubicBezTo>
                    <a:pt x="11415" y="3743"/>
                    <a:pt x="10620" y="2587"/>
                    <a:pt x="10172" y="1994"/>
                  </a:cubicBezTo>
                  <a:lnTo>
                    <a:pt x="103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1;p58">
              <a:extLst>
                <a:ext uri="{FF2B5EF4-FFF2-40B4-BE49-F238E27FC236}">
                  <a16:creationId xmlns:a16="http://schemas.microsoft.com/office/drawing/2014/main" id="{97583B8A-0B95-D6A0-CE75-3096B55BF51C}"/>
                </a:ext>
              </a:extLst>
            </p:cNvPr>
            <p:cNvSpPr/>
            <p:nvPr/>
          </p:nvSpPr>
          <p:spPr>
            <a:xfrm>
              <a:off x="6223536" y="1712547"/>
              <a:ext cx="23406" cy="129084"/>
            </a:xfrm>
            <a:custGeom>
              <a:avLst/>
              <a:gdLst/>
              <a:ahLst/>
              <a:cxnLst/>
              <a:rect l="l" t="t" r="r" b="b"/>
              <a:pathLst>
                <a:path w="1200" h="6618" extrusionOk="0">
                  <a:moveTo>
                    <a:pt x="1041" y="0"/>
                  </a:moveTo>
                  <a:lnTo>
                    <a:pt x="1" y="621"/>
                  </a:lnTo>
                  <a:lnTo>
                    <a:pt x="1200" y="6618"/>
                  </a:lnTo>
                  <a:lnTo>
                    <a:pt x="1041"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2;p58">
              <a:extLst>
                <a:ext uri="{FF2B5EF4-FFF2-40B4-BE49-F238E27FC236}">
                  <a16:creationId xmlns:a16="http://schemas.microsoft.com/office/drawing/2014/main" id="{C2CC9715-C766-FAA5-A4F4-7A0546543E4C}"/>
                </a:ext>
              </a:extLst>
            </p:cNvPr>
            <p:cNvSpPr/>
            <p:nvPr/>
          </p:nvSpPr>
          <p:spPr>
            <a:xfrm>
              <a:off x="6183239" y="1873731"/>
              <a:ext cx="84847" cy="78644"/>
            </a:xfrm>
            <a:custGeom>
              <a:avLst/>
              <a:gdLst/>
              <a:ahLst/>
              <a:cxnLst/>
              <a:rect l="l" t="t" r="r" b="b"/>
              <a:pathLst>
                <a:path w="4350" h="4032" extrusionOk="0">
                  <a:moveTo>
                    <a:pt x="2254" y="1"/>
                  </a:moveTo>
                  <a:cubicBezTo>
                    <a:pt x="1156" y="15"/>
                    <a:pt x="0" y="954"/>
                    <a:pt x="0" y="2024"/>
                  </a:cubicBezTo>
                  <a:cubicBezTo>
                    <a:pt x="0" y="3093"/>
                    <a:pt x="1315" y="4032"/>
                    <a:pt x="2399" y="4032"/>
                  </a:cubicBezTo>
                  <a:cubicBezTo>
                    <a:pt x="3468" y="4032"/>
                    <a:pt x="4349" y="3165"/>
                    <a:pt x="4349" y="2081"/>
                  </a:cubicBezTo>
                  <a:cubicBezTo>
                    <a:pt x="4349" y="1012"/>
                    <a:pt x="3324" y="1"/>
                    <a:pt x="2254"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3;p58">
              <a:extLst>
                <a:ext uri="{FF2B5EF4-FFF2-40B4-BE49-F238E27FC236}">
                  <a16:creationId xmlns:a16="http://schemas.microsoft.com/office/drawing/2014/main" id="{576A48B1-20EB-A9E1-AA18-651F969F0917}"/>
                </a:ext>
              </a:extLst>
            </p:cNvPr>
            <p:cNvSpPr/>
            <p:nvPr/>
          </p:nvSpPr>
          <p:spPr>
            <a:xfrm>
              <a:off x="6144055" y="1845547"/>
              <a:ext cx="99788" cy="55258"/>
            </a:xfrm>
            <a:custGeom>
              <a:avLst/>
              <a:gdLst/>
              <a:ahLst/>
              <a:cxnLst/>
              <a:rect l="l" t="t" r="r" b="b"/>
              <a:pathLst>
                <a:path w="5116" h="2833" extrusionOk="0">
                  <a:moveTo>
                    <a:pt x="897" y="1"/>
                  </a:moveTo>
                  <a:cubicBezTo>
                    <a:pt x="897" y="1"/>
                    <a:pt x="1" y="1605"/>
                    <a:pt x="102" y="1677"/>
                  </a:cubicBezTo>
                  <a:cubicBezTo>
                    <a:pt x="189" y="1749"/>
                    <a:pt x="3382" y="2833"/>
                    <a:pt x="3382" y="2833"/>
                  </a:cubicBezTo>
                  <a:lnTo>
                    <a:pt x="5116" y="1677"/>
                  </a:lnTo>
                  <a:lnTo>
                    <a:pt x="897" y="1"/>
                  </a:ln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74;p58">
              <a:extLst>
                <a:ext uri="{FF2B5EF4-FFF2-40B4-BE49-F238E27FC236}">
                  <a16:creationId xmlns:a16="http://schemas.microsoft.com/office/drawing/2014/main" id="{2F5953DE-ED94-C049-5C77-1D243258E0B1}"/>
                </a:ext>
              </a:extLst>
            </p:cNvPr>
            <p:cNvSpPr/>
            <p:nvPr/>
          </p:nvSpPr>
          <p:spPr>
            <a:xfrm>
              <a:off x="5993850" y="1630804"/>
              <a:ext cx="235913" cy="271432"/>
            </a:xfrm>
            <a:custGeom>
              <a:avLst/>
              <a:gdLst/>
              <a:ahLst/>
              <a:cxnLst/>
              <a:rect l="l" t="t" r="r" b="b"/>
              <a:pathLst>
                <a:path w="12095" h="13916" extrusionOk="0">
                  <a:moveTo>
                    <a:pt x="10808" y="1"/>
                  </a:moveTo>
                  <a:lnTo>
                    <a:pt x="1316" y="7601"/>
                  </a:lnTo>
                  <a:cubicBezTo>
                    <a:pt x="1" y="8627"/>
                    <a:pt x="507" y="10736"/>
                    <a:pt x="2168" y="11054"/>
                  </a:cubicBezTo>
                  <a:lnTo>
                    <a:pt x="8771" y="13915"/>
                  </a:lnTo>
                  <a:lnTo>
                    <a:pt x="11054" y="11054"/>
                  </a:lnTo>
                  <a:lnTo>
                    <a:pt x="6026" y="8670"/>
                  </a:lnTo>
                  <a:lnTo>
                    <a:pt x="12094" y="4596"/>
                  </a:lnTo>
                  <a:lnTo>
                    <a:pt x="108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75;p58">
              <a:extLst>
                <a:ext uri="{FF2B5EF4-FFF2-40B4-BE49-F238E27FC236}">
                  <a16:creationId xmlns:a16="http://schemas.microsoft.com/office/drawing/2014/main" id="{03438F34-A33C-4F92-6AC8-9059B422C2F5}"/>
                </a:ext>
              </a:extLst>
            </p:cNvPr>
            <p:cNvSpPr/>
            <p:nvPr/>
          </p:nvSpPr>
          <p:spPr>
            <a:xfrm>
              <a:off x="6078110" y="1799049"/>
              <a:ext cx="33276" cy="1443"/>
            </a:xfrm>
            <a:custGeom>
              <a:avLst/>
              <a:gdLst/>
              <a:ahLst/>
              <a:cxnLst/>
              <a:rect l="l" t="t" r="r" b="b"/>
              <a:pathLst>
                <a:path w="1706" h="74" extrusionOk="0">
                  <a:moveTo>
                    <a:pt x="1" y="1"/>
                  </a:moveTo>
                  <a:lnTo>
                    <a:pt x="1" y="73"/>
                  </a:lnTo>
                  <a:lnTo>
                    <a:pt x="1706" y="73"/>
                  </a:lnTo>
                  <a:lnTo>
                    <a:pt x="1706"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76;p58">
              <a:extLst>
                <a:ext uri="{FF2B5EF4-FFF2-40B4-BE49-F238E27FC236}">
                  <a16:creationId xmlns:a16="http://schemas.microsoft.com/office/drawing/2014/main" id="{A6B85B89-7707-9BE2-550D-30CE3E809D68}"/>
                </a:ext>
              </a:extLst>
            </p:cNvPr>
            <p:cNvSpPr/>
            <p:nvPr/>
          </p:nvSpPr>
          <p:spPr>
            <a:xfrm>
              <a:off x="6227203" y="1398214"/>
              <a:ext cx="220407" cy="169206"/>
            </a:xfrm>
            <a:custGeom>
              <a:avLst/>
              <a:gdLst/>
              <a:ahLst/>
              <a:cxnLst/>
              <a:rect l="l" t="t" r="r" b="b"/>
              <a:pathLst>
                <a:path w="11300" h="8675" extrusionOk="0">
                  <a:moveTo>
                    <a:pt x="5539" y="1"/>
                  </a:moveTo>
                  <a:cubicBezTo>
                    <a:pt x="4875" y="1"/>
                    <a:pt x="4197" y="61"/>
                    <a:pt x="3555" y="150"/>
                  </a:cubicBezTo>
                  <a:cubicBezTo>
                    <a:pt x="622" y="540"/>
                    <a:pt x="0" y="3358"/>
                    <a:pt x="0" y="3358"/>
                  </a:cubicBezTo>
                  <a:lnTo>
                    <a:pt x="1575" y="4369"/>
                  </a:lnTo>
                  <a:cubicBezTo>
                    <a:pt x="1575" y="4369"/>
                    <a:pt x="3468" y="5135"/>
                    <a:pt x="5462" y="5467"/>
                  </a:cubicBezTo>
                  <a:lnTo>
                    <a:pt x="5361" y="8675"/>
                  </a:lnTo>
                  <a:lnTo>
                    <a:pt x="11097" y="8675"/>
                  </a:lnTo>
                  <a:cubicBezTo>
                    <a:pt x="11299" y="7620"/>
                    <a:pt x="11039" y="6594"/>
                    <a:pt x="10389" y="5857"/>
                  </a:cubicBezTo>
                  <a:cubicBezTo>
                    <a:pt x="9739" y="5106"/>
                    <a:pt x="9941" y="3936"/>
                    <a:pt x="9941" y="3936"/>
                  </a:cubicBezTo>
                  <a:cubicBezTo>
                    <a:pt x="10057" y="3257"/>
                    <a:pt x="9999" y="2708"/>
                    <a:pt x="9797" y="2289"/>
                  </a:cubicBezTo>
                  <a:cubicBezTo>
                    <a:pt x="9271" y="506"/>
                    <a:pt x="7460" y="1"/>
                    <a:pt x="5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77;p58">
              <a:extLst>
                <a:ext uri="{FF2B5EF4-FFF2-40B4-BE49-F238E27FC236}">
                  <a16:creationId xmlns:a16="http://schemas.microsoft.com/office/drawing/2014/main" id="{A3016BCB-4C38-297F-ECAF-B1FD549ACA7A}"/>
                </a:ext>
              </a:extLst>
            </p:cNvPr>
            <p:cNvSpPr/>
            <p:nvPr/>
          </p:nvSpPr>
          <p:spPr>
            <a:xfrm>
              <a:off x="6284410" y="1545706"/>
              <a:ext cx="65966" cy="111061"/>
            </a:xfrm>
            <a:custGeom>
              <a:avLst/>
              <a:gdLst/>
              <a:ahLst/>
              <a:cxnLst/>
              <a:rect l="l" t="t" r="r" b="b"/>
              <a:pathLst>
                <a:path w="3382" h="5694" extrusionOk="0">
                  <a:moveTo>
                    <a:pt x="0" y="0"/>
                  </a:moveTo>
                  <a:lnTo>
                    <a:pt x="0" y="4017"/>
                  </a:lnTo>
                  <a:cubicBezTo>
                    <a:pt x="0" y="4947"/>
                    <a:pt x="738" y="5693"/>
                    <a:pt x="1664" y="5693"/>
                  </a:cubicBezTo>
                  <a:cubicBezTo>
                    <a:pt x="1673" y="5693"/>
                    <a:pt x="1682" y="5693"/>
                    <a:pt x="1691" y="5693"/>
                  </a:cubicBezTo>
                  <a:cubicBezTo>
                    <a:pt x="2616" y="5693"/>
                    <a:pt x="3381" y="4956"/>
                    <a:pt x="3381" y="4017"/>
                  </a:cubicBezTo>
                  <a:lnTo>
                    <a:pt x="3381" y="0"/>
                  </a:ln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78;p58">
              <a:extLst>
                <a:ext uri="{FF2B5EF4-FFF2-40B4-BE49-F238E27FC236}">
                  <a16:creationId xmlns:a16="http://schemas.microsoft.com/office/drawing/2014/main" id="{A21075F6-0F09-F593-9D48-1576D79E84DB}"/>
                </a:ext>
              </a:extLst>
            </p:cNvPr>
            <p:cNvSpPr/>
            <p:nvPr/>
          </p:nvSpPr>
          <p:spPr>
            <a:xfrm>
              <a:off x="6281874" y="1529927"/>
              <a:ext cx="68502" cy="74314"/>
            </a:xfrm>
            <a:custGeom>
              <a:avLst/>
              <a:gdLst/>
              <a:ahLst/>
              <a:cxnLst/>
              <a:rect l="l" t="t" r="r" b="b"/>
              <a:pathLst>
                <a:path w="3512" h="3810" extrusionOk="0">
                  <a:moveTo>
                    <a:pt x="0" y="0"/>
                  </a:moveTo>
                  <a:cubicBezTo>
                    <a:pt x="0" y="0"/>
                    <a:pt x="355" y="3810"/>
                    <a:pt x="3256" y="3810"/>
                  </a:cubicBezTo>
                  <a:cubicBezTo>
                    <a:pt x="3339" y="3810"/>
                    <a:pt x="3424" y="3807"/>
                    <a:pt x="3511" y="3800"/>
                  </a:cubicBezTo>
                  <a:lnTo>
                    <a:pt x="3511" y="1777"/>
                  </a:lnTo>
                  <a:lnTo>
                    <a:pt x="0"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79;p58">
              <a:extLst>
                <a:ext uri="{FF2B5EF4-FFF2-40B4-BE49-F238E27FC236}">
                  <a16:creationId xmlns:a16="http://schemas.microsoft.com/office/drawing/2014/main" id="{93B8774A-E6BE-72A7-24AB-44F3CA6B1273}"/>
                </a:ext>
              </a:extLst>
            </p:cNvPr>
            <p:cNvSpPr/>
            <p:nvPr/>
          </p:nvSpPr>
          <p:spPr>
            <a:xfrm>
              <a:off x="6370932" y="1492733"/>
              <a:ext cx="42014" cy="41721"/>
            </a:xfrm>
            <a:custGeom>
              <a:avLst/>
              <a:gdLst/>
              <a:ahLst/>
              <a:cxnLst/>
              <a:rect l="l" t="t" r="r" b="b"/>
              <a:pathLst>
                <a:path w="2154" h="2139" extrusionOk="0">
                  <a:moveTo>
                    <a:pt x="1069" y="0"/>
                  </a:moveTo>
                  <a:cubicBezTo>
                    <a:pt x="477" y="0"/>
                    <a:pt x="0" y="477"/>
                    <a:pt x="0" y="1084"/>
                  </a:cubicBezTo>
                  <a:cubicBezTo>
                    <a:pt x="0" y="1676"/>
                    <a:pt x="491" y="2138"/>
                    <a:pt x="1084" y="2138"/>
                  </a:cubicBezTo>
                  <a:cubicBezTo>
                    <a:pt x="1691" y="2138"/>
                    <a:pt x="2153" y="1662"/>
                    <a:pt x="2153" y="1055"/>
                  </a:cubicBezTo>
                  <a:cubicBezTo>
                    <a:pt x="2153" y="462"/>
                    <a:pt x="1662" y="0"/>
                    <a:pt x="1069" y="0"/>
                  </a:cubicBezTo>
                  <a:close/>
                </a:path>
              </a:pathLst>
            </a:custGeom>
            <a:solidFill>
              <a:srgbClr val="963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80;p58">
              <a:extLst>
                <a:ext uri="{FF2B5EF4-FFF2-40B4-BE49-F238E27FC236}">
                  <a16:creationId xmlns:a16="http://schemas.microsoft.com/office/drawing/2014/main" id="{CEBDB3EE-0355-D674-15D3-BAA753B6B0A0}"/>
                </a:ext>
              </a:extLst>
            </p:cNvPr>
            <p:cNvSpPr/>
            <p:nvPr/>
          </p:nvSpPr>
          <p:spPr>
            <a:xfrm>
              <a:off x="6272863" y="1438900"/>
              <a:ext cx="127387" cy="149116"/>
            </a:xfrm>
            <a:custGeom>
              <a:avLst/>
              <a:gdLst/>
              <a:ahLst/>
              <a:cxnLst/>
              <a:rect l="l" t="t" r="r" b="b"/>
              <a:pathLst>
                <a:path w="6531" h="7645" extrusionOk="0">
                  <a:moveTo>
                    <a:pt x="5491" y="0"/>
                  </a:moveTo>
                  <a:lnTo>
                    <a:pt x="535" y="44"/>
                  </a:lnTo>
                  <a:cubicBezTo>
                    <a:pt x="231" y="44"/>
                    <a:pt x="0" y="304"/>
                    <a:pt x="0" y="607"/>
                  </a:cubicBezTo>
                  <a:lnTo>
                    <a:pt x="29" y="5534"/>
                  </a:lnTo>
                  <a:cubicBezTo>
                    <a:pt x="29" y="6687"/>
                    <a:pt x="983" y="7644"/>
                    <a:pt x="2131" y="7644"/>
                  </a:cubicBezTo>
                  <a:cubicBezTo>
                    <a:pt x="2148" y="7644"/>
                    <a:pt x="2165" y="7644"/>
                    <a:pt x="2182" y="7644"/>
                  </a:cubicBezTo>
                  <a:lnTo>
                    <a:pt x="4407" y="7629"/>
                  </a:lnTo>
                  <a:cubicBezTo>
                    <a:pt x="5577" y="7615"/>
                    <a:pt x="6531" y="6632"/>
                    <a:pt x="6516" y="5476"/>
                  </a:cubicBezTo>
                  <a:lnTo>
                    <a:pt x="6473" y="983"/>
                  </a:lnTo>
                  <a:cubicBezTo>
                    <a:pt x="6473" y="434"/>
                    <a:pt x="6025" y="0"/>
                    <a:pt x="5491"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81;p58">
              <a:extLst>
                <a:ext uri="{FF2B5EF4-FFF2-40B4-BE49-F238E27FC236}">
                  <a16:creationId xmlns:a16="http://schemas.microsoft.com/office/drawing/2014/main" id="{89905E5A-D59F-5C44-597C-1F283A5DB5BD}"/>
                </a:ext>
              </a:extLst>
            </p:cNvPr>
            <p:cNvSpPr/>
            <p:nvPr/>
          </p:nvSpPr>
          <p:spPr>
            <a:xfrm>
              <a:off x="6261180" y="1468762"/>
              <a:ext cx="46071" cy="39712"/>
            </a:xfrm>
            <a:custGeom>
              <a:avLst/>
              <a:gdLst/>
              <a:ahLst/>
              <a:cxnLst/>
              <a:rect l="l" t="t" r="r" b="b"/>
              <a:pathLst>
                <a:path w="2362" h="2036" extrusionOk="0">
                  <a:moveTo>
                    <a:pt x="599" y="1"/>
                  </a:moveTo>
                  <a:cubicBezTo>
                    <a:pt x="599" y="1"/>
                    <a:pt x="1" y="2035"/>
                    <a:pt x="1011" y="2035"/>
                  </a:cubicBezTo>
                  <a:cubicBezTo>
                    <a:pt x="1053" y="2035"/>
                    <a:pt x="1099" y="2031"/>
                    <a:pt x="1148" y="2024"/>
                  </a:cubicBezTo>
                  <a:cubicBezTo>
                    <a:pt x="2362" y="1821"/>
                    <a:pt x="2304" y="1"/>
                    <a:pt x="2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82;p58">
              <a:extLst>
                <a:ext uri="{FF2B5EF4-FFF2-40B4-BE49-F238E27FC236}">
                  <a16:creationId xmlns:a16="http://schemas.microsoft.com/office/drawing/2014/main" id="{0DEB3A8F-C304-3F1F-7302-E97A8CD2F155}"/>
                </a:ext>
              </a:extLst>
            </p:cNvPr>
            <p:cNvSpPr/>
            <p:nvPr/>
          </p:nvSpPr>
          <p:spPr>
            <a:xfrm>
              <a:off x="6193947" y="1402817"/>
              <a:ext cx="182352" cy="174765"/>
            </a:xfrm>
            <a:custGeom>
              <a:avLst/>
              <a:gdLst/>
              <a:ahLst/>
              <a:cxnLst/>
              <a:rect l="l" t="t" r="r" b="b"/>
              <a:pathLst>
                <a:path w="9349" h="8960" extrusionOk="0">
                  <a:moveTo>
                    <a:pt x="5031" y="0"/>
                  </a:moveTo>
                  <a:cubicBezTo>
                    <a:pt x="4758" y="0"/>
                    <a:pt x="2452" y="103"/>
                    <a:pt x="1257" y="3497"/>
                  </a:cubicBezTo>
                  <a:cubicBezTo>
                    <a:pt x="0" y="7110"/>
                    <a:pt x="1633" y="8901"/>
                    <a:pt x="1691" y="8959"/>
                  </a:cubicBezTo>
                  <a:lnTo>
                    <a:pt x="5130" y="8959"/>
                  </a:lnTo>
                  <a:cubicBezTo>
                    <a:pt x="5318" y="7933"/>
                    <a:pt x="5000" y="6951"/>
                    <a:pt x="4638" y="6170"/>
                  </a:cubicBezTo>
                  <a:cubicBezTo>
                    <a:pt x="4219" y="5275"/>
                    <a:pt x="4552" y="4249"/>
                    <a:pt x="4552" y="4249"/>
                  </a:cubicBezTo>
                  <a:cubicBezTo>
                    <a:pt x="4566" y="4191"/>
                    <a:pt x="4566" y="4133"/>
                    <a:pt x="4566" y="4075"/>
                  </a:cubicBezTo>
                  <a:cubicBezTo>
                    <a:pt x="5809" y="3989"/>
                    <a:pt x="8829" y="3570"/>
                    <a:pt x="9276" y="1402"/>
                  </a:cubicBezTo>
                  <a:lnTo>
                    <a:pt x="9349" y="608"/>
                  </a:lnTo>
                  <a:lnTo>
                    <a:pt x="5057" y="1"/>
                  </a:lnTo>
                  <a:cubicBezTo>
                    <a:pt x="5057" y="1"/>
                    <a:pt x="5048" y="0"/>
                    <a:pt x="5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83;p58">
              <a:extLst>
                <a:ext uri="{FF2B5EF4-FFF2-40B4-BE49-F238E27FC236}">
                  <a16:creationId xmlns:a16="http://schemas.microsoft.com/office/drawing/2014/main" id="{A53504FF-E900-FFE2-B331-3888B01B178F}"/>
                </a:ext>
              </a:extLst>
            </p:cNvPr>
            <p:cNvSpPr/>
            <p:nvPr/>
          </p:nvSpPr>
          <p:spPr>
            <a:xfrm>
              <a:off x="6251993" y="1491309"/>
              <a:ext cx="42014" cy="41741"/>
            </a:xfrm>
            <a:custGeom>
              <a:avLst/>
              <a:gdLst/>
              <a:ahLst/>
              <a:cxnLst/>
              <a:rect l="l" t="t" r="r" b="b"/>
              <a:pathLst>
                <a:path w="2154" h="2140" extrusionOk="0">
                  <a:moveTo>
                    <a:pt x="1070" y="1"/>
                  </a:moveTo>
                  <a:cubicBezTo>
                    <a:pt x="463" y="1"/>
                    <a:pt x="1" y="478"/>
                    <a:pt x="1" y="1084"/>
                  </a:cubicBezTo>
                  <a:cubicBezTo>
                    <a:pt x="1" y="1677"/>
                    <a:pt x="492" y="2139"/>
                    <a:pt x="1085" y="2139"/>
                  </a:cubicBezTo>
                  <a:cubicBezTo>
                    <a:pt x="1677" y="2139"/>
                    <a:pt x="2154" y="1662"/>
                    <a:pt x="2154" y="1056"/>
                  </a:cubicBezTo>
                  <a:cubicBezTo>
                    <a:pt x="2125" y="478"/>
                    <a:pt x="1648" y="1"/>
                    <a:pt x="1070"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84;p58">
              <a:extLst>
                <a:ext uri="{FF2B5EF4-FFF2-40B4-BE49-F238E27FC236}">
                  <a16:creationId xmlns:a16="http://schemas.microsoft.com/office/drawing/2014/main" id="{D8BCEA39-4B1A-DD4C-A644-C968258AC59E}"/>
                </a:ext>
              </a:extLst>
            </p:cNvPr>
            <p:cNvSpPr/>
            <p:nvPr/>
          </p:nvSpPr>
          <p:spPr>
            <a:xfrm>
              <a:off x="6356557" y="1480601"/>
              <a:ext cx="9889" cy="53853"/>
            </a:xfrm>
            <a:custGeom>
              <a:avLst/>
              <a:gdLst/>
              <a:ahLst/>
              <a:cxnLst/>
              <a:rect l="l" t="t" r="r" b="b"/>
              <a:pathLst>
                <a:path w="507" h="2761" extrusionOk="0">
                  <a:moveTo>
                    <a:pt x="217" y="1"/>
                  </a:moveTo>
                  <a:cubicBezTo>
                    <a:pt x="159" y="1"/>
                    <a:pt x="188" y="694"/>
                    <a:pt x="275" y="1503"/>
                  </a:cubicBezTo>
                  <a:cubicBezTo>
                    <a:pt x="289" y="1922"/>
                    <a:pt x="405" y="2298"/>
                    <a:pt x="304" y="2515"/>
                  </a:cubicBezTo>
                  <a:cubicBezTo>
                    <a:pt x="246" y="2616"/>
                    <a:pt x="159" y="2674"/>
                    <a:pt x="116" y="2688"/>
                  </a:cubicBezTo>
                  <a:cubicBezTo>
                    <a:pt x="44" y="2717"/>
                    <a:pt x="0" y="2717"/>
                    <a:pt x="0" y="2732"/>
                  </a:cubicBezTo>
                  <a:cubicBezTo>
                    <a:pt x="0" y="2746"/>
                    <a:pt x="44" y="2760"/>
                    <a:pt x="130" y="2760"/>
                  </a:cubicBezTo>
                  <a:cubicBezTo>
                    <a:pt x="217" y="2760"/>
                    <a:pt x="347" y="2717"/>
                    <a:pt x="419" y="2573"/>
                  </a:cubicBezTo>
                  <a:cubicBezTo>
                    <a:pt x="506" y="2428"/>
                    <a:pt x="506" y="2240"/>
                    <a:pt x="492" y="2067"/>
                  </a:cubicBezTo>
                  <a:cubicBezTo>
                    <a:pt x="477" y="1865"/>
                    <a:pt x="448" y="1677"/>
                    <a:pt x="434" y="1489"/>
                  </a:cubicBezTo>
                  <a:cubicBezTo>
                    <a:pt x="362" y="665"/>
                    <a:pt x="246"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85;p58">
              <a:extLst>
                <a:ext uri="{FF2B5EF4-FFF2-40B4-BE49-F238E27FC236}">
                  <a16:creationId xmlns:a16="http://schemas.microsoft.com/office/drawing/2014/main" id="{61220A19-6C45-C63B-E585-51BF568A8998}"/>
                </a:ext>
              </a:extLst>
            </p:cNvPr>
            <p:cNvSpPr/>
            <p:nvPr/>
          </p:nvSpPr>
          <p:spPr>
            <a:xfrm>
              <a:off x="6321039" y="1484833"/>
              <a:ext cx="4252" cy="12990"/>
            </a:xfrm>
            <a:custGeom>
              <a:avLst/>
              <a:gdLst/>
              <a:ahLst/>
              <a:cxnLst/>
              <a:rect l="l" t="t" r="r" b="b"/>
              <a:pathLst>
                <a:path w="218" h="666" extrusionOk="0">
                  <a:moveTo>
                    <a:pt x="73" y="0"/>
                  </a:moveTo>
                  <a:cubicBezTo>
                    <a:pt x="15" y="0"/>
                    <a:pt x="1" y="159"/>
                    <a:pt x="15" y="347"/>
                  </a:cubicBezTo>
                  <a:cubicBezTo>
                    <a:pt x="30" y="521"/>
                    <a:pt x="102" y="665"/>
                    <a:pt x="145" y="665"/>
                  </a:cubicBezTo>
                  <a:cubicBezTo>
                    <a:pt x="203" y="665"/>
                    <a:pt x="218" y="506"/>
                    <a:pt x="203" y="318"/>
                  </a:cubicBezTo>
                  <a:cubicBezTo>
                    <a:pt x="174" y="145"/>
                    <a:pt x="131"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286;p58">
              <a:extLst>
                <a:ext uri="{FF2B5EF4-FFF2-40B4-BE49-F238E27FC236}">
                  <a16:creationId xmlns:a16="http://schemas.microsoft.com/office/drawing/2014/main" id="{DA4DF830-D767-2863-C697-6DC08D37F34E}"/>
                </a:ext>
              </a:extLst>
            </p:cNvPr>
            <p:cNvSpPr/>
            <p:nvPr/>
          </p:nvSpPr>
          <p:spPr>
            <a:xfrm>
              <a:off x="6379104" y="1479470"/>
              <a:ext cx="4233" cy="12990"/>
            </a:xfrm>
            <a:custGeom>
              <a:avLst/>
              <a:gdLst/>
              <a:ahLst/>
              <a:cxnLst/>
              <a:rect l="l" t="t" r="r" b="b"/>
              <a:pathLst>
                <a:path w="217" h="666" extrusionOk="0">
                  <a:moveTo>
                    <a:pt x="72" y="1"/>
                  </a:moveTo>
                  <a:cubicBezTo>
                    <a:pt x="15" y="1"/>
                    <a:pt x="0" y="160"/>
                    <a:pt x="15" y="348"/>
                  </a:cubicBezTo>
                  <a:cubicBezTo>
                    <a:pt x="29" y="521"/>
                    <a:pt x="101" y="666"/>
                    <a:pt x="145" y="666"/>
                  </a:cubicBezTo>
                  <a:cubicBezTo>
                    <a:pt x="203" y="666"/>
                    <a:pt x="217" y="507"/>
                    <a:pt x="203" y="333"/>
                  </a:cubicBezTo>
                  <a:cubicBezTo>
                    <a:pt x="174" y="145"/>
                    <a:pt x="13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287;p58">
              <a:extLst>
                <a:ext uri="{FF2B5EF4-FFF2-40B4-BE49-F238E27FC236}">
                  <a16:creationId xmlns:a16="http://schemas.microsoft.com/office/drawing/2014/main" id="{C73488A9-B26C-7385-55CF-A47F2091315F}"/>
                </a:ext>
              </a:extLst>
            </p:cNvPr>
            <p:cNvSpPr/>
            <p:nvPr/>
          </p:nvSpPr>
          <p:spPr>
            <a:xfrm>
              <a:off x="6329777" y="1533302"/>
              <a:ext cx="32710" cy="23367"/>
            </a:xfrm>
            <a:custGeom>
              <a:avLst/>
              <a:gdLst/>
              <a:ahLst/>
              <a:cxnLst/>
              <a:rect l="l" t="t" r="r" b="b"/>
              <a:pathLst>
                <a:path w="1677" h="1198" extrusionOk="0">
                  <a:moveTo>
                    <a:pt x="58" y="1"/>
                  </a:moveTo>
                  <a:cubicBezTo>
                    <a:pt x="44" y="1"/>
                    <a:pt x="1" y="131"/>
                    <a:pt x="58" y="347"/>
                  </a:cubicBezTo>
                  <a:cubicBezTo>
                    <a:pt x="116" y="550"/>
                    <a:pt x="261" y="839"/>
                    <a:pt x="535" y="1027"/>
                  </a:cubicBezTo>
                  <a:cubicBezTo>
                    <a:pt x="752" y="1157"/>
                    <a:pt x="993" y="1197"/>
                    <a:pt x="1185" y="1197"/>
                  </a:cubicBezTo>
                  <a:cubicBezTo>
                    <a:pt x="1250" y="1197"/>
                    <a:pt x="1308" y="1193"/>
                    <a:pt x="1359" y="1185"/>
                  </a:cubicBezTo>
                  <a:cubicBezTo>
                    <a:pt x="1576" y="1128"/>
                    <a:pt x="1677" y="1055"/>
                    <a:pt x="1677" y="1041"/>
                  </a:cubicBezTo>
                  <a:cubicBezTo>
                    <a:pt x="1674" y="1038"/>
                    <a:pt x="1668" y="1037"/>
                    <a:pt x="1658" y="1037"/>
                  </a:cubicBezTo>
                  <a:cubicBezTo>
                    <a:pt x="1618" y="1037"/>
                    <a:pt x="1521" y="1055"/>
                    <a:pt x="1359" y="1055"/>
                  </a:cubicBezTo>
                  <a:cubicBezTo>
                    <a:pt x="1157" y="1055"/>
                    <a:pt x="882" y="1027"/>
                    <a:pt x="651" y="882"/>
                  </a:cubicBezTo>
                  <a:cubicBezTo>
                    <a:pt x="420" y="709"/>
                    <a:pt x="261" y="492"/>
                    <a:pt x="174" y="319"/>
                  </a:cubicBezTo>
                  <a:cubicBezTo>
                    <a:pt x="102" y="131"/>
                    <a:pt x="87" y="1"/>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288;p58">
              <a:extLst>
                <a:ext uri="{FF2B5EF4-FFF2-40B4-BE49-F238E27FC236}">
                  <a16:creationId xmlns:a16="http://schemas.microsoft.com/office/drawing/2014/main" id="{7360458D-5BB6-9451-702D-0FB81060E8C1}"/>
                </a:ext>
              </a:extLst>
            </p:cNvPr>
            <p:cNvSpPr/>
            <p:nvPr/>
          </p:nvSpPr>
          <p:spPr>
            <a:xfrm>
              <a:off x="6322736" y="1529849"/>
              <a:ext cx="15526" cy="11371"/>
            </a:xfrm>
            <a:custGeom>
              <a:avLst/>
              <a:gdLst/>
              <a:ahLst/>
              <a:cxnLst/>
              <a:rect l="l" t="t" r="r" b="b"/>
              <a:pathLst>
                <a:path w="796" h="583" extrusionOk="0">
                  <a:moveTo>
                    <a:pt x="594" y="1"/>
                  </a:moveTo>
                  <a:cubicBezTo>
                    <a:pt x="490" y="1"/>
                    <a:pt x="372" y="35"/>
                    <a:pt x="275" y="120"/>
                  </a:cubicBezTo>
                  <a:cubicBezTo>
                    <a:pt x="145" y="207"/>
                    <a:pt x="58" y="337"/>
                    <a:pt x="44" y="423"/>
                  </a:cubicBezTo>
                  <a:cubicBezTo>
                    <a:pt x="0" y="510"/>
                    <a:pt x="15" y="582"/>
                    <a:pt x="58" y="582"/>
                  </a:cubicBezTo>
                  <a:cubicBezTo>
                    <a:pt x="102" y="582"/>
                    <a:pt x="174" y="380"/>
                    <a:pt x="376" y="264"/>
                  </a:cubicBezTo>
                  <a:cubicBezTo>
                    <a:pt x="564" y="120"/>
                    <a:pt x="781" y="134"/>
                    <a:pt x="795" y="77"/>
                  </a:cubicBezTo>
                  <a:cubicBezTo>
                    <a:pt x="795" y="62"/>
                    <a:pt x="737" y="19"/>
                    <a:pt x="651" y="4"/>
                  </a:cubicBezTo>
                  <a:cubicBezTo>
                    <a:pt x="632" y="2"/>
                    <a:pt x="613"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422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3" name="Google Shape;890;p40">
            <a:extLst>
              <a:ext uri="{FF2B5EF4-FFF2-40B4-BE49-F238E27FC236}">
                <a16:creationId xmlns:a16="http://schemas.microsoft.com/office/drawing/2014/main" id="{5888D2D7-8692-054D-2C1E-7DC1E8349F76}"/>
              </a:ext>
            </a:extLst>
          </p:cNvPr>
          <p:cNvSpPr txBox="1"/>
          <p:nvPr/>
        </p:nvSpPr>
        <p:spPr>
          <a:xfrm>
            <a:off x="2205429" y="153324"/>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4000" b="1">
                <a:solidFill>
                  <a:schemeClr val="accent1"/>
                </a:solidFill>
                <a:latin typeface="Bangla Sangam MN" panose="02000000000000000000" pitchFamily="2" charset="0"/>
                <a:ea typeface="Archivo Black"/>
                <a:cs typeface="Bangla Sangam MN" panose="02000000000000000000" pitchFamily="2" charset="0"/>
                <a:sym typeface="Archivo Black"/>
              </a:rPr>
              <a:t>3</a:t>
            </a:r>
            <a:r>
              <a:rPr lang="en" sz="3600">
                <a:solidFill>
                  <a:schemeClr val="accent1"/>
                </a:solidFill>
                <a:latin typeface="Bangla Sangam MN" panose="02000000000000000000" pitchFamily="2" charset="0"/>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sp>
        <p:nvSpPr>
          <p:cNvPr id="6" name="Google Shape;847;p39">
            <a:extLst>
              <a:ext uri="{FF2B5EF4-FFF2-40B4-BE49-F238E27FC236}">
                <a16:creationId xmlns:a16="http://schemas.microsoft.com/office/drawing/2014/main" id="{CEF1258E-C24A-A065-FE08-3E119B3A970D}"/>
              </a:ext>
            </a:extLst>
          </p:cNvPr>
          <p:cNvSpPr txBox="1">
            <a:spLocks noGrp="1"/>
          </p:cNvSpPr>
          <p:nvPr>
            <p:ph type="title"/>
          </p:nvPr>
        </p:nvSpPr>
        <p:spPr>
          <a:xfrm>
            <a:off x="239033" y="68072"/>
            <a:ext cx="7696500" cy="572700"/>
          </a:xfrm>
          <a:prstGeom prst="rect">
            <a:avLst/>
          </a:prstGeom>
        </p:spPr>
        <p:txBody>
          <a:bodyPr spcFirstLastPara="1" wrap="square" lIns="91425" tIns="91425" rIns="91425" bIns="91425" anchor="t" anchorCtr="0">
            <a:noAutofit/>
          </a:bodyPr>
          <a:lstStyle/>
          <a:p>
            <a:pPr marL="12700" algn="ctr">
              <a:spcBef>
                <a:spcPts val="800"/>
              </a:spcBef>
            </a:pPr>
            <a:r>
              <a:rPr lang="en-US" sz="4000" b="1" i="0" u="none" strike="noStrike">
                <a:solidFill>
                  <a:schemeClr val="accent1"/>
                </a:solidFill>
                <a:effectLst/>
                <a:latin typeface="Bangla Sangam MN" panose="02000000000000000000" pitchFamily="2" charset="0"/>
                <a:cs typeface="Bangla Sangam MN" panose="02000000000000000000" pitchFamily="2" charset="0"/>
              </a:rPr>
              <a:t>Clustering</a:t>
            </a:r>
          </a:p>
        </p:txBody>
      </p:sp>
      <p:sp>
        <p:nvSpPr>
          <p:cNvPr id="2" name="TextBox 1">
            <a:extLst>
              <a:ext uri="{FF2B5EF4-FFF2-40B4-BE49-F238E27FC236}">
                <a16:creationId xmlns:a16="http://schemas.microsoft.com/office/drawing/2014/main" id="{D941A255-EFE6-CE6D-6EBC-06D10C7FE7C2}"/>
              </a:ext>
            </a:extLst>
          </p:cNvPr>
          <p:cNvSpPr txBox="1"/>
          <p:nvPr/>
        </p:nvSpPr>
        <p:spPr>
          <a:xfrm>
            <a:off x="785812" y="1057275"/>
            <a:ext cx="5386387"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151F29"/>
                </a:solidFill>
                <a:latin typeface="Bangla Sangam MN"/>
              </a:rPr>
              <a:t>K-Means Clustering Results</a:t>
            </a:r>
          </a:p>
          <a:p>
            <a:endParaRPr lang="en-US" sz="1600">
              <a:solidFill>
                <a:srgbClr val="151F29"/>
              </a:solidFill>
              <a:latin typeface="Bangla Sangam MN"/>
            </a:endParaRPr>
          </a:p>
          <a:p>
            <a:r>
              <a:rPr lang="en-US" sz="1600">
                <a:solidFill>
                  <a:srgbClr val="151F29"/>
                </a:solidFill>
                <a:latin typeface="Bangla Sangam MN"/>
              </a:rPr>
              <a:t>When apply clustering , one important parameter is the number of clusters (K) to be formed. Based on the data, </a:t>
            </a:r>
            <a:r>
              <a:rPr lang="en-US" sz="1600" b="1">
                <a:solidFill>
                  <a:srgbClr val="151F29"/>
                </a:solidFill>
                <a:latin typeface="Bangla Sangam MN"/>
              </a:rPr>
              <a:t>the optimal number of clusters is found to be 4.</a:t>
            </a:r>
          </a:p>
          <a:p>
            <a:endParaRPr lang="en-US" sz="1600">
              <a:solidFill>
                <a:srgbClr val="151F29"/>
              </a:solidFill>
              <a:latin typeface="Bangla Sangam MN"/>
            </a:endParaRPr>
          </a:p>
          <a:p>
            <a:r>
              <a:rPr lang="en-US" sz="1600">
                <a:latin typeface="Bangla Sangam MN"/>
              </a:rPr>
              <a:t>•</a:t>
            </a:r>
            <a:r>
              <a:rPr lang="en-US" sz="1600" b="1">
                <a:solidFill>
                  <a:srgbClr val="151F29"/>
                </a:solidFill>
                <a:latin typeface="Bangla Sangam MN"/>
              </a:rPr>
              <a:t>Cluster 1</a:t>
            </a:r>
            <a:r>
              <a:rPr lang="en-US" sz="1600">
                <a:solidFill>
                  <a:srgbClr val="151F29"/>
                </a:solidFill>
                <a:latin typeface="Bangla Sangam MN"/>
              </a:rPr>
              <a:t> represents </a:t>
            </a:r>
            <a:r>
              <a:rPr lang="en-US" sz="1600" b="1">
                <a:solidFill>
                  <a:srgbClr val="151F29"/>
                </a:solidFill>
                <a:latin typeface="Bangla Sangam MN"/>
              </a:rPr>
              <a:t>19.1%</a:t>
            </a:r>
            <a:r>
              <a:rPr lang="en-US" sz="1600">
                <a:solidFill>
                  <a:srgbClr val="151F29"/>
                </a:solidFill>
                <a:latin typeface="Bangla Sangam MN"/>
              </a:rPr>
              <a:t> of normal customers.</a:t>
            </a:r>
            <a:endParaRPr lang="en-US" sz="1600">
              <a:latin typeface="Bangla Sangam MN"/>
            </a:endParaRPr>
          </a:p>
          <a:p>
            <a:r>
              <a:rPr lang="en-US" sz="1600">
                <a:latin typeface="Bangla Sangam MN"/>
              </a:rPr>
              <a:t>•</a:t>
            </a:r>
            <a:r>
              <a:rPr lang="en-US" sz="1600" b="1">
                <a:solidFill>
                  <a:srgbClr val="151F29"/>
                </a:solidFill>
                <a:latin typeface="Bangla Sangam MN"/>
              </a:rPr>
              <a:t>Cluster 2</a:t>
            </a:r>
            <a:r>
              <a:rPr lang="en-US" sz="1600">
                <a:solidFill>
                  <a:srgbClr val="151F29"/>
                </a:solidFill>
                <a:latin typeface="Bangla Sangam MN"/>
              </a:rPr>
              <a:t> represents </a:t>
            </a:r>
            <a:r>
              <a:rPr lang="en-US" sz="1600" b="1">
                <a:solidFill>
                  <a:srgbClr val="151F29"/>
                </a:solidFill>
                <a:latin typeface="Bangla Sangam MN"/>
              </a:rPr>
              <a:t>20.7%</a:t>
            </a:r>
            <a:r>
              <a:rPr lang="en-US" sz="1600">
                <a:solidFill>
                  <a:srgbClr val="151F29"/>
                </a:solidFill>
                <a:latin typeface="Bangla Sangam MN"/>
              </a:rPr>
              <a:t> of best customers. </a:t>
            </a:r>
            <a:endParaRPr lang="en-US" sz="1600">
              <a:latin typeface="Bangla Sangam MN"/>
            </a:endParaRPr>
          </a:p>
          <a:p>
            <a:r>
              <a:rPr lang="en-US" sz="1600">
                <a:latin typeface="Bangla Sangam MN"/>
              </a:rPr>
              <a:t>•</a:t>
            </a:r>
            <a:r>
              <a:rPr lang="en-US" sz="1600" b="1">
                <a:solidFill>
                  <a:srgbClr val="151F29"/>
                </a:solidFill>
                <a:latin typeface="Bangla Sangam MN"/>
              </a:rPr>
              <a:t>Cluster 3 </a:t>
            </a:r>
            <a:r>
              <a:rPr lang="en-US" sz="1600">
                <a:solidFill>
                  <a:srgbClr val="151F29"/>
                </a:solidFill>
                <a:latin typeface="Bangla Sangam MN"/>
              </a:rPr>
              <a:t>represents </a:t>
            </a:r>
            <a:r>
              <a:rPr lang="en-US" sz="1600" b="1">
                <a:solidFill>
                  <a:srgbClr val="151F29"/>
                </a:solidFill>
                <a:latin typeface="Bangla Sangam MN"/>
              </a:rPr>
              <a:t>29.5% </a:t>
            </a:r>
            <a:r>
              <a:rPr lang="en-US" sz="1600">
                <a:solidFill>
                  <a:srgbClr val="151F29"/>
                </a:solidFill>
                <a:latin typeface="Bangla Sangam MN"/>
              </a:rPr>
              <a:t>of almost lost customers.</a:t>
            </a:r>
            <a:endParaRPr lang="en-US" sz="1600">
              <a:latin typeface="Bangla Sangam MN"/>
            </a:endParaRPr>
          </a:p>
          <a:p>
            <a:r>
              <a:rPr lang="en-US" sz="1600">
                <a:latin typeface="Bangla Sangam MN"/>
              </a:rPr>
              <a:t>•</a:t>
            </a:r>
            <a:r>
              <a:rPr lang="en-US" sz="1600">
                <a:solidFill>
                  <a:srgbClr val="151F29"/>
                </a:solidFill>
                <a:latin typeface="Bangla Sangam MN"/>
              </a:rPr>
              <a:t>Cluster 4 represents </a:t>
            </a:r>
            <a:r>
              <a:rPr lang="en-US" sz="1600" b="1">
                <a:solidFill>
                  <a:srgbClr val="151F29"/>
                </a:solidFill>
                <a:latin typeface="Bangla Sangam MN"/>
              </a:rPr>
              <a:t>30.7%</a:t>
            </a:r>
            <a:r>
              <a:rPr lang="en-US" sz="1600">
                <a:solidFill>
                  <a:srgbClr val="151F29"/>
                </a:solidFill>
                <a:latin typeface="Bangla Sangam MN"/>
              </a:rPr>
              <a:t> of lost customers.</a:t>
            </a:r>
            <a:endParaRPr lang="en-US" sz="1600">
              <a:latin typeface="Bangla Sangam MN"/>
            </a:endParaRPr>
          </a:p>
          <a:p>
            <a:pPr algn="l"/>
            <a:endParaRPr lang="en-US"/>
          </a:p>
        </p:txBody>
      </p:sp>
      <p:pic>
        <p:nvPicPr>
          <p:cNvPr id="4" name="Picture 3">
            <a:extLst>
              <a:ext uri="{FF2B5EF4-FFF2-40B4-BE49-F238E27FC236}">
                <a16:creationId xmlns:a16="http://schemas.microsoft.com/office/drawing/2014/main" id="{FE791D5E-6A7D-3597-3516-65020270EE0A}"/>
              </a:ext>
            </a:extLst>
          </p:cNvPr>
          <p:cNvPicPr>
            <a:picLocks noChangeAspect="1"/>
          </p:cNvPicPr>
          <p:nvPr/>
        </p:nvPicPr>
        <p:blipFill>
          <a:blip r:embed="rId3"/>
          <a:stretch>
            <a:fillRect/>
          </a:stretch>
        </p:blipFill>
        <p:spPr>
          <a:xfrm>
            <a:off x="5121084" y="1301395"/>
            <a:ext cx="4024887" cy="3292282"/>
          </a:xfrm>
          <a:prstGeom prst="rect">
            <a:avLst/>
          </a:prstGeom>
        </p:spPr>
      </p:pic>
    </p:spTree>
    <p:extLst>
      <p:ext uri="{BB962C8B-B14F-4D97-AF65-F5344CB8AC3E}">
        <p14:creationId xmlns:p14="http://schemas.microsoft.com/office/powerpoint/2010/main" val="81491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3" name="Google Shape;890;p40">
            <a:extLst>
              <a:ext uri="{FF2B5EF4-FFF2-40B4-BE49-F238E27FC236}">
                <a16:creationId xmlns:a16="http://schemas.microsoft.com/office/drawing/2014/main" id="{5888D2D7-8692-054D-2C1E-7DC1E8349F76}"/>
              </a:ext>
            </a:extLst>
          </p:cNvPr>
          <p:cNvSpPr txBox="1"/>
          <p:nvPr/>
        </p:nvSpPr>
        <p:spPr>
          <a:xfrm>
            <a:off x="345687" y="68072"/>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4000" b="1">
                <a:solidFill>
                  <a:schemeClr val="accent1"/>
                </a:solidFill>
                <a:latin typeface="Bangla Sangam MN" panose="02000000000000000000" pitchFamily="2" charset="0"/>
                <a:ea typeface="Archivo Black"/>
                <a:cs typeface="Bangla Sangam MN" panose="02000000000000000000" pitchFamily="2" charset="0"/>
                <a:sym typeface="Archivo Black"/>
              </a:rPr>
              <a:t>4</a:t>
            </a:r>
            <a:r>
              <a:rPr lang="en" sz="3600">
                <a:solidFill>
                  <a:schemeClr val="accent1"/>
                </a:solidFill>
                <a:latin typeface="Bangla Sangam MN" panose="02000000000000000000" pitchFamily="2" charset="0"/>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sp>
        <p:nvSpPr>
          <p:cNvPr id="6" name="Google Shape;847;p39">
            <a:extLst>
              <a:ext uri="{FF2B5EF4-FFF2-40B4-BE49-F238E27FC236}">
                <a16:creationId xmlns:a16="http://schemas.microsoft.com/office/drawing/2014/main" id="{CEF1258E-C24A-A065-FE08-3E119B3A970D}"/>
              </a:ext>
            </a:extLst>
          </p:cNvPr>
          <p:cNvSpPr txBox="1">
            <a:spLocks noGrp="1"/>
          </p:cNvSpPr>
          <p:nvPr>
            <p:ph type="title"/>
          </p:nvPr>
        </p:nvSpPr>
        <p:spPr>
          <a:xfrm>
            <a:off x="239033" y="68072"/>
            <a:ext cx="7696500" cy="572700"/>
          </a:xfrm>
          <a:prstGeom prst="rect">
            <a:avLst/>
          </a:prstGeom>
        </p:spPr>
        <p:txBody>
          <a:bodyPr spcFirstLastPara="1" wrap="square" lIns="91425" tIns="91425" rIns="91425" bIns="91425" anchor="t" anchorCtr="0">
            <a:noAutofit/>
          </a:bodyPr>
          <a:lstStyle/>
          <a:p>
            <a:pPr algn="ctr"/>
            <a:r>
              <a:rPr lang="en-US" sz="4000" b="1" i="0" u="none" strike="noStrike">
                <a:solidFill>
                  <a:schemeClr val="accent1"/>
                </a:solidFill>
                <a:effectLst/>
                <a:latin typeface="Bangla Sangam MN" panose="02000000000000000000" pitchFamily="2" charset="0"/>
                <a:cs typeface="Bangla Sangam MN" panose="02000000000000000000" pitchFamily="2" charset="0"/>
              </a:rPr>
              <a:t>Cohort and Conduct Cohort Analysis</a:t>
            </a:r>
          </a:p>
        </p:txBody>
      </p:sp>
      <p:sp>
        <p:nvSpPr>
          <p:cNvPr id="2" name="مربع نص 1">
            <a:extLst>
              <a:ext uri="{FF2B5EF4-FFF2-40B4-BE49-F238E27FC236}">
                <a16:creationId xmlns:a16="http://schemas.microsoft.com/office/drawing/2014/main" id="{BA569FED-0E03-154C-C12D-1BD7F5B70054}"/>
              </a:ext>
            </a:extLst>
          </p:cNvPr>
          <p:cNvSpPr txBox="1"/>
          <p:nvPr/>
        </p:nvSpPr>
        <p:spPr>
          <a:xfrm>
            <a:off x="737412" y="1512608"/>
            <a:ext cx="5529573" cy="1569660"/>
          </a:xfrm>
          <a:prstGeom prst="rect">
            <a:avLst/>
          </a:prstGeom>
          <a:noFill/>
        </p:spPr>
        <p:txBody>
          <a:bodyPr wrap="square" lIns="91440" tIns="45720" rIns="91440" bIns="45720" rtlCol="1" anchor="t">
            <a:spAutoFit/>
          </a:bodyPr>
          <a:lstStyle/>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Cohort analysis </a:t>
            </a:r>
            <a:r>
              <a:rPr lang="en-US" sz="1600" i="0" u="none" strike="noStrike">
                <a:solidFill>
                  <a:srgbClr val="000000"/>
                </a:solidFill>
                <a:effectLst/>
                <a:latin typeface="Bangla Sangam MN" panose="02000000000000000000" pitchFamily="2" charset="0"/>
                <a:cs typeface="Bangla Sangam MN" panose="02000000000000000000" pitchFamily="2" charset="0"/>
              </a:rPr>
              <a:t>is a type of behavioral analytics in which you take a group of users, and analyze their usage patterns based on their shared traits to better track and understand their actions. </a:t>
            </a:r>
          </a:p>
          <a:p>
            <a:pPr algn="l"/>
            <a:endParaRPr lang="en-US" sz="1600" i="0" u="none" strike="noStrike">
              <a:solidFill>
                <a:srgbClr val="000000"/>
              </a:solidFill>
              <a:effectLst/>
              <a:latin typeface="Bangla Sangam MN" panose="02000000000000000000" pitchFamily="2" charset="0"/>
              <a:cs typeface="Bangla Sangam MN" panose="02000000000000000000" pitchFamily="2" charset="0"/>
            </a:endParaRPr>
          </a:p>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A cohort is simply </a:t>
            </a:r>
            <a:r>
              <a:rPr lang="en-US" sz="1600" i="0" u="none" strike="noStrike">
                <a:solidFill>
                  <a:srgbClr val="000000"/>
                </a:solidFill>
                <a:effectLst/>
                <a:latin typeface="Bangla Sangam MN" panose="02000000000000000000" pitchFamily="2" charset="0"/>
                <a:cs typeface="Bangla Sangam MN" panose="02000000000000000000" pitchFamily="2" charset="0"/>
              </a:rPr>
              <a:t>a group of people with shared characteristics.</a:t>
            </a:r>
          </a:p>
          <a:p>
            <a:pPr algn="l"/>
            <a:r>
              <a:rPr lang="en-US" sz="1600">
                <a:solidFill>
                  <a:srgbClr val="141023"/>
                </a:solidFill>
                <a:latin typeface="Bangla Sangam MN"/>
                <a:cs typeface="Bangla Sangam MN" panose="02000000000000000000" pitchFamily="2" charset="0"/>
              </a:rPr>
              <a:t>.</a:t>
            </a:r>
            <a:endParaRPr lang="en-US" sz="1600">
              <a:latin typeface="Bangla Sangam MN"/>
              <a:cs typeface="Bangla Sangam MN" panose="02000000000000000000" pitchFamily="2" charset="0"/>
            </a:endParaRPr>
          </a:p>
        </p:txBody>
      </p:sp>
      <p:grpSp>
        <p:nvGrpSpPr>
          <p:cNvPr id="4" name="Google Shape;2189;p58">
            <a:extLst>
              <a:ext uri="{FF2B5EF4-FFF2-40B4-BE49-F238E27FC236}">
                <a16:creationId xmlns:a16="http://schemas.microsoft.com/office/drawing/2014/main" id="{77E7B90D-E6DB-0721-4107-AC480CA004DC}"/>
              </a:ext>
            </a:extLst>
          </p:cNvPr>
          <p:cNvGrpSpPr/>
          <p:nvPr/>
        </p:nvGrpSpPr>
        <p:grpSpPr>
          <a:xfrm>
            <a:off x="7541095" y="1006344"/>
            <a:ext cx="1183472" cy="1860912"/>
            <a:chOff x="6575242" y="1122422"/>
            <a:chExt cx="1046989" cy="1671198"/>
          </a:xfrm>
        </p:grpSpPr>
        <p:sp>
          <p:nvSpPr>
            <p:cNvPr id="5" name="Google Shape;2190;p58">
              <a:extLst>
                <a:ext uri="{FF2B5EF4-FFF2-40B4-BE49-F238E27FC236}">
                  <a16:creationId xmlns:a16="http://schemas.microsoft.com/office/drawing/2014/main" id="{621B3625-50B9-50E7-E906-ED726D4012E9}"/>
                </a:ext>
              </a:extLst>
            </p:cNvPr>
            <p:cNvSpPr/>
            <p:nvPr/>
          </p:nvSpPr>
          <p:spPr>
            <a:xfrm>
              <a:off x="7090397" y="2049875"/>
              <a:ext cx="12717" cy="743745"/>
            </a:xfrm>
            <a:custGeom>
              <a:avLst/>
              <a:gdLst/>
              <a:ahLst/>
              <a:cxnLst/>
              <a:rect l="l" t="t" r="r" b="b"/>
              <a:pathLst>
                <a:path w="652" h="38131" extrusionOk="0">
                  <a:moveTo>
                    <a:pt x="319" y="0"/>
                  </a:moveTo>
                  <a:cubicBezTo>
                    <a:pt x="145" y="0"/>
                    <a:pt x="1" y="145"/>
                    <a:pt x="1" y="332"/>
                  </a:cubicBezTo>
                  <a:lnTo>
                    <a:pt x="1" y="37798"/>
                  </a:lnTo>
                  <a:cubicBezTo>
                    <a:pt x="1" y="37986"/>
                    <a:pt x="145" y="38130"/>
                    <a:pt x="319" y="38130"/>
                  </a:cubicBezTo>
                  <a:cubicBezTo>
                    <a:pt x="507" y="38130"/>
                    <a:pt x="651" y="37986"/>
                    <a:pt x="651" y="37798"/>
                  </a:cubicBezTo>
                  <a:lnTo>
                    <a:pt x="651" y="332"/>
                  </a:lnTo>
                  <a:cubicBezTo>
                    <a:pt x="651" y="145"/>
                    <a:pt x="507"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91;p58">
              <a:extLst>
                <a:ext uri="{FF2B5EF4-FFF2-40B4-BE49-F238E27FC236}">
                  <a16:creationId xmlns:a16="http://schemas.microsoft.com/office/drawing/2014/main" id="{AF724FC1-768E-BDE2-C2CA-669DD3D3A550}"/>
                </a:ext>
              </a:extLst>
            </p:cNvPr>
            <p:cNvSpPr/>
            <p:nvPr/>
          </p:nvSpPr>
          <p:spPr>
            <a:xfrm>
              <a:off x="7234418" y="2056624"/>
              <a:ext cx="107395" cy="693305"/>
            </a:xfrm>
            <a:custGeom>
              <a:avLst/>
              <a:gdLst/>
              <a:ahLst/>
              <a:cxnLst/>
              <a:rect l="l" t="t" r="r" b="b"/>
              <a:pathLst>
                <a:path w="5506" h="35545" extrusionOk="0">
                  <a:moveTo>
                    <a:pt x="0" y="1"/>
                  </a:moveTo>
                  <a:lnTo>
                    <a:pt x="5505"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92;p58">
              <a:extLst>
                <a:ext uri="{FF2B5EF4-FFF2-40B4-BE49-F238E27FC236}">
                  <a16:creationId xmlns:a16="http://schemas.microsoft.com/office/drawing/2014/main" id="{A66A675F-8134-298E-7153-43416C4C9B70}"/>
                </a:ext>
              </a:extLst>
            </p:cNvPr>
            <p:cNvSpPr/>
            <p:nvPr/>
          </p:nvSpPr>
          <p:spPr>
            <a:xfrm>
              <a:off x="7227650" y="2050051"/>
              <a:ext cx="121204" cy="705808"/>
            </a:xfrm>
            <a:custGeom>
              <a:avLst/>
              <a:gdLst/>
              <a:ahLst/>
              <a:cxnLst/>
              <a:rect l="l" t="t" r="r" b="b"/>
              <a:pathLst>
                <a:path w="6214" h="36186" extrusionOk="0">
                  <a:moveTo>
                    <a:pt x="352" y="1"/>
                  </a:moveTo>
                  <a:cubicBezTo>
                    <a:pt x="332" y="1"/>
                    <a:pt x="311" y="2"/>
                    <a:pt x="289" y="6"/>
                  </a:cubicBezTo>
                  <a:cubicBezTo>
                    <a:pt x="116" y="49"/>
                    <a:pt x="0" y="208"/>
                    <a:pt x="44" y="396"/>
                  </a:cubicBezTo>
                  <a:lnTo>
                    <a:pt x="5549" y="35940"/>
                  </a:lnTo>
                  <a:cubicBezTo>
                    <a:pt x="5563" y="36084"/>
                    <a:pt x="5708" y="36185"/>
                    <a:pt x="5852" y="36185"/>
                  </a:cubicBezTo>
                  <a:lnTo>
                    <a:pt x="5924" y="36185"/>
                  </a:lnTo>
                  <a:cubicBezTo>
                    <a:pt x="6112" y="36156"/>
                    <a:pt x="6213" y="35983"/>
                    <a:pt x="6184" y="35810"/>
                  </a:cubicBezTo>
                  <a:lnTo>
                    <a:pt x="679" y="266"/>
                  </a:lnTo>
                  <a:cubicBezTo>
                    <a:pt x="641" y="99"/>
                    <a:pt x="512"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93;p58">
              <a:extLst>
                <a:ext uri="{FF2B5EF4-FFF2-40B4-BE49-F238E27FC236}">
                  <a16:creationId xmlns:a16="http://schemas.microsoft.com/office/drawing/2014/main" id="{E47F9BAF-B7C5-ABC2-9357-F5870D0DF0F6}"/>
                </a:ext>
              </a:extLst>
            </p:cNvPr>
            <p:cNvSpPr/>
            <p:nvPr/>
          </p:nvSpPr>
          <p:spPr>
            <a:xfrm>
              <a:off x="6852265" y="2056624"/>
              <a:ext cx="107395" cy="693305"/>
            </a:xfrm>
            <a:custGeom>
              <a:avLst/>
              <a:gdLst/>
              <a:ahLst/>
              <a:cxnLst/>
              <a:rect l="l" t="t" r="r" b="b"/>
              <a:pathLst>
                <a:path w="5506" h="35545" extrusionOk="0">
                  <a:moveTo>
                    <a:pt x="5506" y="1"/>
                  </a:moveTo>
                  <a:lnTo>
                    <a:pt x="1"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94;p58">
              <a:extLst>
                <a:ext uri="{FF2B5EF4-FFF2-40B4-BE49-F238E27FC236}">
                  <a16:creationId xmlns:a16="http://schemas.microsoft.com/office/drawing/2014/main" id="{8E11C596-A3F9-98CB-0B7A-63A3C1D6AFFC}"/>
                </a:ext>
              </a:extLst>
            </p:cNvPr>
            <p:cNvSpPr/>
            <p:nvPr/>
          </p:nvSpPr>
          <p:spPr>
            <a:xfrm>
              <a:off x="6845224" y="2050051"/>
              <a:ext cx="121204" cy="705808"/>
            </a:xfrm>
            <a:custGeom>
              <a:avLst/>
              <a:gdLst/>
              <a:ahLst/>
              <a:cxnLst/>
              <a:rect l="l" t="t" r="r" b="b"/>
              <a:pathLst>
                <a:path w="6214" h="36186" extrusionOk="0">
                  <a:moveTo>
                    <a:pt x="5870" y="1"/>
                  </a:moveTo>
                  <a:cubicBezTo>
                    <a:pt x="5725" y="1"/>
                    <a:pt x="5574" y="99"/>
                    <a:pt x="5549" y="266"/>
                  </a:cubicBezTo>
                  <a:lnTo>
                    <a:pt x="29" y="35810"/>
                  </a:lnTo>
                  <a:cubicBezTo>
                    <a:pt x="0" y="35969"/>
                    <a:pt x="102" y="36156"/>
                    <a:pt x="289" y="36185"/>
                  </a:cubicBezTo>
                  <a:lnTo>
                    <a:pt x="362" y="36185"/>
                  </a:lnTo>
                  <a:cubicBezTo>
                    <a:pt x="506" y="36185"/>
                    <a:pt x="636" y="36099"/>
                    <a:pt x="665" y="35940"/>
                  </a:cubicBezTo>
                  <a:lnTo>
                    <a:pt x="6170" y="396"/>
                  </a:lnTo>
                  <a:cubicBezTo>
                    <a:pt x="6213" y="222"/>
                    <a:pt x="6098" y="49"/>
                    <a:pt x="5924" y="6"/>
                  </a:cubicBezTo>
                  <a:cubicBezTo>
                    <a:pt x="5906" y="2"/>
                    <a:pt x="5888" y="1"/>
                    <a:pt x="5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95;p58">
              <a:extLst>
                <a:ext uri="{FF2B5EF4-FFF2-40B4-BE49-F238E27FC236}">
                  <a16:creationId xmlns:a16="http://schemas.microsoft.com/office/drawing/2014/main" id="{CDF9B406-7B71-8F78-FF52-CC61648D21D0}"/>
                </a:ext>
              </a:extLst>
            </p:cNvPr>
            <p:cNvSpPr/>
            <p:nvPr/>
          </p:nvSpPr>
          <p:spPr>
            <a:xfrm>
              <a:off x="6744054" y="2128771"/>
              <a:ext cx="700620" cy="66258"/>
            </a:xfrm>
            <a:custGeom>
              <a:avLst/>
              <a:gdLst/>
              <a:ahLst/>
              <a:cxnLst/>
              <a:rect l="l" t="t" r="r" b="b"/>
              <a:pathLst>
                <a:path w="35920" h="3397" extrusionOk="0">
                  <a:moveTo>
                    <a:pt x="0" y="1"/>
                  </a:moveTo>
                  <a:lnTo>
                    <a:pt x="0" y="2183"/>
                  </a:lnTo>
                  <a:cubicBezTo>
                    <a:pt x="0" y="2862"/>
                    <a:pt x="549" y="3396"/>
                    <a:pt x="1214" y="3396"/>
                  </a:cubicBezTo>
                  <a:lnTo>
                    <a:pt x="34721" y="3396"/>
                  </a:lnTo>
                  <a:cubicBezTo>
                    <a:pt x="35385" y="3396"/>
                    <a:pt x="35920" y="2862"/>
                    <a:pt x="35920" y="2183"/>
                  </a:cubicBezTo>
                  <a:lnTo>
                    <a:pt x="359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96;p58">
              <a:extLst>
                <a:ext uri="{FF2B5EF4-FFF2-40B4-BE49-F238E27FC236}">
                  <a16:creationId xmlns:a16="http://schemas.microsoft.com/office/drawing/2014/main" id="{4CEE7CDE-D09E-EEE1-DD17-C976BBBBD140}"/>
                </a:ext>
              </a:extLst>
            </p:cNvPr>
            <p:cNvSpPr/>
            <p:nvPr/>
          </p:nvSpPr>
          <p:spPr>
            <a:xfrm>
              <a:off x="7066445" y="1122422"/>
              <a:ext cx="12698" cy="76674"/>
            </a:xfrm>
            <a:custGeom>
              <a:avLst/>
              <a:gdLst/>
              <a:ahLst/>
              <a:cxnLst/>
              <a:rect l="l" t="t" r="r" b="b"/>
              <a:pathLst>
                <a:path w="651" h="3931" extrusionOk="0">
                  <a:moveTo>
                    <a:pt x="319" y="0"/>
                  </a:moveTo>
                  <a:cubicBezTo>
                    <a:pt x="145" y="0"/>
                    <a:pt x="1" y="145"/>
                    <a:pt x="1" y="318"/>
                  </a:cubicBezTo>
                  <a:lnTo>
                    <a:pt x="1" y="3613"/>
                  </a:lnTo>
                  <a:cubicBezTo>
                    <a:pt x="1" y="3786"/>
                    <a:pt x="145" y="3930"/>
                    <a:pt x="319" y="3930"/>
                  </a:cubicBezTo>
                  <a:cubicBezTo>
                    <a:pt x="506" y="3930"/>
                    <a:pt x="651" y="3786"/>
                    <a:pt x="651" y="3613"/>
                  </a:cubicBezTo>
                  <a:lnTo>
                    <a:pt x="651" y="318"/>
                  </a:lnTo>
                  <a:cubicBezTo>
                    <a:pt x="651" y="145"/>
                    <a:pt x="506"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97;p58">
              <a:extLst>
                <a:ext uri="{FF2B5EF4-FFF2-40B4-BE49-F238E27FC236}">
                  <a16:creationId xmlns:a16="http://schemas.microsoft.com/office/drawing/2014/main" id="{50030C62-BE48-F811-3B94-9DB5ECA77830}"/>
                </a:ext>
              </a:extLst>
            </p:cNvPr>
            <p:cNvSpPr/>
            <p:nvPr/>
          </p:nvSpPr>
          <p:spPr>
            <a:xfrm>
              <a:off x="6575242" y="1192872"/>
              <a:ext cx="1046989" cy="935947"/>
            </a:xfrm>
            <a:custGeom>
              <a:avLst/>
              <a:gdLst/>
              <a:ahLst/>
              <a:cxnLst/>
              <a:rect l="l" t="t" r="r" b="b"/>
              <a:pathLst>
                <a:path w="53678" h="47985" extrusionOk="0">
                  <a:moveTo>
                    <a:pt x="1" y="1"/>
                  </a:moveTo>
                  <a:lnTo>
                    <a:pt x="1" y="47985"/>
                  </a:lnTo>
                  <a:lnTo>
                    <a:pt x="53678" y="47985"/>
                  </a:lnTo>
                  <a:lnTo>
                    <a:pt x="536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98;p58">
              <a:extLst>
                <a:ext uri="{FF2B5EF4-FFF2-40B4-BE49-F238E27FC236}">
                  <a16:creationId xmlns:a16="http://schemas.microsoft.com/office/drawing/2014/main" id="{D5E4BE1D-1B43-8D57-A8C0-7B598CA3AEB0}"/>
                </a:ext>
              </a:extLst>
            </p:cNvPr>
            <p:cNvSpPr/>
            <p:nvPr/>
          </p:nvSpPr>
          <p:spPr>
            <a:xfrm>
              <a:off x="6624277" y="1236562"/>
              <a:ext cx="949191" cy="848585"/>
            </a:xfrm>
            <a:custGeom>
              <a:avLst/>
              <a:gdLst/>
              <a:ahLst/>
              <a:cxnLst/>
              <a:rect l="l" t="t" r="r" b="b"/>
              <a:pathLst>
                <a:path w="48664" h="43506" extrusionOk="0">
                  <a:moveTo>
                    <a:pt x="48491" y="159"/>
                  </a:moveTo>
                  <a:lnTo>
                    <a:pt x="48491" y="43332"/>
                  </a:lnTo>
                  <a:lnTo>
                    <a:pt x="188" y="43332"/>
                  </a:lnTo>
                  <a:lnTo>
                    <a:pt x="188" y="159"/>
                  </a:lnTo>
                  <a:close/>
                  <a:moveTo>
                    <a:pt x="1" y="0"/>
                  </a:moveTo>
                  <a:lnTo>
                    <a:pt x="1" y="43505"/>
                  </a:lnTo>
                  <a:lnTo>
                    <a:pt x="48664" y="43505"/>
                  </a:lnTo>
                  <a:lnTo>
                    <a:pt x="48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99;p58">
              <a:extLst>
                <a:ext uri="{FF2B5EF4-FFF2-40B4-BE49-F238E27FC236}">
                  <a16:creationId xmlns:a16="http://schemas.microsoft.com/office/drawing/2014/main" id="{16819545-D8B0-C798-3353-8BCD900AF55B}"/>
                </a:ext>
              </a:extLst>
            </p:cNvPr>
            <p:cNvSpPr/>
            <p:nvPr/>
          </p:nvSpPr>
          <p:spPr>
            <a:xfrm>
              <a:off x="6853962" y="1193633"/>
              <a:ext cx="3960" cy="390"/>
            </a:xfrm>
            <a:custGeom>
              <a:avLst/>
              <a:gdLst/>
              <a:ahLst/>
              <a:cxnLst/>
              <a:rect l="l" t="t" r="r" b="b"/>
              <a:pathLst>
                <a:path w="203" h="20" extrusionOk="0">
                  <a:moveTo>
                    <a:pt x="111" y="0"/>
                  </a:moveTo>
                  <a:cubicBezTo>
                    <a:pt x="81" y="0"/>
                    <a:pt x="44" y="5"/>
                    <a:pt x="0" y="19"/>
                  </a:cubicBezTo>
                  <a:lnTo>
                    <a:pt x="203" y="19"/>
                  </a:lnTo>
                  <a:cubicBezTo>
                    <a:pt x="203" y="19"/>
                    <a:pt x="171" y="0"/>
                    <a:pt x="11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00;p58">
              <a:extLst>
                <a:ext uri="{FF2B5EF4-FFF2-40B4-BE49-F238E27FC236}">
                  <a16:creationId xmlns:a16="http://schemas.microsoft.com/office/drawing/2014/main" id="{9BB528AA-DFA8-1B96-2AAC-DF498C8FCE0E}"/>
                </a:ext>
              </a:extLst>
            </p:cNvPr>
            <p:cNvSpPr/>
            <p:nvPr/>
          </p:nvSpPr>
          <p:spPr>
            <a:xfrm>
              <a:off x="6723204" y="1343934"/>
              <a:ext cx="425287" cy="424994"/>
            </a:xfrm>
            <a:custGeom>
              <a:avLst/>
              <a:gdLst/>
              <a:ahLst/>
              <a:cxnLst/>
              <a:rect l="l" t="t" r="r" b="b"/>
              <a:pathLst>
                <a:path w="21804" h="21789" extrusionOk="0">
                  <a:moveTo>
                    <a:pt x="10894" y="1156"/>
                  </a:moveTo>
                  <a:cubicBezTo>
                    <a:pt x="16255" y="1156"/>
                    <a:pt x="20618" y="5505"/>
                    <a:pt x="20618" y="10880"/>
                  </a:cubicBezTo>
                  <a:cubicBezTo>
                    <a:pt x="20618" y="16240"/>
                    <a:pt x="16255" y="20590"/>
                    <a:pt x="10894" y="20590"/>
                  </a:cubicBezTo>
                  <a:cubicBezTo>
                    <a:pt x="5534" y="20590"/>
                    <a:pt x="1170" y="16240"/>
                    <a:pt x="1170" y="10880"/>
                  </a:cubicBezTo>
                  <a:cubicBezTo>
                    <a:pt x="1170" y="5505"/>
                    <a:pt x="5534" y="1156"/>
                    <a:pt x="10894" y="1156"/>
                  </a:cubicBezTo>
                  <a:close/>
                  <a:moveTo>
                    <a:pt x="10894" y="0"/>
                  </a:moveTo>
                  <a:cubicBezTo>
                    <a:pt x="4898" y="0"/>
                    <a:pt x="0" y="4884"/>
                    <a:pt x="0" y="10894"/>
                  </a:cubicBezTo>
                  <a:cubicBezTo>
                    <a:pt x="0" y="16891"/>
                    <a:pt x="4884" y="21789"/>
                    <a:pt x="10894" y="21789"/>
                  </a:cubicBezTo>
                  <a:cubicBezTo>
                    <a:pt x="16905" y="21789"/>
                    <a:pt x="21803" y="16891"/>
                    <a:pt x="21789" y="10894"/>
                  </a:cubicBezTo>
                  <a:cubicBezTo>
                    <a:pt x="21789" y="4898"/>
                    <a:pt x="16905" y="0"/>
                    <a:pt x="108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01;p58">
              <a:extLst>
                <a:ext uri="{FF2B5EF4-FFF2-40B4-BE49-F238E27FC236}">
                  <a16:creationId xmlns:a16="http://schemas.microsoft.com/office/drawing/2014/main" id="{8FB65911-8628-7651-CB9D-F8FA34F446FB}"/>
                </a:ext>
              </a:extLst>
            </p:cNvPr>
            <p:cNvSpPr/>
            <p:nvPr/>
          </p:nvSpPr>
          <p:spPr>
            <a:xfrm>
              <a:off x="7047292" y="1343934"/>
              <a:ext cx="425287" cy="424994"/>
            </a:xfrm>
            <a:custGeom>
              <a:avLst/>
              <a:gdLst/>
              <a:ahLst/>
              <a:cxnLst/>
              <a:rect l="l" t="t" r="r" b="b"/>
              <a:pathLst>
                <a:path w="21804" h="21789" extrusionOk="0">
                  <a:moveTo>
                    <a:pt x="10895" y="1156"/>
                  </a:moveTo>
                  <a:cubicBezTo>
                    <a:pt x="16255" y="1156"/>
                    <a:pt x="20619" y="5505"/>
                    <a:pt x="20619" y="10880"/>
                  </a:cubicBezTo>
                  <a:cubicBezTo>
                    <a:pt x="20619" y="16240"/>
                    <a:pt x="16255" y="20590"/>
                    <a:pt x="10895" y="20590"/>
                  </a:cubicBezTo>
                  <a:cubicBezTo>
                    <a:pt x="5534" y="20590"/>
                    <a:pt x="1185" y="16240"/>
                    <a:pt x="1185" y="10880"/>
                  </a:cubicBezTo>
                  <a:cubicBezTo>
                    <a:pt x="1185" y="5505"/>
                    <a:pt x="5534" y="1156"/>
                    <a:pt x="10895" y="1156"/>
                  </a:cubicBezTo>
                  <a:close/>
                  <a:moveTo>
                    <a:pt x="10895" y="0"/>
                  </a:moveTo>
                  <a:cubicBezTo>
                    <a:pt x="4898" y="0"/>
                    <a:pt x="0" y="4884"/>
                    <a:pt x="0" y="10894"/>
                  </a:cubicBezTo>
                  <a:cubicBezTo>
                    <a:pt x="0" y="16891"/>
                    <a:pt x="4884" y="21789"/>
                    <a:pt x="10895" y="21789"/>
                  </a:cubicBezTo>
                  <a:cubicBezTo>
                    <a:pt x="16905" y="21789"/>
                    <a:pt x="21803" y="16891"/>
                    <a:pt x="21789" y="10894"/>
                  </a:cubicBezTo>
                  <a:cubicBezTo>
                    <a:pt x="21789" y="4898"/>
                    <a:pt x="16905" y="0"/>
                    <a:pt x="108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02;p58">
              <a:extLst>
                <a:ext uri="{FF2B5EF4-FFF2-40B4-BE49-F238E27FC236}">
                  <a16:creationId xmlns:a16="http://schemas.microsoft.com/office/drawing/2014/main" id="{135C2D2E-F75D-B3C3-96EA-9445031169F0}"/>
                </a:ext>
              </a:extLst>
            </p:cNvPr>
            <p:cNvSpPr/>
            <p:nvPr/>
          </p:nvSpPr>
          <p:spPr>
            <a:xfrm>
              <a:off x="6886086" y="1602074"/>
              <a:ext cx="424721" cy="424994"/>
            </a:xfrm>
            <a:custGeom>
              <a:avLst/>
              <a:gdLst/>
              <a:ahLst/>
              <a:cxnLst/>
              <a:rect l="l" t="t" r="r" b="b"/>
              <a:pathLst>
                <a:path w="21775" h="21789" extrusionOk="0">
                  <a:moveTo>
                    <a:pt x="10895" y="1185"/>
                  </a:moveTo>
                  <a:cubicBezTo>
                    <a:pt x="16241" y="1185"/>
                    <a:pt x="20604" y="5534"/>
                    <a:pt x="20604" y="10894"/>
                  </a:cubicBezTo>
                  <a:cubicBezTo>
                    <a:pt x="20604" y="16255"/>
                    <a:pt x="16255" y="20618"/>
                    <a:pt x="10895" y="20618"/>
                  </a:cubicBezTo>
                  <a:cubicBezTo>
                    <a:pt x="5520" y="20618"/>
                    <a:pt x="1171" y="16255"/>
                    <a:pt x="1171" y="10894"/>
                  </a:cubicBezTo>
                  <a:cubicBezTo>
                    <a:pt x="1171" y="5534"/>
                    <a:pt x="5520" y="1185"/>
                    <a:pt x="10895" y="1185"/>
                  </a:cubicBezTo>
                  <a:close/>
                  <a:moveTo>
                    <a:pt x="10895" y="0"/>
                  </a:moveTo>
                  <a:cubicBezTo>
                    <a:pt x="4899" y="0"/>
                    <a:pt x="0" y="4884"/>
                    <a:pt x="0" y="10894"/>
                  </a:cubicBezTo>
                  <a:cubicBezTo>
                    <a:pt x="0" y="16891"/>
                    <a:pt x="4870" y="21789"/>
                    <a:pt x="10895" y="21789"/>
                  </a:cubicBezTo>
                  <a:cubicBezTo>
                    <a:pt x="16906" y="21789"/>
                    <a:pt x="21775" y="16891"/>
                    <a:pt x="21775" y="10894"/>
                  </a:cubicBezTo>
                  <a:cubicBezTo>
                    <a:pt x="21775" y="4898"/>
                    <a:pt x="16906" y="0"/>
                    <a:pt x="10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03;p58">
              <a:extLst>
                <a:ext uri="{FF2B5EF4-FFF2-40B4-BE49-F238E27FC236}">
                  <a16:creationId xmlns:a16="http://schemas.microsoft.com/office/drawing/2014/main" id="{4FF6D1D1-31F6-BBDE-14EE-986671E46AA6}"/>
                </a:ext>
              </a:extLst>
            </p:cNvPr>
            <p:cNvSpPr/>
            <p:nvPr/>
          </p:nvSpPr>
          <p:spPr>
            <a:xfrm>
              <a:off x="6806332" y="1507088"/>
              <a:ext cx="214204" cy="25396"/>
            </a:xfrm>
            <a:custGeom>
              <a:avLst/>
              <a:gdLst/>
              <a:ahLst/>
              <a:cxnLst/>
              <a:rect l="l" t="t" r="r" b="b"/>
              <a:pathLst>
                <a:path w="10982" h="1302" extrusionOk="0">
                  <a:moveTo>
                    <a:pt x="651" y="1"/>
                  </a:moveTo>
                  <a:cubicBezTo>
                    <a:pt x="289" y="1"/>
                    <a:pt x="1" y="290"/>
                    <a:pt x="1" y="651"/>
                  </a:cubicBezTo>
                  <a:cubicBezTo>
                    <a:pt x="1" y="1012"/>
                    <a:pt x="289" y="1301"/>
                    <a:pt x="651" y="1301"/>
                  </a:cubicBezTo>
                  <a:lnTo>
                    <a:pt x="10331" y="1301"/>
                  </a:lnTo>
                  <a:cubicBezTo>
                    <a:pt x="10693" y="1301"/>
                    <a:pt x="10982" y="1012"/>
                    <a:pt x="10982" y="651"/>
                  </a:cubicBezTo>
                  <a:cubicBezTo>
                    <a:pt x="10982" y="290"/>
                    <a:pt x="10693" y="1"/>
                    <a:pt x="10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04;p58">
              <a:extLst>
                <a:ext uri="{FF2B5EF4-FFF2-40B4-BE49-F238E27FC236}">
                  <a16:creationId xmlns:a16="http://schemas.microsoft.com/office/drawing/2014/main" id="{EFC5A486-DCB2-9623-DC92-5D271BB13E59}"/>
                </a:ext>
              </a:extLst>
            </p:cNvPr>
            <p:cNvSpPr/>
            <p:nvPr/>
          </p:nvSpPr>
          <p:spPr>
            <a:xfrm>
              <a:off x="6806332" y="1556980"/>
              <a:ext cx="100061" cy="25376"/>
            </a:xfrm>
            <a:custGeom>
              <a:avLst/>
              <a:gdLst/>
              <a:ahLst/>
              <a:cxnLst/>
              <a:rect l="l" t="t" r="r" b="b"/>
              <a:pathLst>
                <a:path w="5130" h="1301" extrusionOk="0">
                  <a:moveTo>
                    <a:pt x="651" y="0"/>
                  </a:moveTo>
                  <a:cubicBezTo>
                    <a:pt x="289" y="0"/>
                    <a:pt x="1" y="289"/>
                    <a:pt x="1" y="651"/>
                  </a:cubicBezTo>
                  <a:cubicBezTo>
                    <a:pt x="1" y="1012"/>
                    <a:pt x="289" y="1301"/>
                    <a:pt x="651" y="1301"/>
                  </a:cubicBezTo>
                  <a:lnTo>
                    <a:pt x="4480" y="1301"/>
                  </a:lnTo>
                  <a:cubicBezTo>
                    <a:pt x="4841" y="1301"/>
                    <a:pt x="5130" y="1012"/>
                    <a:pt x="5130" y="651"/>
                  </a:cubicBezTo>
                  <a:cubicBezTo>
                    <a:pt x="5130" y="289"/>
                    <a:pt x="4841" y="0"/>
                    <a:pt x="4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05;p58">
              <a:extLst>
                <a:ext uri="{FF2B5EF4-FFF2-40B4-BE49-F238E27FC236}">
                  <a16:creationId xmlns:a16="http://schemas.microsoft.com/office/drawing/2014/main" id="{F447681C-D456-8998-41A7-77C2CBBE8E72}"/>
                </a:ext>
              </a:extLst>
            </p:cNvPr>
            <p:cNvSpPr/>
            <p:nvPr/>
          </p:nvSpPr>
          <p:spPr>
            <a:xfrm>
              <a:off x="7180293" y="1507088"/>
              <a:ext cx="60622" cy="25396"/>
            </a:xfrm>
            <a:custGeom>
              <a:avLst/>
              <a:gdLst/>
              <a:ahLst/>
              <a:cxnLst/>
              <a:rect l="l" t="t" r="r" b="b"/>
              <a:pathLst>
                <a:path w="3108" h="1302" extrusionOk="0">
                  <a:moveTo>
                    <a:pt x="651" y="1"/>
                  </a:moveTo>
                  <a:cubicBezTo>
                    <a:pt x="290" y="1"/>
                    <a:pt x="1" y="290"/>
                    <a:pt x="1" y="651"/>
                  </a:cubicBezTo>
                  <a:cubicBezTo>
                    <a:pt x="1" y="1012"/>
                    <a:pt x="290" y="1301"/>
                    <a:pt x="651" y="1301"/>
                  </a:cubicBezTo>
                  <a:lnTo>
                    <a:pt x="2457" y="1301"/>
                  </a:lnTo>
                  <a:cubicBezTo>
                    <a:pt x="2818" y="1301"/>
                    <a:pt x="3107" y="1012"/>
                    <a:pt x="3107" y="651"/>
                  </a:cubicBezTo>
                  <a:cubicBezTo>
                    <a:pt x="3107" y="290"/>
                    <a:pt x="2818" y="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06;p58">
              <a:extLst>
                <a:ext uri="{FF2B5EF4-FFF2-40B4-BE49-F238E27FC236}">
                  <a16:creationId xmlns:a16="http://schemas.microsoft.com/office/drawing/2014/main" id="{DB8B132B-6E1A-2076-A4D2-BEE4F7B10C54}"/>
                </a:ext>
              </a:extLst>
            </p:cNvPr>
            <p:cNvSpPr/>
            <p:nvPr/>
          </p:nvSpPr>
          <p:spPr>
            <a:xfrm>
              <a:off x="7180293" y="1556980"/>
              <a:ext cx="214204" cy="25376"/>
            </a:xfrm>
            <a:custGeom>
              <a:avLst/>
              <a:gdLst/>
              <a:ahLst/>
              <a:cxnLst/>
              <a:rect l="l" t="t" r="r" b="b"/>
              <a:pathLst>
                <a:path w="10982" h="1301" extrusionOk="0">
                  <a:moveTo>
                    <a:pt x="651" y="0"/>
                  </a:moveTo>
                  <a:cubicBezTo>
                    <a:pt x="290" y="0"/>
                    <a:pt x="1" y="289"/>
                    <a:pt x="1" y="651"/>
                  </a:cubicBezTo>
                  <a:cubicBezTo>
                    <a:pt x="1" y="1012"/>
                    <a:pt x="290" y="1301"/>
                    <a:pt x="651" y="1301"/>
                  </a:cubicBezTo>
                  <a:lnTo>
                    <a:pt x="10332" y="1301"/>
                  </a:lnTo>
                  <a:cubicBezTo>
                    <a:pt x="10693" y="1301"/>
                    <a:pt x="10982" y="1012"/>
                    <a:pt x="10982" y="651"/>
                  </a:cubicBezTo>
                  <a:cubicBezTo>
                    <a:pt x="10982" y="289"/>
                    <a:pt x="10693" y="0"/>
                    <a:pt x="10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07;p58">
              <a:extLst>
                <a:ext uri="{FF2B5EF4-FFF2-40B4-BE49-F238E27FC236}">
                  <a16:creationId xmlns:a16="http://schemas.microsoft.com/office/drawing/2014/main" id="{F848AE8F-6CF2-8893-64EC-3BBAC7F2CAF0}"/>
                </a:ext>
              </a:extLst>
            </p:cNvPr>
            <p:cNvSpPr/>
            <p:nvPr/>
          </p:nvSpPr>
          <p:spPr>
            <a:xfrm>
              <a:off x="6987549" y="1814828"/>
              <a:ext cx="128245" cy="25396"/>
            </a:xfrm>
            <a:custGeom>
              <a:avLst/>
              <a:gdLst/>
              <a:ahLst/>
              <a:cxnLst/>
              <a:rect l="l" t="t" r="r" b="b"/>
              <a:pathLst>
                <a:path w="6575" h="1302" extrusionOk="0">
                  <a:moveTo>
                    <a:pt x="650" y="1"/>
                  </a:moveTo>
                  <a:cubicBezTo>
                    <a:pt x="289" y="1"/>
                    <a:pt x="0" y="290"/>
                    <a:pt x="0" y="651"/>
                  </a:cubicBezTo>
                  <a:cubicBezTo>
                    <a:pt x="0" y="1012"/>
                    <a:pt x="289" y="1301"/>
                    <a:pt x="650" y="1301"/>
                  </a:cubicBezTo>
                  <a:lnTo>
                    <a:pt x="5924" y="1301"/>
                  </a:lnTo>
                  <a:cubicBezTo>
                    <a:pt x="6285" y="1301"/>
                    <a:pt x="6574" y="1012"/>
                    <a:pt x="6574" y="651"/>
                  </a:cubicBezTo>
                  <a:cubicBezTo>
                    <a:pt x="6574" y="290"/>
                    <a:pt x="6285" y="1"/>
                    <a:pt x="5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08;p58">
              <a:extLst>
                <a:ext uri="{FF2B5EF4-FFF2-40B4-BE49-F238E27FC236}">
                  <a16:creationId xmlns:a16="http://schemas.microsoft.com/office/drawing/2014/main" id="{2D83569E-7F80-9053-CB18-8072DFD4E256}"/>
                </a:ext>
              </a:extLst>
            </p:cNvPr>
            <p:cNvSpPr/>
            <p:nvPr/>
          </p:nvSpPr>
          <p:spPr>
            <a:xfrm>
              <a:off x="6987549" y="1865286"/>
              <a:ext cx="173614" cy="25376"/>
            </a:xfrm>
            <a:custGeom>
              <a:avLst/>
              <a:gdLst/>
              <a:ahLst/>
              <a:cxnLst/>
              <a:rect l="l" t="t" r="r" b="b"/>
              <a:pathLst>
                <a:path w="8901" h="1301" extrusionOk="0">
                  <a:moveTo>
                    <a:pt x="650" y="0"/>
                  </a:moveTo>
                  <a:cubicBezTo>
                    <a:pt x="289" y="0"/>
                    <a:pt x="0" y="289"/>
                    <a:pt x="0" y="650"/>
                  </a:cubicBezTo>
                  <a:cubicBezTo>
                    <a:pt x="0" y="1012"/>
                    <a:pt x="289" y="1301"/>
                    <a:pt x="650" y="1301"/>
                  </a:cubicBezTo>
                  <a:lnTo>
                    <a:pt x="8250" y="1301"/>
                  </a:lnTo>
                  <a:cubicBezTo>
                    <a:pt x="8611" y="1301"/>
                    <a:pt x="8900" y="1012"/>
                    <a:pt x="8900" y="650"/>
                  </a:cubicBezTo>
                  <a:cubicBezTo>
                    <a:pt x="8900" y="289"/>
                    <a:pt x="8611" y="0"/>
                    <a:pt x="8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2189;p58">
            <a:extLst>
              <a:ext uri="{FF2B5EF4-FFF2-40B4-BE49-F238E27FC236}">
                <a16:creationId xmlns:a16="http://schemas.microsoft.com/office/drawing/2014/main" id="{8E50F91B-36F1-E359-C4BD-57E53FF0F4E4}"/>
              </a:ext>
            </a:extLst>
          </p:cNvPr>
          <p:cNvGrpSpPr/>
          <p:nvPr/>
        </p:nvGrpSpPr>
        <p:grpSpPr>
          <a:xfrm>
            <a:off x="7596522" y="2915832"/>
            <a:ext cx="1217419" cy="1876975"/>
            <a:chOff x="6575242" y="1122422"/>
            <a:chExt cx="1046989" cy="1671198"/>
          </a:xfrm>
        </p:grpSpPr>
        <p:sp>
          <p:nvSpPr>
            <p:cNvPr id="37" name="Google Shape;2190;p58">
              <a:extLst>
                <a:ext uri="{FF2B5EF4-FFF2-40B4-BE49-F238E27FC236}">
                  <a16:creationId xmlns:a16="http://schemas.microsoft.com/office/drawing/2014/main" id="{2410C1B0-2C10-4D0B-4DBF-73E2C7B18EB7}"/>
                </a:ext>
              </a:extLst>
            </p:cNvPr>
            <p:cNvSpPr/>
            <p:nvPr/>
          </p:nvSpPr>
          <p:spPr>
            <a:xfrm>
              <a:off x="7090397" y="2049875"/>
              <a:ext cx="12717" cy="743745"/>
            </a:xfrm>
            <a:custGeom>
              <a:avLst/>
              <a:gdLst/>
              <a:ahLst/>
              <a:cxnLst/>
              <a:rect l="l" t="t" r="r" b="b"/>
              <a:pathLst>
                <a:path w="652" h="38131" extrusionOk="0">
                  <a:moveTo>
                    <a:pt x="319" y="0"/>
                  </a:moveTo>
                  <a:cubicBezTo>
                    <a:pt x="145" y="0"/>
                    <a:pt x="1" y="145"/>
                    <a:pt x="1" y="332"/>
                  </a:cubicBezTo>
                  <a:lnTo>
                    <a:pt x="1" y="37798"/>
                  </a:lnTo>
                  <a:cubicBezTo>
                    <a:pt x="1" y="37986"/>
                    <a:pt x="145" y="38130"/>
                    <a:pt x="319" y="38130"/>
                  </a:cubicBezTo>
                  <a:cubicBezTo>
                    <a:pt x="507" y="38130"/>
                    <a:pt x="651" y="37986"/>
                    <a:pt x="651" y="37798"/>
                  </a:cubicBezTo>
                  <a:lnTo>
                    <a:pt x="651" y="332"/>
                  </a:lnTo>
                  <a:cubicBezTo>
                    <a:pt x="651" y="145"/>
                    <a:pt x="507"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91;p58">
              <a:extLst>
                <a:ext uri="{FF2B5EF4-FFF2-40B4-BE49-F238E27FC236}">
                  <a16:creationId xmlns:a16="http://schemas.microsoft.com/office/drawing/2014/main" id="{7DDC634D-588E-3542-7F48-52187A0AFD4A}"/>
                </a:ext>
              </a:extLst>
            </p:cNvPr>
            <p:cNvSpPr/>
            <p:nvPr/>
          </p:nvSpPr>
          <p:spPr>
            <a:xfrm>
              <a:off x="7234418" y="2056624"/>
              <a:ext cx="107395" cy="693305"/>
            </a:xfrm>
            <a:custGeom>
              <a:avLst/>
              <a:gdLst/>
              <a:ahLst/>
              <a:cxnLst/>
              <a:rect l="l" t="t" r="r" b="b"/>
              <a:pathLst>
                <a:path w="5506" h="35545" extrusionOk="0">
                  <a:moveTo>
                    <a:pt x="0" y="1"/>
                  </a:moveTo>
                  <a:lnTo>
                    <a:pt x="5505"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92;p58">
              <a:extLst>
                <a:ext uri="{FF2B5EF4-FFF2-40B4-BE49-F238E27FC236}">
                  <a16:creationId xmlns:a16="http://schemas.microsoft.com/office/drawing/2014/main" id="{F31C382C-925F-9A9A-8D25-96BF6B106DB6}"/>
                </a:ext>
              </a:extLst>
            </p:cNvPr>
            <p:cNvSpPr/>
            <p:nvPr/>
          </p:nvSpPr>
          <p:spPr>
            <a:xfrm>
              <a:off x="7227650" y="2050051"/>
              <a:ext cx="121204" cy="705808"/>
            </a:xfrm>
            <a:custGeom>
              <a:avLst/>
              <a:gdLst/>
              <a:ahLst/>
              <a:cxnLst/>
              <a:rect l="l" t="t" r="r" b="b"/>
              <a:pathLst>
                <a:path w="6214" h="36186" extrusionOk="0">
                  <a:moveTo>
                    <a:pt x="352" y="1"/>
                  </a:moveTo>
                  <a:cubicBezTo>
                    <a:pt x="332" y="1"/>
                    <a:pt x="311" y="2"/>
                    <a:pt x="289" y="6"/>
                  </a:cubicBezTo>
                  <a:cubicBezTo>
                    <a:pt x="116" y="49"/>
                    <a:pt x="0" y="208"/>
                    <a:pt x="44" y="396"/>
                  </a:cubicBezTo>
                  <a:lnTo>
                    <a:pt x="5549" y="35940"/>
                  </a:lnTo>
                  <a:cubicBezTo>
                    <a:pt x="5563" y="36084"/>
                    <a:pt x="5708" y="36185"/>
                    <a:pt x="5852" y="36185"/>
                  </a:cubicBezTo>
                  <a:lnTo>
                    <a:pt x="5924" y="36185"/>
                  </a:lnTo>
                  <a:cubicBezTo>
                    <a:pt x="6112" y="36156"/>
                    <a:pt x="6213" y="35983"/>
                    <a:pt x="6184" y="35810"/>
                  </a:cubicBezTo>
                  <a:lnTo>
                    <a:pt x="679" y="266"/>
                  </a:lnTo>
                  <a:cubicBezTo>
                    <a:pt x="641" y="99"/>
                    <a:pt x="512"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93;p58">
              <a:extLst>
                <a:ext uri="{FF2B5EF4-FFF2-40B4-BE49-F238E27FC236}">
                  <a16:creationId xmlns:a16="http://schemas.microsoft.com/office/drawing/2014/main" id="{0EF125DE-35A3-5BB0-296F-A31D0FA455CE}"/>
                </a:ext>
              </a:extLst>
            </p:cNvPr>
            <p:cNvSpPr/>
            <p:nvPr/>
          </p:nvSpPr>
          <p:spPr>
            <a:xfrm>
              <a:off x="6852265" y="2056624"/>
              <a:ext cx="107395" cy="693305"/>
            </a:xfrm>
            <a:custGeom>
              <a:avLst/>
              <a:gdLst/>
              <a:ahLst/>
              <a:cxnLst/>
              <a:rect l="l" t="t" r="r" b="b"/>
              <a:pathLst>
                <a:path w="5506" h="35545" extrusionOk="0">
                  <a:moveTo>
                    <a:pt x="5506" y="1"/>
                  </a:moveTo>
                  <a:lnTo>
                    <a:pt x="1"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94;p58">
              <a:extLst>
                <a:ext uri="{FF2B5EF4-FFF2-40B4-BE49-F238E27FC236}">
                  <a16:creationId xmlns:a16="http://schemas.microsoft.com/office/drawing/2014/main" id="{7CEB044A-F222-F41C-FECA-1D02CE875172}"/>
                </a:ext>
              </a:extLst>
            </p:cNvPr>
            <p:cNvSpPr/>
            <p:nvPr/>
          </p:nvSpPr>
          <p:spPr>
            <a:xfrm>
              <a:off x="6845224" y="2050051"/>
              <a:ext cx="121204" cy="705808"/>
            </a:xfrm>
            <a:custGeom>
              <a:avLst/>
              <a:gdLst/>
              <a:ahLst/>
              <a:cxnLst/>
              <a:rect l="l" t="t" r="r" b="b"/>
              <a:pathLst>
                <a:path w="6214" h="36186" extrusionOk="0">
                  <a:moveTo>
                    <a:pt x="5870" y="1"/>
                  </a:moveTo>
                  <a:cubicBezTo>
                    <a:pt x="5725" y="1"/>
                    <a:pt x="5574" y="99"/>
                    <a:pt x="5549" y="266"/>
                  </a:cubicBezTo>
                  <a:lnTo>
                    <a:pt x="29" y="35810"/>
                  </a:lnTo>
                  <a:cubicBezTo>
                    <a:pt x="0" y="35969"/>
                    <a:pt x="102" y="36156"/>
                    <a:pt x="289" y="36185"/>
                  </a:cubicBezTo>
                  <a:lnTo>
                    <a:pt x="362" y="36185"/>
                  </a:lnTo>
                  <a:cubicBezTo>
                    <a:pt x="506" y="36185"/>
                    <a:pt x="636" y="36099"/>
                    <a:pt x="665" y="35940"/>
                  </a:cubicBezTo>
                  <a:lnTo>
                    <a:pt x="6170" y="396"/>
                  </a:lnTo>
                  <a:cubicBezTo>
                    <a:pt x="6213" y="222"/>
                    <a:pt x="6098" y="49"/>
                    <a:pt x="5924" y="6"/>
                  </a:cubicBezTo>
                  <a:cubicBezTo>
                    <a:pt x="5906" y="2"/>
                    <a:pt x="5888" y="1"/>
                    <a:pt x="5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95;p58">
              <a:extLst>
                <a:ext uri="{FF2B5EF4-FFF2-40B4-BE49-F238E27FC236}">
                  <a16:creationId xmlns:a16="http://schemas.microsoft.com/office/drawing/2014/main" id="{20ADB61A-5F73-364D-582D-54AED3ADCE67}"/>
                </a:ext>
              </a:extLst>
            </p:cNvPr>
            <p:cNvSpPr/>
            <p:nvPr/>
          </p:nvSpPr>
          <p:spPr>
            <a:xfrm>
              <a:off x="6744054" y="2128771"/>
              <a:ext cx="700620" cy="66258"/>
            </a:xfrm>
            <a:custGeom>
              <a:avLst/>
              <a:gdLst/>
              <a:ahLst/>
              <a:cxnLst/>
              <a:rect l="l" t="t" r="r" b="b"/>
              <a:pathLst>
                <a:path w="35920" h="3397" extrusionOk="0">
                  <a:moveTo>
                    <a:pt x="0" y="1"/>
                  </a:moveTo>
                  <a:lnTo>
                    <a:pt x="0" y="2183"/>
                  </a:lnTo>
                  <a:cubicBezTo>
                    <a:pt x="0" y="2862"/>
                    <a:pt x="549" y="3396"/>
                    <a:pt x="1214" y="3396"/>
                  </a:cubicBezTo>
                  <a:lnTo>
                    <a:pt x="34721" y="3396"/>
                  </a:lnTo>
                  <a:cubicBezTo>
                    <a:pt x="35385" y="3396"/>
                    <a:pt x="35920" y="2862"/>
                    <a:pt x="35920" y="2183"/>
                  </a:cubicBezTo>
                  <a:lnTo>
                    <a:pt x="359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96;p58">
              <a:extLst>
                <a:ext uri="{FF2B5EF4-FFF2-40B4-BE49-F238E27FC236}">
                  <a16:creationId xmlns:a16="http://schemas.microsoft.com/office/drawing/2014/main" id="{55CFBAA1-3EDC-A05C-2F58-29949D022E23}"/>
                </a:ext>
              </a:extLst>
            </p:cNvPr>
            <p:cNvSpPr/>
            <p:nvPr/>
          </p:nvSpPr>
          <p:spPr>
            <a:xfrm>
              <a:off x="7066445" y="1122422"/>
              <a:ext cx="12698" cy="76674"/>
            </a:xfrm>
            <a:custGeom>
              <a:avLst/>
              <a:gdLst/>
              <a:ahLst/>
              <a:cxnLst/>
              <a:rect l="l" t="t" r="r" b="b"/>
              <a:pathLst>
                <a:path w="651" h="3931" extrusionOk="0">
                  <a:moveTo>
                    <a:pt x="319" y="0"/>
                  </a:moveTo>
                  <a:cubicBezTo>
                    <a:pt x="145" y="0"/>
                    <a:pt x="1" y="145"/>
                    <a:pt x="1" y="318"/>
                  </a:cubicBezTo>
                  <a:lnTo>
                    <a:pt x="1" y="3613"/>
                  </a:lnTo>
                  <a:cubicBezTo>
                    <a:pt x="1" y="3786"/>
                    <a:pt x="145" y="3930"/>
                    <a:pt x="319" y="3930"/>
                  </a:cubicBezTo>
                  <a:cubicBezTo>
                    <a:pt x="506" y="3930"/>
                    <a:pt x="651" y="3786"/>
                    <a:pt x="651" y="3613"/>
                  </a:cubicBezTo>
                  <a:lnTo>
                    <a:pt x="651" y="318"/>
                  </a:lnTo>
                  <a:cubicBezTo>
                    <a:pt x="651" y="145"/>
                    <a:pt x="506"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97;p58">
              <a:extLst>
                <a:ext uri="{FF2B5EF4-FFF2-40B4-BE49-F238E27FC236}">
                  <a16:creationId xmlns:a16="http://schemas.microsoft.com/office/drawing/2014/main" id="{5618121A-0E08-A984-DAA9-972268534CA0}"/>
                </a:ext>
              </a:extLst>
            </p:cNvPr>
            <p:cNvSpPr/>
            <p:nvPr/>
          </p:nvSpPr>
          <p:spPr>
            <a:xfrm>
              <a:off x="6575242" y="1192872"/>
              <a:ext cx="1046989" cy="935947"/>
            </a:xfrm>
            <a:custGeom>
              <a:avLst/>
              <a:gdLst/>
              <a:ahLst/>
              <a:cxnLst/>
              <a:rect l="l" t="t" r="r" b="b"/>
              <a:pathLst>
                <a:path w="53678" h="47985" extrusionOk="0">
                  <a:moveTo>
                    <a:pt x="1" y="1"/>
                  </a:moveTo>
                  <a:lnTo>
                    <a:pt x="1" y="47985"/>
                  </a:lnTo>
                  <a:lnTo>
                    <a:pt x="53678" y="47985"/>
                  </a:lnTo>
                  <a:lnTo>
                    <a:pt x="536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98;p58">
              <a:extLst>
                <a:ext uri="{FF2B5EF4-FFF2-40B4-BE49-F238E27FC236}">
                  <a16:creationId xmlns:a16="http://schemas.microsoft.com/office/drawing/2014/main" id="{336D5C11-250F-3377-E306-B6F2521DEC46}"/>
                </a:ext>
              </a:extLst>
            </p:cNvPr>
            <p:cNvSpPr/>
            <p:nvPr/>
          </p:nvSpPr>
          <p:spPr>
            <a:xfrm>
              <a:off x="6624277" y="1236562"/>
              <a:ext cx="949191" cy="848585"/>
            </a:xfrm>
            <a:custGeom>
              <a:avLst/>
              <a:gdLst/>
              <a:ahLst/>
              <a:cxnLst/>
              <a:rect l="l" t="t" r="r" b="b"/>
              <a:pathLst>
                <a:path w="48664" h="43506" extrusionOk="0">
                  <a:moveTo>
                    <a:pt x="48491" y="159"/>
                  </a:moveTo>
                  <a:lnTo>
                    <a:pt x="48491" y="43332"/>
                  </a:lnTo>
                  <a:lnTo>
                    <a:pt x="188" y="43332"/>
                  </a:lnTo>
                  <a:lnTo>
                    <a:pt x="188" y="159"/>
                  </a:lnTo>
                  <a:close/>
                  <a:moveTo>
                    <a:pt x="1" y="0"/>
                  </a:moveTo>
                  <a:lnTo>
                    <a:pt x="1" y="43505"/>
                  </a:lnTo>
                  <a:lnTo>
                    <a:pt x="48664" y="43505"/>
                  </a:lnTo>
                  <a:lnTo>
                    <a:pt x="48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99;p58">
              <a:extLst>
                <a:ext uri="{FF2B5EF4-FFF2-40B4-BE49-F238E27FC236}">
                  <a16:creationId xmlns:a16="http://schemas.microsoft.com/office/drawing/2014/main" id="{B20F0BDD-123D-4FB3-4905-124BBAEB69D7}"/>
                </a:ext>
              </a:extLst>
            </p:cNvPr>
            <p:cNvSpPr/>
            <p:nvPr/>
          </p:nvSpPr>
          <p:spPr>
            <a:xfrm>
              <a:off x="6853962" y="1193633"/>
              <a:ext cx="3960" cy="390"/>
            </a:xfrm>
            <a:custGeom>
              <a:avLst/>
              <a:gdLst/>
              <a:ahLst/>
              <a:cxnLst/>
              <a:rect l="l" t="t" r="r" b="b"/>
              <a:pathLst>
                <a:path w="203" h="20" extrusionOk="0">
                  <a:moveTo>
                    <a:pt x="111" y="0"/>
                  </a:moveTo>
                  <a:cubicBezTo>
                    <a:pt x="81" y="0"/>
                    <a:pt x="44" y="5"/>
                    <a:pt x="0" y="19"/>
                  </a:cubicBezTo>
                  <a:lnTo>
                    <a:pt x="203" y="19"/>
                  </a:lnTo>
                  <a:cubicBezTo>
                    <a:pt x="203" y="19"/>
                    <a:pt x="171" y="0"/>
                    <a:pt x="11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05;p58">
              <a:extLst>
                <a:ext uri="{FF2B5EF4-FFF2-40B4-BE49-F238E27FC236}">
                  <a16:creationId xmlns:a16="http://schemas.microsoft.com/office/drawing/2014/main" id="{75DF31AA-21EC-EC95-787A-CB3AECC702BB}"/>
                </a:ext>
              </a:extLst>
            </p:cNvPr>
            <p:cNvSpPr/>
            <p:nvPr/>
          </p:nvSpPr>
          <p:spPr>
            <a:xfrm>
              <a:off x="7180293" y="1507088"/>
              <a:ext cx="60622" cy="25396"/>
            </a:xfrm>
            <a:custGeom>
              <a:avLst/>
              <a:gdLst/>
              <a:ahLst/>
              <a:cxnLst/>
              <a:rect l="l" t="t" r="r" b="b"/>
              <a:pathLst>
                <a:path w="3108" h="1302" extrusionOk="0">
                  <a:moveTo>
                    <a:pt x="651" y="1"/>
                  </a:moveTo>
                  <a:cubicBezTo>
                    <a:pt x="290" y="1"/>
                    <a:pt x="1" y="290"/>
                    <a:pt x="1" y="651"/>
                  </a:cubicBezTo>
                  <a:cubicBezTo>
                    <a:pt x="1" y="1012"/>
                    <a:pt x="290" y="1301"/>
                    <a:pt x="651" y="1301"/>
                  </a:cubicBezTo>
                  <a:lnTo>
                    <a:pt x="2457" y="1301"/>
                  </a:lnTo>
                  <a:cubicBezTo>
                    <a:pt x="2818" y="1301"/>
                    <a:pt x="3107" y="1012"/>
                    <a:pt x="3107" y="651"/>
                  </a:cubicBezTo>
                  <a:cubicBezTo>
                    <a:pt x="3107" y="290"/>
                    <a:pt x="2818" y="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2164;p46">
            <a:extLst>
              <a:ext uri="{FF2B5EF4-FFF2-40B4-BE49-F238E27FC236}">
                <a16:creationId xmlns:a16="http://schemas.microsoft.com/office/drawing/2014/main" id="{08BDCE1C-42E0-279A-7A06-58C0C86370DC}"/>
              </a:ext>
            </a:extLst>
          </p:cNvPr>
          <p:cNvGrpSpPr/>
          <p:nvPr/>
        </p:nvGrpSpPr>
        <p:grpSpPr>
          <a:xfrm>
            <a:off x="7773277" y="3068470"/>
            <a:ext cx="788814" cy="864064"/>
            <a:chOff x="2359454" y="1696898"/>
            <a:chExt cx="576297" cy="573957"/>
          </a:xfrm>
        </p:grpSpPr>
        <p:sp>
          <p:nvSpPr>
            <p:cNvPr id="54" name="Google Shape;2165;p46">
              <a:extLst>
                <a:ext uri="{FF2B5EF4-FFF2-40B4-BE49-F238E27FC236}">
                  <a16:creationId xmlns:a16="http://schemas.microsoft.com/office/drawing/2014/main" id="{B006AD00-776A-E696-B157-E924AFD9B4CF}"/>
                </a:ext>
              </a:extLst>
            </p:cNvPr>
            <p:cNvSpPr/>
            <p:nvPr/>
          </p:nvSpPr>
          <p:spPr>
            <a:xfrm>
              <a:off x="2359454" y="2034826"/>
              <a:ext cx="104300" cy="236027"/>
            </a:xfrm>
            <a:custGeom>
              <a:avLst/>
              <a:gdLst/>
              <a:ahLst/>
              <a:cxnLst/>
              <a:rect l="l" t="t" r="r" b="b"/>
              <a:pathLst>
                <a:path w="2477" h="5605" extrusionOk="0">
                  <a:moveTo>
                    <a:pt x="354" y="0"/>
                  </a:moveTo>
                  <a:cubicBezTo>
                    <a:pt x="160" y="0"/>
                    <a:pt x="1" y="160"/>
                    <a:pt x="1" y="354"/>
                  </a:cubicBezTo>
                  <a:lnTo>
                    <a:pt x="1" y="5605"/>
                  </a:lnTo>
                  <a:lnTo>
                    <a:pt x="2477" y="5605"/>
                  </a:lnTo>
                  <a:lnTo>
                    <a:pt x="2477" y="354"/>
                  </a:lnTo>
                  <a:cubicBezTo>
                    <a:pt x="2477" y="160"/>
                    <a:pt x="2310" y="0"/>
                    <a:pt x="2116" y="0"/>
                  </a:cubicBezTo>
                  <a:close/>
                </a:path>
              </a:pathLst>
            </a:custGeom>
            <a:solidFill>
              <a:srgbClr val="FFA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66;p46">
              <a:extLst>
                <a:ext uri="{FF2B5EF4-FFF2-40B4-BE49-F238E27FC236}">
                  <a16:creationId xmlns:a16="http://schemas.microsoft.com/office/drawing/2014/main" id="{10471ACE-D38C-F49B-AD41-507B9B79CB78}"/>
                </a:ext>
              </a:extLst>
            </p:cNvPr>
            <p:cNvSpPr/>
            <p:nvPr/>
          </p:nvSpPr>
          <p:spPr>
            <a:xfrm>
              <a:off x="2359454" y="2034826"/>
              <a:ext cx="49687" cy="236027"/>
            </a:xfrm>
            <a:custGeom>
              <a:avLst/>
              <a:gdLst/>
              <a:ahLst/>
              <a:cxnLst/>
              <a:rect l="l" t="t" r="r" b="b"/>
              <a:pathLst>
                <a:path w="1180" h="5605" extrusionOk="0">
                  <a:moveTo>
                    <a:pt x="354" y="0"/>
                  </a:moveTo>
                  <a:cubicBezTo>
                    <a:pt x="160" y="0"/>
                    <a:pt x="1" y="160"/>
                    <a:pt x="1" y="354"/>
                  </a:cubicBezTo>
                  <a:lnTo>
                    <a:pt x="1" y="5605"/>
                  </a:lnTo>
                  <a:lnTo>
                    <a:pt x="826" y="5605"/>
                  </a:lnTo>
                  <a:lnTo>
                    <a:pt x="826" y="354"/>
                  </a:lnTo>
                  <a:cubicBezTo>
                    <a:pt x="826" y="160"/>
                    <a:pt x="986" y="0"/>
                    <a:pt x="1180" y="0"/>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67;p46">
              <a:extLst>
                <a:ext uri="{FF2B5EF4-FFF2-40B4-BE49-F238E27FC236}">
                  <a16:creationId xmlns:a16="http://schemas.microsoft.com/office/drawing/2014/main" id="{566717ED-FAAE-279A-8DC2-4E22A763B7EF}"/>
                </a:ext>
              </a:extLst>
            </p:cNvPr>
            <p:cNvSpPr/>
            <p:nvPr/>
          </p:nvSpPr>
          <p:spPr>
            <a:xfrm>
              <a:off x="2516899" y="1976715"/>
              <a:ext cx="104300" cy="294138"/>
            </a:xfrm>
            <a:custGeom>
              <a:avLst/>
              <a:gdLst/>
              <a:ahLst/>
              <a:cxnLst/>
              <a:rect l="l" t="t" r="r" b="b"/>
              <a:pathLst>
                <a:path w="2477" h="6985" extrusionOk="0">
                  <a:moveTo>
                    <a:pt x="354" y="0"/>
                  </a:moveTo>
                  <a:cubicBezTo>
                    <a:pt x="160" y="0"/>
                    <a:pt x="0" y="153"/>
                    <a:pt x="0" y="354"/>
                  </a:cubicBezTo>
                  <a:lnTo>
                    <a:pt x="0" y="6985"/>
                  </a:lnTo>
                  <a:lnTo>
                    <a:pt x="2476" y="6985"/>
                  </a:lnTo>
                  <a:lnTo>
                    <a:pt x="2476" y="354"/>
                  </a:lnTo>
                  <a:cubicBezTo>
                    <a:pt x="2476" y="153"/>
                    <a:pt x="2317" y="0"/>
                    <a:pt x="2116" y="0"/>
                  </a:cubicBezTo>
                  <a:close/>
                </a:path>
              </a:pathLst>
            </a:custGeom>
            <a:solidFill>
              <a:srgbClr val="DC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68;p46">
              <a:extLst>
                <a:ext uri="{FF2B5EF4-FFF2-40B4-BE49-F238E27FC236}">
                  <a16:creationId xmlns:a16="http://schemas.microsoft.com/office/drawing/2014/main" id="{41BBA13D-1EB8-862D-3F38-2D06232E4481}"/>
                </a:ext>
              </a:extLst>
            </p:cNvPr>
            <p:cNvSpPr/>
            <p:nvPr/>
          </p:nvSpPr>
          <p:spPr>
            <a:xfrm>
              <a:off x="2516899" y="1976715"/>
              <a:ext cx="49687" cy="294138"/>
            </a:xfrm>
            <a:custGeom>
              <a:avLst/>
              <a:gdLst/>
              <a:ahLst/>
              <a:cxnLst/>
              <a:rect l="l" t="t" r="r" b="b"/>
              <a:pathLst>
                <a:path w="1180" h="6985" extrusionOk="0">
                  <a:moveTo>
                    <a:pt x="354" y="0"/>
                  </a:moveTo>
                  <a:cubicBezTo>
                    <a:pt x="160" y="0"/>
                    <a:pt x="0" y="153"/>
                    <a:pt x="0" y="354"/>
                  </a:cubicBezTo>
                  <a:lnTo>
                    <a:pt x="0" y="6985"/>
                  </a:lnTo>
                  <a:lnTo>
                    <a:pt x="826" y="6985"/>
                  </a:lnTo>
                  <a:lnTo>
                    <a:pt x="826" y="354"/>
                  </a:lnTo>
                  <a:cubicBezTo>
                    <a:pt x="826" y="153"/>
                    <a:pt x="985" y="0"/>
                    <a:pt x="1179" y="0"/>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69;p46">
              <a:extLst>
                <a:ext uri="{FF2B5EF4-FFF2-40B4-BE49-F238E27FC236}">
                  <a16:creationId xmlns:a16="http://schemas.microsoft.com/office/drawing/2014/main" id="{90BD27CA-5EAB-C31A-532D-8C7A1762F4E3}"/>
                </a:ext>
              </a:extLst>
            </p:cNvPr>
            <p:cNvSpPr/>
            <p:nvPr/>
          </p:nvSpPr>
          <p:spPr>
            <a:xfrm>
              <a:off x="2674301" y="1918267"/>
              <a:ext cx="104048" cy="352587"/>
            </a:xfrm>
            <a:custGeom>
              <a:avLst/>
              <a:gdLst/>
              <a:ahLst/>
              <a:cxnLst/>
              <a:rect l="l" t="t" r="r" b="b"/>
              <a:pathLst>
                <a:path w="2471" h="8373" extrusionOk="0">
                  <a:moveTo>
                    <a:pt x="355" y="1"/>
                  </a:moveTo>
                  <a:cubicBezTo>
                    <a:pt x="153" y="1"/>
                    <a:pt x="1" y="160"/>
                    <a:pt x="1" y="355"/>
                  </a:cubicBezTo>
                  <a:lnTo>
                    <a:pt x="1" y="8373"/>
                  </a:lnTo>
                  <a:lnTo>
                    <a:pt x="2470" y="8373"/>
                  </a:lnTo>
                  <a:lnTo>
                    <a:pt x="2470" y="355"/>
                  </a:lnTo>
                  <a:cubicBezTo>
                    <a:pt x="2470" y="160"/>
                    <a:pt x="2311" y="1"/>
                    <a:pt x="2116"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70;p46">
              <a:extLst>
                <a:ext uri="{FF2B5EF4-FFF2-40B4-BE49-F238E27FC236}">
                  <a16:creationId xmlns:a16="http://schemas.microsoft.com/office/drawing/2014/main" id="{382E0086-CB26-F9EE-F1C7-6DA3568C617C}"/>
                </a:ext>
              </a:extLst>
            </p:cNvPr>
            <p:cNvSpPr/>
            <p:nvPr/>
          </p:nvSpPr>
          <p:spPr>
            <a:xfrm>
              <a:off x="2674301" y="1918267"/>
              <a:ext cx="49687" cy="352587"/>
            </a:xfrm>
            <a:custGeom>
              <a:avLst/>
              <a:gdLst/>
              <a:ahLst/>
              <a:cxnLst/>
              <a:rect l="l" t="t" r="r" b="b"/>
              <a:pathLst>
                <a:path w="1180" h="8373" extrusionOk="0">
                  <a:moveTo>
                    <a:pt x="355" y="1"/>
                  </a:moveTo>
                  <a:cubicBezTo>
                    <a:pt x="153" y="1"/>
                    <a:pt x="1" y="160"/>
                    <a:pt x="1" y="355"/>
                  </a:cubicBezTo>
                  <a:lnTo>
                    <a:pt x="1" y="8373"/>
                  </a:lnTo>
                  <a:lnTo>
                    <a:pt x="826" y="8373"/>
                  </a:lnTo>
                  <a:lnTo>
                    <a:pt x="826" y="355"/>
                  </a:lnTo>
                  <a:cubicBezTo>
                    <a:pt x="826" y="160"/>
                    <a:pt x="986" y="1"/>
                    <a:pt x="1180" y="1"/>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71;p46">
              <a:extLst>
                <a:ext uri="{FF2B5EF4-FFF2-40B4-BE49-F238E27FC236}">
                  <a16:creationId xmlns:a16="http://schemas.microsoft.com/office/drawing/2014/main" id="{D2D85A2C-610F-F27A-98D6-9BFD731FEB45}"/>
                </a:ext>
              </a:extLst>
            </p:cNvPr>
            <p:cNvSpPr/>
            <p:nvPr/>
          </p:nvSpPr>
          <p:spPr>
            <a:xfrm>
              <a:off x="2831746" y="1859861"/>
              <a:ext cx="104006" cy="410994"/>
            </a:xfrm>
            <a:custGeom>
              <a:avLst/>
              <a:gdLst/>
              <a:ahLst/>
              <a:cxnLst/>
              <a:rect l="l" t="t" r="r" b="b"/>
              <a:pathLst>
                <a:path w="2470" h="9760" extrusionOk="0">
                  <a:moveTo>
                    <a:pt x="354" y="1"/>
                  </a:moveTo>
                  <a:cubicBezTo>
                    <a:pt x="153" y="1"/>
                    <a:pt x="0" y="160"/>
                    <a:pt x="0" y="354"/>
                  </a:cubicBezTo>
                  <a:lnTo>
                    <a:pt x="0" y="9760"/>
                  </a:lnTo>
                  <a:lnTo>
                    <a:pt x="2470" y="9760"/>
                  </a:lnTo>
                  <a:lnTo>
                    <a:pt x="2470" y="354"/>
                  </a:lnTo>
                  <a:cubicBezTo>
                    <a:pt x="2470" y="160"/>
                    <a:pt x="2310" y="1"/>
                    <a:pt x="2116" y="1"/>
                  </a:cubicBezTo>
                  <a:close/>
                </a:path>
              </a:pathLst>
            </a:custGeom>
            <a:solidFill>
              <a:srgbClr val="912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72;p46">
              <a:extLst>
                <a:ext uri="{FF2B5EF4-FFF2-40B4-BE49-F238E27FC236}">
                  <a16:creationId xmlns:a16="http://schemas.microsoft.com/office/drawing/2014/main" id="{F92071F2-B20C-B4F5-61F2-6B5C947D4C19}"/>
                </a:ext>
              </a:extLst>
            </p:cNvPr>
            <p:cNvSpPr/>
            <p:nvPr/>
          </p:nvSpPr>
          <p:spPr>
            <a:xfrm>
              <a:off x="2831746" y="1859861"/>
              <a:ext cx="49687" cy="410994"/>
            </a:xfrm>
            <a:custGeom>
              <a:avLst/>
              <a:gdLst/>
              <a:ahLst/>
              <a:cxnLst/>
              <a:rect l="l" t="t" r="r" b="b"/>
              <a:pathLst>
                <a:path w="1180" h="9760" extrusionOk="0">
                  <a:moveTo>
                    <a:pt x="354" y="1"/>
                  </a:moveTo>
                  <a:cubicBezTo>
                    <a:pt x="153" y="1"/>
                    <a:pt x="0" y="160"/>
                    <a:pt x="0" y="354"/>
                  </a:cubicBezTo>
                  <a:lnTo>
                    <a:pt x="0" y="9760"/>
                  </a:lnTo>
                  <a:lnTo>
                    <a:pt x="826" y="9760"/>
                  </a:lnTo>
                  <a:lnTo>
                    <a:pt x="826" y="354"/>
                  </a:lnTo>
                  <a:cubicBezTo>
                    <a:pt x="826" y="160"/>
                    <a:pt x="978" y="1"/>
                    <a:pt x="1180" y="1"/>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73;p46">
              <a:extLst>
                <a:ext uri="{FF2B5EF4-FFF2-40B4-BE49-F238E27FC236}">
                  <a16:creationId xmlns:a16="http://schemas.microsoft.com/office/drawing/2014/main" id="{309377ED-2CAF-DA76-3949-5FFEC4506D3F}"/>
                </a:ext>
              </a:extLst>
            </p:cNvPr>
            <p:cNvSpPr/>
            <p:nvPr/>
          </p:nvSpPr>
          <p:spPr>
            <a:xfrm>
              <a:off x="2384593" y="1696898"/>
              <a:ext cx="534807" cy="215898"/>
            </a:xfrm>
            <a:custGeom>
              <a:avLst/>
              <a:gdLst/>
              <a:ahLst/>
              <a:cxnLst/>
              <a:rect l="l" t="t" r="r" b="b"/>
              <a:pathLst>
                <a:path w="12701" h="5127" extrusionOk="0">
                  <a:moveTo>
                    <a:pt x="10208" y="0"/>
                  </a:moveTo>
                  <a:cubicBezTo>
                    <a:pt x="10033" y="0"/>
                    <a:pt x="9921" y="204"/>
                    <a:pt x="10030" y="354"/>
                  </a:cubicBezTo>
                  <a:lnTo>
                    <a:pt x="10391" y="874"/>
                  </a:lnTo>
                  <a:cubicBezTo>
                    <a:pt x="9177" y="1603"/>
                    <a:pt x="5292" y="3649"/>
                    <a:pt x="0" y="3649"/>
                  </a:cubicBezTo>
                  <a:lnTo>
                    <a:pt x="0" y="5126"/>
                  </a:lnTo>
                  <a:cubicBezTo>
                    <a:pt x="2879" y="5112"/>
                    <a:pt x="5729" y="4557"/>
                    <a:pt x="8400" y="3489"/>
                  </a:cubicBezTo>
                  <a:cubicBezTo>
                    <a:pt x="9378" y="3101"/>
                    <a:pt x="10328" y="2636"/>
                    <a:pt x="11237" y="2088"/>
                  </a:cubicBezTo>
                  <a:lnTo>
                    <a:pt x="11556" y="2553"/>
                  </a:lnTo>
                  <a:cubicBezTo>
                    <a:pt x="11601" y="2616"/>
                    <a:pt x="11670" y="2646"/>
                    <a:pt x="11739" y="2646"/>
                  </a:cubicBezTo>
                  <a:cubicBezTo>
                    <a:pt x="11830" y="2646"/>
                    <a:pt x="11920" y="2593"/>
                    <a:pt x="11951" y="2490"/>
                  </a:cubicBezTo>
                  <a:lnTo>
                    <a:pt x="12659" y="375"/>
                  </a:lnTo>
                  <a:cubicBezTo>
                    <a:pt x="12700" y="229"/>
                    <a:pt x="12603" y="84"/>
                    <a:pt x="12451" y="84"/>
                  </a:cubicBezTo>
                  <a:lnTo>
                    <a:pt x="10217" y="0"/>
                  </a:lnTo>
                  <a:cubicBezTo>
                    <a:pt x="10214" y="0"/>
                    <a:pt x="10211" y="0"/>
                    <a:pt x="10208" y="0"/>
                  </a:cubicBezTo>
                  <a:close/>
                </a:path>
              </a:pathLst>
            </a:custGeom>
            <a:solidFill>
              <a:srgbClr val="912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TextBox 24">
            <a:extLst>
              <a:ext uri="{FF2B5EF4-FFF2-40B4-BE49-F238E27FC236}">
                <a16:creationId xmlns:a16="http://schemas.microsoft.com/office/drawing/2014/main" id="{AD365A2E-6836-1CC6-4F63-23E99D1D5625}"/>
              </a:ext>
            </a:extLst>
          </p:cNvPr>
          <p:cNvSpPr txBox="1"/>
          <p:nvPr/>
        </p:nvSpPr>
        <p:spPr>
          <a:xfrm>
            <a:off x="558561" y="3540065"/>
            <a:ext cx="691622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apple-system"/>
              </a:rPr>
              <a:t>1- Calculate retention rate Customer retention is a very useful metric to understand how many of all the customers are still active. It</a:t>
            </a:r>
            <a:r>
              <a:rPr lang="en-US" sz="1800"/>
              <a:t> gives the percentage of active customers compared to the total number of customers</a:t>
            </a:r>
          </a:p>
        </p:txBody>
      </p:sp>
    </p:spTree>
    <p:extLst>
      <p:ext uri="{BB962C8B-B14F-4D97-AF65-F5344CB8AC3E}">
        <p14:creationId xmlns:p14="http://schemas.microsoft.com/office/powerpoint/2010/main" val="1653298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3" name="Google Shape;890;p40">
            <a:extLst>
              <a:ext uri="{FF2B5EF4-FFF2-40B4-BE49-F238E27FC236}">
                <a16:creationId xmlns:a16="http://schemas.microsoft.com/office/drawing/2014/main" id="{5888D2D7-8692-054D-2C1E-7DC1E8349F76}"/>
              </a:ext>
            </a:extLst>
          </p:cNvPr>
          <p:cNvSpPr txBox="1"/>
          <p:nvPr/>
        </p:nvSpPr>
        <p:spPr>
          <a:xfrm>
            <a:off x="345687" y="68072"/>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3600">
                <a:solidFill>
                  <a:schemeClr val="accent1"/>
                </a:solidFill>
                <a:latin typeface="Bangla Sangam MN"/>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pic>
        <p:nvPicPr>
          <p:cNvPr id="2" name="Picture 1">
            <a:extLst>
              <a:ext uri="{FF2B5EF4-FFF2-40B4-BE49-F238E27FC236}">
                <a16:creationId xmlns:a16="http://schemas.microsoft.com/office/drawing/2014/main" id="{7FD563FA-7565-5E0C-3A41-7CB514D3F442}"/>
              </a:ext>
            </a:extLst>
          </p:cNvPr>
          <p:cNvPicPr>
            <a:picLocks noChangeAspect="1"/>
          </p:cNvPicPr>
          <p:nvPr/>
        </p:nvPicPr>
        <p:blipFill>
          <a:blip r:embed="rId3"/>
          <a:stretch>
            <a:fillRect/>
          </a:stretch>
        </p:blipFill>
        <p:spPr>
          <a:xfrm>
            <a:off x="77749" y="4315"/>
            <a:ext cx="8934587" cy="5210352"/>
          </a:xfrm>
          <a:prstGeom prst="rect">
            <a:avLst/>
          </a:prstGeom>
        </p:spPr>
      </p:pic>
    </p:spTree>
    <p:extLst>
      <p:ext uri="{BB962C8B-B14F-4D97-AF65-F5344CB8AC3E}">
        <p14:creationId xmlns:p14="http://schemas.microsoft.com/office/powerpoint/2010/main" val="240549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of a number of colored squares&#10;&#10;Description automatically generated">
            <a:extLst>
              <a:ext uri="{FF2B5EF4-FFF2-40B4-BE49-F238E27FC236}">
                <a16:creationId xmlns:a16="http://schemas.microsoft.com/office/drawing/2014/main" id="{F6BCCD45-FCB6-A599-164C-BD536D2365D9}"/>
              </a:ext>
            </a:extLst>
          </p:cNvPr>
          <p:cNvPicPr>
            <a:picLocks noChangeAspect="1"/>
          </p:cNvPicPr>
          <p:nvPr/>
        </p:nvPicPr>
        <p:blipFill>
          <a:blip r:embed="rId2"/>
          <a:stretch>
            <a:fillRect/>
          </a:stretch>
        </p:blipFill>
        <p:spPr>
          <a:xfrm>
            <a:off x="-3173" y="69012"/>
            <a:ext cx="9150348" cy="5070174"/>
          </a:xfrm>
          <a:prstGeom prst="rect">
            <a:avLst/>
          </a:prstGeom>
        </p:spPr>
      </p:pic>
    </p:spTree>
    <p:extLst>
      <p:ext uri="{BB962C8B-B14F-4D97-AF65-F5344CB8AC3E}">
        <p14:creationId xmlns:p14="http://schemas.microsoft.com/office/powerpoint/2010/main" val="329315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of blue squares&#10;&#10;Description automatically generated">
            <a:extLst>
              <a:ext uri="{FF2B5EF4-FFF2-40B4-BE49-F238E27FC236}">
                <a16:creationId xmlns:a16="http://schemas.microsoft.com/office/drawing/2014/main" id="{A1D31614-07C0-FC69-F878-E5FC3FF9C737}"/>
              </a:ext>
            </a:extLst>
          </p:cNvPr>
          <p:cNvPicPr>
            <a:picLocks noChangeAspect="1"/>
          </p:cNvPicPr>
          <p:nvPr/>
        </p:nvPicPr>
        <p:blipFill>
          <a:blip r:embed="rId2"/>
          <a:stretch>
            <a:fillRect/>
          </a:stretch>
        </p:blipFill>
        <p:spPr>
          <a:xfrm>
            <a:off x="29176" y="4313"/>
            <a:ext cx="9128781" cy="5059392"/>
          </a:xfrm>
          <a:prstGeom prst="rect">
            <a:avLst/>
          </a:prstGeom>
        </p:spPr>
      </p:pic>
    </p:spTree>
    <p:extLst>
      <p:ext uri="{BB962C8B-B14F-4D97-AF65-F5344CB8AC3E}">
        <p14:creationId xmlns:p14="http://schemas.microsoft.com/office/powerpoint/2010/main" val="289376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3" name="Google Shape;563;p32"/>
          <p:cNvSpPr/>
          <p:nvPr/>
        </p:nvSpPr>
        <p:spPr>
          <a:xfrm>
            <a:off x="488900" y="514394"/>
            <a:ext cx="128852" cy="211196"/>
          </a:xfrm>
          <a:custGeom>
            <a:avLst/>
            <a:gdLst/>
            <a:ahLst/>
            <a:cxnLst/>
            <a:rect l="l" t="t" r="r" b="b"/>
            <a:pathLst>
              <a:path w="1787" h="2929" extrusionOk="0">
                <a:moveTo>
                  <a:pt x="15" y="1"/>
                </a:moveTo>
                <a:cubicBezTo>
                  <a:pt x="0" y="15"/>
                  <a:pt x="103" y="162"/>
                  <a:pt x="278" y="440"/>
                </a:cubicBezTo>
                <a:cubicBezTo>
                  <a:pt x="425" y="703"/>
                  <a:pt x="644" y="1069"/>
                  <a:pt x="878" y="1479"/>
                </a:cubicBezTo>
                <a:cubicBezTo>
                  <a:pt x="1113" y="1889"/>
                  <a:pt x="1332" y="2270"/>
                  <a:pt x="1508" y="2533"/>
                </a:cubicBezTo>
                <a:cubicBezTo>
                  <a:pt x="1669" y="2782"/>
                  <a:pt x="1786" y="2929"/>
                  <a:pt x="1786" y="2929"/>
                </a:cubicBezTo>
                <a:cubicBezTo>
                  <a:pt x="1786" y="2929"/>
                  <a:pt x="1698" y="2768"/>
                  <a:pt x="1567" y="2504"/>
                </a:cubicBezTo>
                <a:cubicBezTo>
                  <a:pt x="1347" y="2138"/>
                  <a:pt x="1171" y="1801"/>
                  <a:pt x="966" y="1450"/>
                </a:cubicBezTo>
                <a:cubicBezTo>
                  <a:pt x="732" y="1025"/>
                  <a:pt x="512" y="660"/>
                  <a:pt x="322" y="411"/>
                </a:cubicBezTo>
                <a:cubicBezTo>
                  <a:pt x="147" y="147"/>
                  <a:pt x="15" y="1"/>
                  <a:pt x="1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2"/>
          <p:cNvGrpSpPr/>
          <p:nvPr/>
        </p:nvGrpSpPr>
        <p:grpSpPr>
          <a:xfrm>
            <a:off x="140549" y="3404151"/>
            <a:ext cx="586964" cy="1809527"/>
            <a:chOff x="140549" y="3404151"/>
            <a:chExt cx="586964" cy="1809527"/>
          </a:xfrm>
        </p:grpSpPr>
        <p:sp>
          <p:nvSpPr>
            <p:cNvPr id="565" name="Google Shape;565;p32"/>
            <p:cNvSpPr/>
            <p:nvPr/>
          </p:nvSpPr>
          <p:spPr>
            <a:xfrm>
              <a:off x="140549" y="3404151"/>
              <a:ext cx="586964" cy="1193579"/>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420594" y="3846595"/>
              <a:ext cx="5270" cy="942427"/>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417988" y="3966222"/>
              <a:ext cx="159591" cy="202059"/>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302690" y="4345121"/>
              <a:ext cx="119679" cy="140470"/>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265832" y="4849534"/>
              <a:ext cx="346778" cy="364144"/>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225090" y="4796649"/>
              <a:ext cx="434360" cy="106655"/>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265832" y="4903248"/>
              <a:ext cx="336415" cy="53831"/>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2"/>
          <p:cNvGrpSpPr/>
          <p:nvPr/>
        </p:nvGrpSpPr>
        <p:grpSpPr>
          <a:xfrm>
            <a:off x="8416475" y="3502857"/>
            <a:ext cx="727535" cy="1710819"/>
            <a:chOff x="8416475" y="3502857"/>
            <a:chExt cx="727535" cy="1710819"/>
          </a:xfrm>
        </p:grpSpPr>
        <p:sp>
          <p:nvSpPr>
            <p:cNvPr id="573" name="Google Shape;573;p32"/>
            <p:cNvSpPr/>
            <p:nvPr/>
          </p:nvSpPr>
          <p:spPr>
            <a:xfrm>
              <a:off x="8578364" y="486496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8416475" y="350285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8578364" y="486496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2"/>
          <p:cNvGrpSpPr/>
          <p:nvPr/>
        </p:nvGrpSpPr>
        <p:grpSpPr>
          <a:xfrm rot="-1920000">
            <a:off x="1135932" y="4102685"/>
            <a:ext cx="720453" cy="834266"/>
            <a:chOff x="25281" y="2107826"/>
            <a:chExt cx="817500" cy="812700"/>
          </a:xfrm>
        </p:grpSpPr>
        <p:sp>
          <p:nvSpPr>
            <p:cNvPr id="577" name="Google Shape;577;p32"/>
            <p:cNvSpPr/>
            <p:nvPr/>
          </p:nvSpPr>
          <p:spPr>
            <a:xfrm rot="2515456">
              <a:off x="129607" y="224140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rot="1928159">
              <a:off x="351379" y="2367515"/>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32"/>
          <p:cNvGrpSpPr/>
          <p:nvPr/>
        </p:nvGrpSpPr>
        <p:grpSpPr>
          <a:xfrm>
            <a:off x="7595471" y="89584"/>
            <a:ext cx="568800" cy="568800"/>
            <a:chOff x="7595471" y="89584"/>
            <a:chExt cx="568800" cy="568800"/>
          </a:xfrm>
        </p:grpSpPr>
        <p:sp>
          <p:nvSpPr>
            <p:cNvPr id="580" name="Google Shape;580;p32"/>
            <p:cNvSpPr/>
            <p:nvPr/>
          </p:nvSpPr>
          <p:spPr>
            <a:xfrm rot="-2700000">
              <a:off x="7667739" y="183914"/>
              <a:ext cx="424264" cy="3801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rot="-1541719">
              <a:off x="7814216" y="226929"/>
              <a:ext cx="131314" cy="294096"/>
            </a:xfrm>
            <a:custGeom>
              <a:avLst/>
              <a:gdLst/>
              <a:ahLst/>
              <a:cxnLst/>
              <a:rect l="l" t="t" r="r" b="b"/>
              <a:pathLst>
                <a:path w="1406" h="3149" extrusionOk="0">
                  <a:moveTo>
                    <a:pt x="718" y="1"/>
                  </a:moveTo>
                  <a:lnTo>
                    <a:pt x="0" y="1582"/>
                  </a:lnTo>
                  <a:lnTo>
                    <a:pt x="0" y="1582"/>
                  </a:lnTo>
                  <a:lnTo>
                    <a:pt x="293" y="1436"/>
                  </a:lnTo>
                  <a:lnTo>
                    <a:pt x="205" y="3148"/>
                  </a:lnTo>
                  <a:lnTo>
                    <a:pt x="1010" y="3148"/>
                  </a:lnTo>
                  <a:lnTo>
                    <a:pt x="1010" y="1362"/>
                  </a:lnTo>
                  <a:lnTo>
                    <a:pt x="1406" y="1567"/>
                  </a:lnTo>
                  <a:lnTo>
                    <a:pt x="718" y="1"/>
                  </a:lnTo>
                  <a:close/>
                </a:path>
              </a:pathLst>
            </a:custGeom>
            <a:solidFill>
              <a:srgbClr val="00B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عنوان 2">
            <a:extLst>
              <a:ext uri="{FF2B5EF4-FFF2-40B4-BE49-F238E27FC236}">
                <a16:creationId xmlns:a16="http://schemas.microsoft.com/office/drawing/2014/main" id="{A904D848-E682-B8FB-C5A6-C4F4D2FE8519}"/>
              </a:ext>
            </a:extLst>
          </p:cNvPr>
          <p:cNvSpPr>
            <a:spLocks noGrp="1"/>
          </p:cNvSpPr>
          <p:nvPr>
            <p:ph type="title"/>
          </p:nvPr>
        </p:nvSpPr>
        <p:spPr>
          <a:xfrm>
            <a:off x="460927" y="123036"/>
            <a:ext cx="7752300" cy="572700"/>
          </a:xfrm>
        </p:spPr>
        <p:txBody>
          <a:bodyPr/>
          <a:lstStyle/>
          <a:p>
            <a:pPr marL="571500" indent="-571500" algn="l">
              <a:buFont typeface="Arial" panose="020B0604020202020204" pitchFamily="34" charset="0"/>
              <a:buChar char="•"/>
            </a:pPr>
            <a:r>
              <a:rPr lang="en-US" sz="4000" b="1">
                <a:latin typeface="Bangla Sangam MN" panose="02000000000000000000" pitchFamily="2" charset="0"/>
                <a:cs typeface="Bangla Sangam MN" panose="02000000000000000000" pitchFamily="2" charset="0"/>
              </a:rPr>
              <a:t>Introduction</a:t>
            </a:r>
            <a:endParaRPr lang="ar-SA" sz="4000" b="1">
              <a:latin typeface="Bangla Sangam MN" panose="02000000000000000000" pitchFamily="2" charset="0"/>
            </a:endParaRPr>
          </a:p>
        </p:txBody>
      </p:sp>
      <p:sp>
        <p:nvSpPr>
          <p:cNvPr id="5" name="عنصر نائب للنص 4">
            <a:extLst>
              <a:ext uri="{FF2B5EF4-FFF2-40B4-BE49-F238E27FC236}">
                <a16:creationId xmlns:a16="http://schemas.microsoft.com/office/drawing/2014/main" id="{B28964F0-27DD-0B6B-18CB-288B5922125B}"/>
              </a:ext>
            </a:extLst>
          </p:cNvPr>
          <p:cNvSpPr>
            <a:spLocks noGrp="1"/>
          </p:cNvSpPr>
          <p:nvPr>
            <p:ph type="body" idx="1"/>
          </p:nvPr>
        </p:nvSpPr>
        <p:spPr>
          <a:xfrm>
            <a:off x="749608" y="798097"/>
            <a:ext cx="6259032" cy="3568800"/>
          </a:xfrm>
        </p:spPr>
        <p:txBody>
          <a:bodyPr/>
          <a:lstStyle/>
          <a:p>
            <a:pPr marL="114300" indent="0">
              <a:buNone/>
            </a:pPr>
            <a:r>
              <a:rPr lang="en-US" sz="1600" b="1">
                <a:latin typeface="Bangla Sangam MN" panose="02000000000000000000" pitchFamily="2" charset="0"/>
                <a:cs typeface="Bangla Sangam MN" panose="02000000000000000000" pitchFamily="2" charset="0"/>
              </a:rPr>
              <a:t>Understanding and effectively managing customer relationships </a:t>
            </a:r>
            <a:r>
              <a:rPr lang="en-US" sz="1600">
                <a:latin typeface="Bangla Sangam MN" panose="02000000000000000000" pitchFamily="2" charset="0"/>
                <a:cs typeface="Bangla Sangam MN" panose="02000000000000000000" pitchFamily="2" charset="0"/>
              </a:rPr>
              <a:t>is crucial for sustained success. </a:t>
            </a:r>
          </a:p>
          <a:p>
            <a:pPr marL="114300" indent="0">
              <a:buNone/>
            </a:pPr>
            <a:endParaRPr lang="en-US" sz="1600">
              <a:latin typeface="Bangla Sangam MN" panose="02000000000000000000" pitchFamily="2" charset="0"/>
              <a:cs typeface="Bangla Sangam MN" panose="02000000000000000000" pitchFamily="2" charset="0"/>
            </a:endParaRPr>
          </a:p>
          <a:p>
            <a:pPr marL="114300" indent="0">
              <a:buNone/>
            </a:pPr>
            <a:r>
              <a:rPr lang="en-US" sz="1600">
                <a:latin typeface="Bangla Sangam MN" panose="02000000000000000000" pitchFamily="2" charset="0"/>
                <a:cs typeface="Bangla Sangam MN" panose="02000000000000000000" pitchFamily="2" charset="0"/>
              </a:rPr>
              <a:t>One </a:t>
            </a:r>
            <a:r>
              <a:rPr lang="en-US" sz="1600" b="1">
                <a:latin typeface="Bangla Sangam MN" panose="02000000000000000000" pitchFamily="2" charset="0"/>
                <a:cs typeface="Bangla Sangam MN" panose="02000000000000000000" pitchFamily="2" charset="0"/>
              </a:rPr>
              <a:t>powerful approach to achieve this is through RFM </a:t>
            </a:r>
            <a:r>
              <a:rPr lang="en-US" sz="1600">
                <a:latin typeface="Bangla Sangam MN" panose="02000000000000000000" pitchFamily="2" charset="0"/>
                <a:cs typeface="Bangla Sangam MN" panose="02000000000000000000" pitchFamily="2" charset="0"/>
              </a:rPr>
              <a:t>(Recency, Frequency, Monetary) customer segmentation and cohort analysis. </a:t>
            </a:r>
          </a:p>
          <a:p>
            <a:pPr marL="114300" indent="0">
              <a:buNone/>
            </a:pPr>
            <a:endParaRPr lang="en-US" sz="1600">
              <a:latin typeface="Bangla Sangam MN" panose="02000000000000000000" pitchFamily="2" charset="0"/>
              <a:cs typeface="Bangla Sangam MN" panose="02000000000000000000" pitchFamily="2" charset="0"/>
            </a:endParaRPr>
          </a:p>
          <a:p>
            <a:pPr marL="114300" indent="0">
              <a:buNone/>
            </a:pPr>
            <a:r>
              <a:rPr lang="en-US" sz="1600">
                <a:latin typeface="Bangla Sangam MN" panose="02000000000000000000" pitchFamily="2" charset="0"/>
                <a:cs typeface="Bangla Sangam MN" panose="02000000000000000000" pitchFamily="2" charset="0"/>
              </a:rPr>
              <a:t>This strategic methodology allows businesses to gain deep insights into customer behavior, preferences, and engagement patterns, ultimately enabling targeted marketing strategies and personalized customer experiences.</a:t>
            </a:r>
            <a:endParaRPr lang="ar-SA" sz="1600">
              <a:latin typeface="Bangla Sangam MN" panose="020000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681D-9979-6E39-5CCD-B8EFA83E5F28}"/>
              </a:ext>
            </a:extLst>
          </p:cNvPr>
          <p:cNvSpPr>
            <a:spLocks noGrp="1"/>
          </p:cNvSpPr>
          <p:nvPr>
            <p:ph type="title"/>
          </p:nvPr>
        </p:nvSpPr>
        <p:spPr>
          <a:xfrm>
            <a:off x="720000" y="445025"/>
            <a:ext cx="7696500" cy="4368322"/>
          </a:xfrm>
        </p:spPr>
        <p:txBody>
          <a:bodyPr/>
          <a:lstStyle/>
          <a:p>
            <a:pPr algn="l"/>
            <a:r>
              <a:rPr lang="en-US" sz="2000">
                <a:solidFill>
                  <a:srgbClr val="374151"/>
                </a:solidFill>
              </a:rPr>
              <a:t>Here are some questions at the end of the note and here are some answers:</a:t>
            </a:r>
            <a:endParaRPr lang="en-US" sz="2000"/>
          </a:p>
          <a:p>
            <a:pPr marL="457200" indent="-457200" algn="l">
              <a:buAutoNum type="arabicParenR"/>
            </a:pPr>
            <a:r>
              <a:rPr lang="en-US" sz="2000">
                <a:solidFill>
                  <a:srgbClr val="374151"/>
                </a:solidFill>
              </a:rPr>
              <a:t>Should we focus more on retention rather than acquiring new customers? </a:t>
            </a:r>
            <a:br>
              <a:rPr lang="en-US" sz="2000">
                <a:solidFill>
                  <a:srgbClr val="374151"/>
                </a:solidFill>
              </a:rPr>
            </a:br>
            <a:r>
              <a:rPr lang="en-US" sz="2000">
                <a:solidFill>
                  <a:srgbClr val="374151"/>
                </a:solidFill>
              </a:rPr>
              <a:t>We believe that it is necessary to focus more on retaining customers because it is evident that existing customers do not come back as well, instead of attracting new customers to create a loyal customer base for this brand.</a:t>
            </a:r>
            <a:endParaRPr lang="en-US" sz="2000"/>
          </a:p>
          <a:p>
            <a:pPr algn="l"/>
            <a:r>
              <a:rPr lang="en-US" sz="2000"/>
              <a:t>2) </a:t>
            </a:r>
            <a:r>
              <a:rPr lang="en-US" sz="2000">
                <a:solidFill>
                  <a:srgbClr val="151F29"/>
                </a:solidFill>
              </a:rPr>
              <a:t>i</a:t>
            </a:r>
            <a:r>
              <a:rPr lang="en-US" sz="2000">
                <a:solidFill>
                  <a:srgbClr val="343541"/>
                </a:solidFill>
              </a:rPr>
              <a:t>s there a </a:t>
            </a:r>
            <a:r>
              <a:rPr lang="en-US" sz="2000" err="1">
                <a:solidFill>
                  <a:srgbClr val="343541"/>
                </a:solidFill>
              </a:rPr>
              <a:t>seasoanlity</a:t>
            </a:r>
            <a:r>
              <a:rPr lang="en-US" sz="2000">
                <a:solidFill>
                  <a:srgbClr val="343541"/>
                </a:solidFill>
              </a:rPr>
              <a:t> pattern in Customer </a:t>
            </a:r>
            <a:r>
              <a:rPr lang="en-US" sz="2000" err="1">
                <a:solidFill>
                  <a:srgbClr val="343541"/>
                </a:solidFill>
              </a:rPr>
              <a:t>behahiour</a:t>
            </a:r>
            <a:r>
              <a:rPr lang="en-US" sz="2000">
                <a:solidFill>
                  <a:srgbClr val="343541"/>
                </a:solidFill>
              </a:rPr>
              <a:t>?</a:t>
            </a:r>
            <a:endParaRPr lang="en-US" sz="2000"/>
          </a:p>
          <a:p>
            <a:pPr algn="l"/>
            <a:r>
              <a:rPr lang="en-US" sz="2000">
                <a:solidFill>
                  <a:srgbClr val="374151"/>
                </a:solidFill>
              </a:rPr>
              <a:t>Yes, there seems to be a seasonality pattern in customer behavior. We observe an increase in sales and returning customers in the month of December. This could be attributed to occasions such as Christmas and others that are significant for the mentioned countries.</a:t>
            </a:r>
            <a:endParaRPr lang="en-US" sz="2000"/>
          </a:p>
        </p:txBody>
      </p:sp>
    </p:spTree>
    <p:extLst>
      <p:ext uri="{BB962C8B-B14F-4D97-AF65-F5344CB8AC3E}">
        <p14:creationId xmlns:p14="http://schemas.microsoft.com/office/powerpoint/2010/main" val="59831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1386765" y="2118612"/>
            <a:ext cx="3984000" cy="1146600"/>
          </a:xfrm>
          <a:prstGeom prst="rect">
            <a:avLst/>
          </a:prstGeom>
        </p:spPr>
        <p:txBody>
          <a:bodyPr spcFirstLastPara="1" wrap="square" lIns="91425" tIns="91425" rIns="91425" bIns="91425" anchor="t" anchorCtr="0">
            <a:noAutofit/>
          </a:bodyPr>
          <a:lstStyle/>
          <a:p>
            <a:pPr algn="ctr"/>
            <a:r>
              <a:rPr lang="en-US" sz="4400" b="1">
                <a:latin typeface="Bangla Sangam MN" panose="02000000000000000000" pitchFamily="2" charset="0"/>
                <a:cs typeface="Bangla Sangam MN" panose="02000000000000000000" pitchFamily="2" charset="0"/>
              </a:rPr>
              <a:t>Conclusion</a:t>
            </a:r>
            <a:br>
              <a:rPr lang="en-US" b="0" i="0" u="none" strike="noStrike">
                <a:solidFill>
                  <a:srgbClr val="212121"/>
                </a:solidFill>
                <a:effectLst/>
                <a:latin typeface="Bangla Sangam MN" panose="02000000000000000000" pitchFamily="2" charset="0"/>
                <a:cs typeface="Bangla Sangam MN" panose="02000000000000000000" pitchFamily="2" charset="0"/>
              </a:rPr>
            </a:br>
            <a:br>
              <a:rPr lang="en-US">
                <a:latin typeface="Bangla Sangam MN" panose="02000000000000000000" pitchFamily="2" charset="0"/>
                <a:cs typeface="Bangla Sangam MN" panose="02000000000000000000" pitchFamily="2" charset="0"/>
              </a:rPr>
            </a:br>
            <a:endParaRPr>
              <a:latin typeface="Bangla Sangam MN" panose="02000000000000000000" pitchFamily="2" charset="0"/>
              <a:cs typeface="Bangla Sangam MN" panose="02000000000000000000" pitchFamily="2" charset="0"/>
            </a:endParaRPr>
          </a:p>
        </p:txBody>
      </p:sp>
      <p:sp>
        <p:nvSpPr>
          <p:cNvPr id="626" name="Google Shape;626;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04</a:t>
            </a:r>
            <a:endParaRPr/>
          </a:p>
        </p:txBody>
      </p:sp>
      <p:grpSp>
        <p:nvGrpSpPr>
          <p:cNvPr id="630" name="Google Shape;630;p34"/>
          <p:cNvGrpSpPr/>
          <p:nvPr/>
        </p:nvGrpSpPr>
        <p:grpSpPr>
          <a:xfrm>
            <a:off x="143931" y="3252251"/>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4"/>
          <p:cNvGrpSpPr/>
          <p:nvPr/>
        </p:nvGrpSpPr>
        <p:grpSpPr>
          <a:xfrm>
            <a:off x="8170771" y="2470675"/>
            <a:ext cx="785377" cy="2421158"/>
            <a:chOff x="7825375" y="2447285"/>
            <a:chExt cx="785377" cy="2421158"/>
          </a:xfrm>
        </p:grpSpPr>
        <p:sp>
          <p:nvSpPr>
            <p:cNvPr id="679" name="Google Shape;679;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910;p58">
            <a:extLst>
              <a:ext uri="{FF2B5EF4-FFF2-40B4-BE49-F238E27FC236}">
                <a16:creationId xmlns:a16="http://schemas.microsoft.com/office/drawing/2014/main" id="{3AAD4330-0E9A-9447-D00F-84EB9FFA747E}"/>
              </a:ext>
            </a:extLst>
          </p:cNvPr>
          <p:cNvGrpSpPr/>
          <p:nvPr/>
        </p:nvGrpSpPr>
        <p:grpSpPr>
          <a:xfrm>
            <a:off x="5731129" y="1895949"/>
            <a:ext cx="1666206" cy="1435829"/>
            <a:chOff x="4330076" y="1131513"/>
            <a:chExt cx="1206928" cy="779396"/>
          </a:xfrm>
        </p:grpSpPr>
        <p:sp>
          <p:nvSpPr>
            <p:cNvPr id="39" name="Google Shape;1911;p58">
              <a:extLst>
                <a:ext uri="{FF2B5EF4-FFF2-40B4-BE49-F238E27FC236}">
                  <a16:creationId xmlns:a16="http://schemas.microsoft.com/office/drawing/2014/main" id="{1AD2DB79-E8A0-6BAA-8BA1-E78E0898D224}"/>
                </a:ext>
              </a:extLst>
            </p:cNvPr>
            <p:cNvSpPr/>
            <p:nvPr/>
          </p:nvSpPr>
          <p:spPr>
            <a:xfrm>
              <a:off x="4342393" y="1141401"/>
              <a:ext cx="1173686" cy="740777"/>
            </a:xfrm>
            <a:custGeom>
              <a:avLst/>
              <a:gdLst/>
              <a:ahLst/>
              <a:cxnLst/>
              <a:rect l="l" t="t" r="r" b="b"/>
              <a:pathLst>
                <a:path w="27540" h="17382" extrusionOk="0">
                  <a:moveTo>
                    <a:pt x="0" y="0"/>
                  </a:moveTo>
                  <a:lnTo>
                    <a:pt x="0" y="17382"/>
                  </a:lnTo>
                  <a:lnTo>
                    <a:pt x="27539" y="17382"/>
                  </a:lnTo>
                  <a:lnTo>
                    <a:pt x="275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12;p58">
              <a:extLst>
                <a:ext uri="{FF2B5EF4-FFF2-40B4-BE49-F238E27FC236}">
                  <a16:creationId xmlns:a16="http://schemas.microsoft.com/office/drawing/2014/main" id="{F837C979-F700-255F-5151-40BBC85B4FD1}"/>
                </a:ext>
              </a:extLst>
            </p:cNvPr>
            <p:cNvSpPr/>
            <p:nvPr/>
          </p:nvSpPr>
          <p:spPr>
            <a:xfrm>
              <a:off x="4421833" y="1195014"/>
              <a:ext cx="466789" cy="396939"/>
            </a:xfrm>
            <a:custGeom>
              <a:avLst/>
              <a:gdLst/>
              <a:ahLst/>
              <a:cxnLst/>
              <a:rect l="l" t="t" r="r" b="b"/>
              <a:pathLst>
                <a:path w="10953" h="9314" extrusionOk="0">
                  <a:moveTo>
                    <a:pt x="2119" y="1"/>
                  </a:moveTo>
                  <a:cubicBezTo>
                    <a:pt x="2023" y="1"/>
                    <a:pt x="1927" y="10"/>
                    <a:pt x="1835" y="28"/>
                  </a:cubicBezTo>
                  <a:cubicBezTo>
                    <a:pt x="983" y="144"/>
                    <a:pt x="260" y="866"/>
                    <a:pt x="145" y="1718"/>
                  </a:cubicBezTo>
                  <a:cubicBezTo>
                    <a:pt x="0" y="2571"/>
                    <a:pt x="462" y="3467"/>
                    <a:pt x="1228" y="3871"/>
                  </a:cubicBezTo>
                  <a:cubicBezTo>
                    <a:pt x="1517" y="4016"/>
                    <a:pt x="1835" y="4103"/>
                    <a:pt x="2124" y="4233"/>
                  </a:cubicBezTo>
                  <a:lnTo>
                    <a:pt x="1951" y="4449"/>
                  </a:lnTo>
                  <a:cubicBezTo>
                    <a:pt x="2273" y="4927"/>
                    <a:pt x="2839" y="5243"/>
                    <a:pt x="3419" y="5243"/>
                  </a:cubicBezTo>
                  <a:cubicBezTo>
                    <a:pt x="3488" y="5243"/>
                    <a:pt x="3558" y="5239"/>
                    <a:pt x="3627" y="5230"/>
                  </a:cubicBezTo>
                  <a:lnTo>
                    <a:pt x="3627" y="5230"/>
                  </a:lnTo>
                  <a:cubicBezTo>
                    <a:pt x="3959" y="5966"/>
                    <a:pt x="3410" y="6819"/>
                    <a:pt x="3569" y="7614"/>
                  </a:cubicBezTo>
                  <a:cubicBezTo>
                    <a:pt x="3685" y="8177"/>
                    <a:pt x="4118" y="8582"/>
                    <a:pt x="4537" y="8986"/>
                  </a:cubicBezTo>
                  <a:cubicBezTo>
                    <a:pt x="4681" y="9131"/>
                    <a:pt x="4840" y="9275"/>
                    <a:pt x="5043" y="9304"/>
                  </a:cubicBezTo>
                  <a:cubicBezTo>
                    <a:pt x="5069" y="9310"/>
                    <a:pt x="5097" y="9313"/>
                    <a:pt x="5125" y="9313"/>
                  </a:cubicBezTo>
                  <a:cubicBezTo>
                    <a:pt x="5298" y="9313"/>
                    <a:pt x="5493" y="9201"/>
                    <a:pt x="5505" y="9015"/>
                  </a:cubicBezTo>
                  <a:cubicBezTo>
                    <a:pt x="5548" y="8582"/>
                    <a:pt x="4653" y="8553"/>
                    <a:pt x="4653" y="8119"/>
                  </a:cubicBezTo>
                  <a:cubicBezTo>
                    <a:pt x="4653" y="7882"/>
                    <a:pt x="4925" y="7771"/>
                    <a:pt x="5175" y="7771"/>
                  </a:cubicBezTo>
                  <a:cubicBezTo>
                    <a:pt x="5229" y="7771"/>
                    <a:pt x="5283" y="7777"/>
                    <a:pt x="5332" y="7787"/>
                  </a:cubicBezTo>
                  <a:cubicBezTo>
                    <a:pt x="5484" y="7817"/>
                    <a:pt x="5644" y="7856"/>
                    <a:pt x="5791" y="7856"/>
                  </a:cubicBezTo>
                  <a:cubicBezTo>
                    <a:pt x="5924" y="7856"/>
                    <a:pt x="6045" y="7825"/>
                    <a:pt x="6141" y="7729"/>
                  </a:cubicBezTo>
                  <a:cubicBezTo>
                    <a:pt x="6502" y="7397"/>
                    <a:pt x="5982" y="6703"/>
                    <a:pt x="6285" y="6313"/>
                  </a:cubicBezTo>
                  <a:cubicBezTo>
                    <a:pt x="6413" y="6138"/>
                    <a:pt x="6626" y="6109"/>
                    <a:pt x="6858" y="6109"/>
                  </a:cubicBezTo>
                  <a:cubicBezTo>
                    <a:pt x="6974" y="6109"/>
                    <a:pt x="7095" y="6117"/>
                    <a:pt x="7213" y="6117"/>
                  </a:cubicBezTo>
                  <a:cubicBezTo>
                    <a:pt x="7443" y="6117"/>
                    <a:pt x="7660" y="6089"/>
                    <a:pt x="7802" y="5923"/>
                  </a:cubicBezTo>
                  <a:cubicBezTo>
                    <a:pt x="7947" y="5750"/>
                    <a:pt x="7932" y="5504"/>
                    <a:pt x="8034" y="5273"/>
                  </a:cubicBezTo>
                  <a:cubicBezTo>
                    <a:pt x="8135" y="5056"/>
                    <a:pt x="8395" y="4941"/>
                    <a:pt x="8626" y="4825"/>
                  </a:cubicBezTo>
                  <a:lnTo>
                    <a:pt x="10952" y="3741"/>
                  </a:lnTo>
                  <a:cubicBezTo>
                    <a:pt x="10745" y="3657"/>
                    <a:pt x="10532" y="3623"/>
                    <a:pt x="10315" y="3623"/>
                  </a:cubicBezTo>
                  <a:cubicBezTo>
                    <a:pt x="9455" y="3623"/>
                    <a:pt x="8537" y="4154"/>
                    <a:pt x="7683" y="4154"/>
                  </a:cubicBezTo>
                  <a:cubicBezTo>
                    <a:pt x="7462" y="4154"/>
                    <a:pt x="7246" y="4119"/>
                    <a:pt x="7037" y="4030"/>
                  </a:cubicBezTo>
                  <a:cubicBezTo>
                    <a:pt x="6372" y="3741"/>
                    <a:pt x="5953" y="2976"/>
                    <a:pt x="5231" y="2817"/>
                  </a:cubicBezTo>
                  <a:cubicBezTo>
                    <a:pt x="5160" y="2806"/>
                    <a:pt x="5089" y="2801"/>
                    <a:pt x="5017" y="2801"/>
                  </a:cubicBezTo>
                  <a:cubicBezTo>
                    <a:pt x="4691" y="2801"/>
                    <a:pt x="4354" y="2900"/>
                    <a:pt x="4046" y="3019"/>
                  </a:cubicBezTo>
                  <a:cubicBezTo>
                    <a:pt x="3708" y="3144"/>
                    <a:pt x="3371" y="3290"/>
                    <a:pt x="3015" y="3290"/>
                  </a:cubicBezTo>
                  <a:cubicBezTo>
                    <a:pt x="2959" y="3290"/>
                    <a:pt x="2903" y="3287"/>
                    <a:pt x="2846" y="3279"/>
                  </a:cubicBezTo>
                  <a:cubicBezTo>
                    <a:pt x="2427" y="3236"/>
                    <a:pt x="2037" y="2889"/>
                    <a:pt x="2052" y="2499"/>
                  </a:cubicBezTo>
                  <a:cubicBezTo>
                    <a:pt x="2095" y="1863"/>
                    <a:pt x="3034" y="1617"/>
                    <a:pt x="3150" y="982"/>
                  </a:cubicBezTo>
                  <a:cubicBezTo>
                    <a:pt x="3208" y="678"/>
                    <a:pt x="3034" y="331"/>
                    <a:pt x="2760" y="172"/>
                  </a:cubicBezTo>
                  <a:cubicBezTo>
                    <a:pt x="2568" y="52"/>
                    <a:pt x="2342" y="1"/>
                    <a:pt x="2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913;p58">
              <a:extLst>
                <a:ext uri="{FF2B5EF4-FFF2-40B4-BE49-F238E27FC236}">
                  <a16:creationId xmlns:a16="http://schemas.microsoft.com/office/drawing/2014/main" id="{17BCA065-6F75-278C-9F97-FDB48395AEBE}"/>
                </a:ext>
              </a:extLst>
            </p:cNvPr>
            <p:cNvSpPr/>
            <p:nvPr/>
          </p:nvSpPr>
          <p:spPr>
            <a:xfrm>
              <a:off x="4658877" y="1582198"/>
              <a:ext cx="187858" cy="262055"/>
            </a:xfrm>
            <a:custGeom>
              <a:avLst/>
              <a:gdLst/>
              <a:ahLst/>
              <a:cxnLst/>
              <a:rect l="l" t="t" r="r" b="b"/>
              <a:pathLst>
                <a:path w="4408" h="6149" extrusionOk="0">
                  <a:moveTo>
                    <a:pt x="1508" y="1"/>
                  </a:moveTo>
                  <a:cubicBezTo>
                    <a:pt x="1482" y="1"/>
                    <a:pt x="1457" y="1"/>
                    <a:pt x="1431" y="2"/>
                  </a:cubicBezTo>
                  <a:cubicBezTo>
                    <a:pt x="1099" y="75"/>
                    <a:pt x="796" y="205"/>
                    <a:pt x="492" y="335"/>
                  </a:cubicBezTo>
                  <a:cubicBezTo>
                    <a:pt x="466" y="558"/>
                    <a:pt x="273" y="805"/>
                    <a:pt x="64" y="805"/>
                  </a:cubicBezTo>
                  <a:cubicBezTo>
                    <a:pt x="43" y="805"/>
                    <a:pt x="22" y="802"/>
                    <a:pt x="1" y="797"/>
                  </a:cubicBezTo>
                  <a:lnTo>
                    <a:pt x="1" y="797"/>
                  </a:lnTo>
                  <a:cubicBezTo>
                    <a:pt x="88" y="1129"/>
                    <a:pt x="174" y="1476"/>
                    <a:pt x="275" y="1794"/>
                  </a:cubicBezTo>
                  <a:cubicBezTo>
                    <a:pt x="348" y="2040"/>
                    <a:pt x="434" y="2314"/>
                    <a:pt x="651" y="2459"/>
                  </a:cubicBezTo>
                  <a:cubicBezTo>
                    <a:pt x="781" y="2531"/>
                    <a:pt x="926" y="2574"/>
                    <a:pt x="1041" y="2646"/>
                  </a:cubicBezTo>
                  <a:cubicBezTo>
                    <a:pt x="1460" y="2892"/>
                    <a:pt x="1373" y="3513"/>
                    <a:pt x="1330" y="4005"/>
                  </a:cubicBezTo>
                  <a:cubicBezTo>
                    <a:pt x="1287" y="4597"/>
                    <a:pt x="1359" y="5189"/>
                    <a:pt x="1532" y="5753"/>
                  </a:cubicBezTo>
                  <a:cubicBezTo>
                    <a:pt x="1590" y="5926"/>
                    <a:pt x="1691" y="6114"/>
                    <a:pt x="1879" y="6143"/>
                  </a:cubicBezTo>
                  <a:cubicBezTo>
                    <a:pt x="1899" y="6147"/>
                    <a:pt x="1917" y="6149"/>
                    <a:pt x="1936" y="6149"/>
                  </a:cubicBezTo>
                  <a:cubicBezTo>
                    <a:pt x="2190" y="6149"/>
                    <a:pt x="2339" y="5790"/>
                    <a:pt x="2298" y="5507"/>
                  </a:cubicBezTo>
                  <a:cubicBezTo>
                    <a:pt x="2240" y="5218"/>
                    <a:pt x="2096" y="4915"/>
                    <a:pt x="2197" y="4626"/>
                  </a:cubicBezTo>
                  <a:cubicBezTo>
                    <a:pt x="2385" y="4178"/>
                    <a:pt x="3165" y="4149"/>
                    <a:pt x="3266" y="3658"/>
                  </a:cubicBezTo>
                  <a:cubicBezTo>
                    <a:pt x="3310" y="3441"/>
                    <a:pt x="3208" y="3239"/>
                    <a:pt x="3208" y="3022"/>
                  </a:cubicBezTo>
                  <a:cubicBezTo>
                    <a:pt x="3237" y="2661"/>
                    <a:pt x="3570" y="2430"/>
                    <a:pt x="3859" y="2213"/>
                  </a:cubicBezTo>
                  <a:cubicBezTo>
                    <a:pt x="4133" y="1996"/>
                    <a:pt x="4408" y="1592"/>
                    <a:pt x="4205" y="1288"/>
                  </a:cubicBezTo>
                  <a:cubicBezTo>
                    <a:pt x="3931" y="855"/>
                    <a:pt x="3194" y="1202"/>
                    <a:pt x="2775" y="898"/>
                  </a:cubicBezTo>
                  <a:cubicBezTo>
                    <a:pt x="2587" y="754"/>
                    <a:pt x="2486" y="494"/>
                    <a:pt x="2327" y="320"/>
                  </a:cubicBezTo>
                  <a:cubicBezTo>
                    <a:pt x="2128" y="81"/>
                    <a:pt x="1806" y="1"/>
                    <a:pt x="1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914;p58">
              <a:extLst>
                <a:ext uri="{FF2B5EF4-FFF2-40B4-BE49-F238E27FC236}">
                  <a16:creationId xmlns:a16="http://schemas.microsoft.com/office/drawing/2014/main" id="{B51874FB-6358-29C0-0E3C-CD6355C10A2A}"/>
                </a:ext>
              </a:extLst>
            </p:cNvPr>
            <p:cNvSpPr/>
            <p:nvPr/>
          </p:nvSpPr>
          <p:spPr>
            <a:xfrm>
              <a:off x="4853473" y="1302922"/>
              <a:ext cx="588718" cy="436872"/>
            </a:xfrm>
            <a:custGeom>
              <a:avLst/>
              <a:gdLst/>
              <a:ahLst/>
              <a:cxnLst/>
              <a:rect l="l" t="t" r="r" b="b"/>
              <a:pathLst>
                <a:path w="13814" h="10251" extrusionOk="0">
                  <a:moveTo>
                    <a:pt x="13020" y="0"/>
                  </a:moveTo>
                  <a:cubicBezTo>
                    <a:pt x="12749" y="0"/>
                    <a:pt x="12451" y="171"/>
                    <a:pt x="12210" y="342"/>
                  </a:cubicBezTo>
                  <a:cubicBezTo>
                    <a:pt x="11473" y="891"/>
                    <a:pt x="10693" y="1484"/>
                    <a:pt x="9782" y="1585"/>
                  </a:cubicBezTo>
                  <a:cubicBezTo>
                    <a:pt x="9679" y="1597"/>
                    <a:pt x="9575" y="1603"/>
                    <a:pt x="9470" y="1603"/>
                  </a:cubicBezTo>
                  <a:cubicBezTo>
                    <a:pt x="8739" y="1603"/>
                    <a:pt x="7995" y="1336"/>
                    <a:pt x="7262" y="1336"/>
                  </a:cubicBezTo>
                  <a:cubicBezTo>
                    <a:pt x="7124" y="1336"/>
                    <a:pt x="6986" y="1346"/>
                    <a:pt x="6849" y="1368"/>
                  </a:cubicBezTo>
                  <a:cubicBezTo>
                    <a:pt x="6257" y="1469"/>
                    <a:pt x="5722" y="1787"/>
                    <a:pt x="5144" y="1946"/>
                  </a:cubicBezTo>
                  <a:cubicBezTo>
                    <a:pt x="4964" y="2011"/>
                    <a:pt x="4800" y="2038"/>
                    <a:pt x="4636" y="2038"/>
                  </a:cubicBezTo>
                  <a:cubicBezTo>
                    <a:pt x="4328" y="2038"/>
                    <a:pt x="4018" y="1944"/>
                    <a:pt x="3584" y="1831"/>
                  </a:cubicBezTo>
                  <a:cubicBezTo>
                    <a:pt x="3491" y="1796"/>
                    <a:pt x="3394" y="1780"/>
                    <a:pt x="3297" y="1780"/>
                  </a:cubicBezTo>
                  <a:cubicBezTo>
                    <a:pt x="2792" y="1780"/>
                    <a:pt x="2284" y="2217"/>
                    <a:pt x="2284" y="2726"/>
                  </a:cubicBezTo>
                  <a:cubicBezTo>
                    <a:pt x="2284" y="3030"/>
                    <a:pt x="2385" y="3434"/>
                    <a:pt x="2110" y="3593"/>
                  </a:cubicBezTo>
                  <a:cubicBezTo>
                    <a:pt x="1966" y="3694"/>
                    <a:pt x="1792" y="3637"/>
                    <a:pt x="1648" y="3709"/>
                  </a:cubicBezTo>
                  <a:cubicBezTo>
                    <a:pt x="1431" y="3810"/>
                    <a:pt x="1388" y="4085"/>
                    <a:pt x="1315" y="4316"/>
                  </a:cubicBezTo>
                  <a:cubicBezTo>
                    <a:pt x="1254" y="4525"/>
                    <a:pt x="1708" y="4724"/>
                    <a:pt x="1699" y="4724"/>
                  </a:cubicBezTo>
                  <a:cubicBezTo>
                    <a:pt x="1697" y="4724"/>
                    <a:pt x="1682" y="4719"/>
                    <a:pt x="1648" y="4706"/>
                  </a:cubicBezTo>
                  <a:lnTo>
                    <a:pt x="1648" y="4706"/>
                  </a:lnTo>
                  <a:cubicBezTo>
                    <a:pt x="1807" y="4807"/>
                    <a:pt x="1157" y="4923"/>
                    <a:pt x="1315" y="5024"/>
                  </a:cubicBezTo>
                  <a:cubicBezTo>
                    <a:pt x="593" y="5038"/>
                    <a:pt x="1" y="5833"/>
                    <a:pt x="188" y="6541"/>
                  </a:cubicBezTo>
                  <a:cubicBezTo>
                    <a:pt x="304" y="7032"/>
                    <a:pt x="738" y="7408"/>
                    <a:pt x="1229" y="7495"/>
                  </a:cubicBezTo>
                  <a:cubicBezTo>
                    <a:pt x="1749" y="7610"/>
                    <a:pt x="2356" y="7451"/>
                    <a:pt x="2760" y="7769"/>
                  </a:cubicBezTo>
                  <a:cubicBezTo>
                    <a:pt x="3165" y="8058"/>
                    <a:pt x="3223" y="8622"/>
                    <a:pt x="3309" y="9113"/>
                  </a:cubicBezTo>
                  <a:cubicBezTo>
                    <a:pt x="3396" y="9590"/>
                    <a:pt x="3613" y="10153"/>
                    <a:pt x="4104" y="10240"/>
                  </a:cubicBezTo>
                  <a:cubicBezTo>
                    <a:pt x="4144" y="10247"/>
                    <a:pt x="4183" y="10251"/>
                    <a:pt x="4222" y="10251"/>
                  </a:cubicBezTo>
                  <a:cubicBezTo>
                    <a:pt x="4699" y="10251"/>
                    <a:pt x="5066" y="9694"/>
                    <a:pt x="5173" y="9199"/>
                  </a:cubicBezTo>
                  <a:cubicBezTo>
                    <a:pt x="5274" y="8650"/>
                    <a:pt x="5274" y="8058"/>
                    <a:pt x="5621" y="7625"/>
                  </a:cubicBezTo>
                  <a:cubicBezTo>
                    <a:pt x="5766" y="7451"/>
                    <a:pt x="5954" y="7307"/>
                    <a:pt x="6055" y="7090"/>
                  </a:cubicBezTo>
                  <a:cubicBezTo>
                    <a:pt x="6141" y="6888"/>
                    <a:pt x="6098" y="6656"/>
                    <a:pt x="6069" y="6411"/>
                  </a:cubicBezTo>
                  <a:cubicBezTo>
                    <a:pt x="6026" y="6194"/>
                    <a:pt x="6011" y="5948"/>
                    <a:pt x="6141" y="5761"/>
                  </a:cubicBezTo>
                  <a:cubicBezTo>
                    <a:pt x="6212" y="5638"/>
                    <a:pt x="6351" y="5568"/>
                    <a:pt x="6482" y="5568"/>
                  </a:cubicBezTo>
                  <a:cubicBezTo>
                    <a:pt x="6567" y="5568"/>
                    <a:pt x="6648" y="5597"/>
                    <a:pt x="6705" y="5660"/>
                  </a:cubicBezTo>
                  <a:cubicBezTo>
                    <a:pt x="6748" y="6122"/>
                    <a:pt x="7138" y="6541"/>
                    <a:pt x="7601" y="6642"/>
                  </a:cubicBezTo>
                  <a:cubicBezTo>
                    <a:pt x="7760" y="6678"/>
                    <a:pt x="7922" y="6678"/>
                    <a:pt x="8083" y="6678"/>
                  </a:cubicBezTo>
                  <a:cubicBezTo>
                    <a:pt x="8244" y="6678"/>
                    <a:pt x="8403" y="6678"/>
                    <a:pt x="8554" y="6714"/>
                  </a:cubicBezTo>
                  <a:cubicBezTo>
                    <a:pt x="8872" y="6772"/>
                    <a:pt x="9147" y="6960"/>
                    <a:pt x="9421" y="7032"/>
                  </a:cubicBezTo>
                  <a:cubicBezTo>
                    <a:pt x="9541" y="7060"/>
                    <a:pt x="9664" y="7072"/>
                    <a:pt x="9787" y="7072"/>
                  </a:cubicBezTo>
                  <a:cubicBezTo>
                    <a:pt x="10184" y="7072"/>
                    <a:pt x="10592" y="6948"/>
                    <a:pt x="10967" y="6815"/>
                  </a:cubicBezTo>
                  <a:cubicBezTo>
                    <a:pt x="11401" y="6671"/>
                    <a:pt x="11877" y="6483"/>
                    <a:pt x="12094" y="6064"/>
                  </a:cubicBezTo>
                  <a:cubicBezTo>
                    <a:pt x="12354" y="5587"/>
                    <a:pt x="12152" y="4980"/>
                    <a:pt x="11906" y="4518"/>
                  </a:cubicBezTo>
                  <a:cubicBezTo>
                    <a:pt x="11646" y="4027"/>
                    <a:pt x="11343" y="3536"/>
                    <a:pt x="11372" y="2986"/>
                  </a:cubicBezTo>
                  <a:cubicBezTo>
                    <a:pt x="11834" y="2958"/>
                    <a:pt x="12282" y="2943"/>
                    <a:pt x="12716" y="2799"/>
                  </a:cubicBezTo>
                  <a:cubicBezTo>
                    <a:pt x="13149" y="2654"/>
                    <a:pt x="13525" y="2351"/>
                    <a:pt x="13684" y="1917"/>
                  </a:cubicBezTo>
                  <a:cubicBezTo>
                    <a:pt x="13814" y="1542"/>
                    <a:pt x="13727" y="1108"/>
                    <a:pt x="13640" y="704"/>
                  </a:cubicBezTo>
                  <a:cubicBezTo>
                    <a:pt x="13582" y="487"/>
                    <a:pt x="13525" y="256"/>
                    <a:pt x="13351" y="111"/>
                  </a:cubicBezTo>
                  <a:cubicBezTo>
                    <a:pt x="13251" y="32"/>
                    <a:pt x="13138" y="0"/>
                    <a:pt x="13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915;p58">
              <a:extLst>
                <a:ext uri="{FF2B5EF4-FFF2-40B4-BE49-F238E27FC236}">
                  <a16:creationId xmlns:a16="http://schemas.microsoft.com/office/drawing/2014/main" id="{FBBA44AD-CAE3-4F4B-7C5F-245D7A6CEB06}"/>
                </a:ext>
              </a:extLst>
            </p:cNvPr>
            <p:cNvSpPr/>
            <p:nvPr/>
          </p:nvSpPr>
          <p:spPr>
            <a:xfrm>
              <a:off x="4330076" y="1131513"/>
              <a:ext cx="1206928" cy="41296"/>
            </a:xfrm>
            <a:custGeom>
              <a:avLst/>
              <a:gdLst/>
              <a:ahLst/>
              <a:cxnLst/>
              <a:rect l="l" t="t" r="r" b="b"/>
              <a:pathLst>
                <a:path w="28320" h="969" extrusionOk="0">
                  <a:moveTo>
                    <a:pt x="28320" y="1"/>
                  </a:moveTo>
                  <a:lnTo>
                    <a:pt x="44" y="232"/>
                  </a:lnTo>
                  <a:lnTo>
                    <a:pt x="0" y="969"/>
                  </a:lnTo>
                  <a:lnTo>
                    <a:pt x="28320" y="680"/>
                  </a:lnTo>
                  <a:lnTo>
                    <a:pt x="28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916;p58">
              <a:extLst>
                <a:ext uri="{FF2B5EF4-FFF2-40B4-BE49-F238E27FC236}">
                  <a16:creationId xmlns:a16="http://schemas.microsoft.com/office/drawing/2014/main" id="{B6755FFF-227E-E4F4-BA64-F3E6049A4F4F}"/>
                </a:ext>
              </a:extLst>
            </p:cNvPr>
            <p:cNvSpPr/>
            <p:nvPr/>
          </p:nvSpPr>
          <p:spPr>
            <a:xfrm>
              <a:off x="4884286" y="1879415"/>
              <a:ext cx="33881" cy="31494"/>
            </a:xfrm>
            <a:custGeom>
              <a:avLst/>
              <a:gdLst/>
              <a:ahLst/>
              <a:cxnLst/>
              <a:rect l="l" t="t" r="r" b="b"/>
              <a:pathLst>
                <a:path w="795" h="739" extrusionOk="0">
                  <a:moveTo>
                    <a:pt x="425" y="1"/>
                  </a:moveTo>
                  <a:cubicBezTo>
                    <a:pt x="395" y="1"/>
                    <a:pt x="376" y="7"/>
                    <a:pt x="376" y="7"/>
                  </a:cubicBezTo>
                  <a:cubicBezTo>
                    <a:pt x="376" y="7"/>
                    <a:pt x="405" y="7"/>
                    <a:pt x="448" y="22"/>
                  </a:cubicBezTo>
                  <a:cubicBezTo>
                    <a:pt x="506" y="36"/>
                    <a:pt x="578" y="79"/>
                    <a:pt x="636" y="152"/>
                  </a:cubicBezTo>
                  <a:cubicBezTo>
                    <a:pt x="679" y="224"/>
                    <a:pt x="737" y="325"/>
                    <a:pt x="723" y="441"/>
                  </a:cubicBezTo>
                  <a:cubicBezTo>
                    <a:pt x="708" y="542"/>
                    <a:pt x="592" y="643"/>
                    <a:pt x="477" y="672"/>
                  </a:cubicBezTo>
                  <a:cubicBezTo>
                    <a:pt x="446" y="682"/>
                    <a:pt x="415" y="686"/>
                    <a:pt x="385" y="686"/>
                  </a:cubicBezTo>
                  <a:cubicBezTo>
                    <a:pt x="284" y="686"/>
                    <a:pt x="189" y="637"/>
                    <a:pt x="145" y="571"/>
                  </a:cubicBezTo>
                  <a:cubicBezTo>
                    <a:pt x="87" y="469"/>
                    <a:pt x="87" y="368"/>
                    <a:pt x="116" y="282"/>
                  </a:cubicBezTo>
                  <a:cubicBezTo>
                    <a:pt x="130" y="180"/>
                    <a:pt x="173" y="137"/>
                    <a:pt x="217" y="94"/>
                  </a:cubicBezTo>
                  <a:cubicBezTo>
                    <a:pt x="275" y="65"/>
                    <a:pt x="289" y="36"/>
                    <a:pt x="289" y="36"/>
                  </a:cubicBezTo>
                  <a:lnTo>
                    <a:pt x="289" y="36"/>
                  </a:lnTo>
                  <a:cubicBezTo>
                    <a:pt x="289" y="36"/>
                    <a:pt x="260" y="36"/>
                    <a:pt x="173" y="65"/>
                  </a:cubicBezTo>
                  <a:cubicBezTo>
                    <a:pt x="130" y="79"/>
                    <a:pt x="72" y="152"/>
                    <a:pt x="29" y="238"/>
                  </a:cubicBezTo>
                  <a:cubicBezTo>
                    <a:pt x="0" y="325"/>
                    <a:pt x="0" y="455"/>
                    <a:pt x="72" y="585"/>
                  </a:cubicBezTo>
                  <a:cubicBezTo>
                    <a:pt x="130" y="690"/>
                    <a:pt x="263" y="738"/>
                    <a:pt x="388" y="738"/>
                  </a:cubicBezTo>
                  <a:cubicBezTo>
                    <a:pt x="419" y="738"/>
                    <a:pt x="449" y="735"/>
                    <a:pt x="477" y="730"/>
                  </a:cubicBezTo>
                  <a:cubicBezTo>
                    <a:pt x="636" y="715"/>
                    <a:pt x="766" y="585"/>
                    <a:pt x="780" y="441"/>
                  </a:cubicBezTo>
                  <a:cubicBezTo>
                    <a:pt x="795" y="310"/>
                    <a:pt x="737" y="180"/>
                    <a:pt x="665" y="108"/>
                  </a:cubicBezTo>
                  <a:cubicBezTo>
                    <a:pt x="592" y="36"/>
                    <a:pt x="520" y="7"/>
                    <a:pt x="477" y="7"/>
                  </a:cubicBezTo>
                  <a:cubicBezTo>
                    <a:pt x="458" y="2"/>
                    <a:pt x="440" y="1"/>
                    <a:pt x="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917;p58">
              <a:extLst>
                <a:ext uri="{FF2B5EF4-FFF2-40B4-BE49-F238E27FC236}">
                  <a16:creationId xmlns:a16="http://schemas.microsoft.com/office/drawing/2014/main" id="{E093E535-8BD2-27FA-0138-2CDA0C711057}"/>
                </a:ext>
              </a:extLst>
            </p:cNvPr>
            <p:cNvSpPr/>
            <p:nvPr/>
          </p:nvSpPr>
          <p:spPr>
            <a:xfrm>
              <a:off x="4866429" y="1319629"/>
              <a:ext cx="380574" cy="350742"/>
            </a:xfrm>
            <a:custGeom>
              <a:avLst/>
              <a:gdLst/>
              <a:ahLst/>
              <a:cxnLst/>
              <a:rect l="l" t="t" r="r" b="b"/>
              <a:pathLst>
                <a:path w="8930" h="8230" extrusionOk="0">
                  <a:moveTo>
                    <a:pt x="329" y="1804"/>
                  </a:moveTo>
                  <a:cubicBezTo>
                    <a:pt x="306" y="1822"/>
                    <a:pt x="287" y="1838"/>
                    <a:pt x="275" y="1858"/>
                  </a:cubicBezTo>
                  <a:lnTo>
                    <a:pt x="329" y="1804"/>
                  </a:lnTo>
                  <a:close/>
                  <a:moveTo>
                    <a:pt x="4503" y="0"/>
                  </a:moveTo>
                  <a:cubicBezTo>
                    <a:pt x="4386" y="0"/>
                    <a:pt x="4272" y="3"/>
                    <a:pt x="4161" y="8"/>
                  </a:cubicBezTo>
                  <a:cubicBezTo>
                    <a:pt x="3800" y="23"/>
                    <a:pt x="3482" y="95"/>
                    <a:pt x="3179" y="167"/>
                  </a:cubicBezTo>
                  <a:cubicBezTo>
                    <a:pt x="2875" y="268"/>
                    <a:pt x="2601" y="355"/>
                    <a:pt x="2355" y="456"/>
                  </a:cubicBezTo>
                  <a:cubicBezTo>
                    <a:pt x="1850" y="673"/>
                    <a:pt x="1430" y="933"/>
                    <a:pt x="1127" y="1150"/>
                  </a:cubicBezTo>
                  <a:cubicBezTo>
                    <a:pt x="954" y="1251"/>
                    <a:pt x="838" y="1366"/>
                    <a:pt x="708" y="1453"/>
                  </a:cubicBezTo>
                  <a:cubicBezTo>
                    <a:pt x="578" y="1569"/>
                    <a:pt x="491" y="1641"/>
                    <a:pt x="419" y="1713"/>
                  </a:cubicBezTo>
                  <a:lnTo>
                    <a:pt x="329" y="1804"/>
                  </a:lnTo>
                  <a:lnTo>
                    <a:pt x="329" y="1804"/>
                  </a:lnTo>
                  <a:cubicBezTo>
                    <a:pt x="357" y="1780"/>
                    <a:pt x="393" y="1753"/>
                    <a:pt x="434" y="1713"/>
                  </a:cubicBezTo>
                  <a:cubicBezTo>
                    <a:pt x="506" y="1655"/>
                    <a:pt x="621" y="1569"/>
                    <a:pt x="723" y="1467"/>
                  </a:cubicBezTo>
                  <a:cubicBezTo>
                    <a:pt x="853" y="1381"/>
                    <a:pt x="983" y="1280"/>
                    <a:pt x="1142" y="1164"/>
                  </a:cubicBezTo>
                  <a:cubicBezTo>
                    <a:pt x="1459" y="947"/>
                    <a:pt x="1864" y="716"/>
                    <a:pt x="2370" y="499"/>
                  </a:cubicBezTo>
                  <a:cubicBezTo>
                    <a:pt x="2615" y="384"/>
                    <a:pt x="2904" y="312"/>
                    <a:pt x="3193" y="225"/>
                  </a:cubicBezTo>
                  <a:cubicBezTo>
                    <a:pt x="3482" y="153"/>
                    <a:pt x="3815" y="80"/>
                    <a:pt x="4161" y="66"/>
                  </a:cubicBezTo>
                  <a:cubicBezTo>
                    <a:pt x="4283" y="61"/>
                    <a:pt x="4408" y="57"/>
                    <a:pt x="4536" y="57"/>
                  </a:cubicBezTo>
                  <a:cubicBezTo>
                    <a:pt x="4758" y="57"/>
                    <a:pt x="4987" y="67"/>
                    <a:pt x="5216" y="95"/>
                  </a:cubicBezTo>
                  <a:cubicBezTo>
                    <a:pt x="5577" y="153"/>
                    <a:pt x="5967" y="268"/>
                    <a:pt x="6329" y="427"/>
                  </a:cubicBezTo>
                  <a:cubicBezTo>
                    <a:pt x="7065" y="745"/>
                    <a:pt x="7773" y="1294"/>
                    <a:pt x="8250" y="2045"/>
                  </a:cubicBezTo>
                  <a:cubicBezTo>
                    <a:pt x="8496" y="2436"/>
                    <a:pt x="8669" y="2840"/>
                    <a:pt x="8756" y="3317"/>
                  </a:cubicBezTo>
                  <a:cubicBezTo>
                    <a:pt x="8857" y="3779"/>
                    <a:pt x="8828" y="4271"/>
                    <a:pt x="8727" y="4747"/>
                  </a:cubicBezTo>
                  <a:cubicBezTo>
                    <a:pt x="8496" y="5701"/>
                    <a:pt x="7918" y="6597"/>
                    <a:pt x="7080" y="7218"/>
                  </a:cubicBezTo>
                  <a:cubicBezTo>
                    <a:pt x="6256" y="7825"/>
                    <a:pt x="5245" y="8157"/>
                    <a:pt x="4262" y="8157"/>
                  </a:cubicBezTo>
                  <a:cubicBezTo>
                    <a:pt x="3771" y="8157"/>
                    <a:pt x="3309" y="8085"/>
                    <a:pt x="2861" y="7926"/>
                  </a:cubicBezTo>
                  <a:cubicBezTo>
                    <a:pt x="2399" y="7753"/>
                    <a:pt x="2008" y="7522"/>
                    <a:pt x="1662" y="7233"/>
                  </a:cubicBezTo>
                  <a:cubicBezTo>
                    <a:pt x="983" y="6655"/>
                    <a:pt x="491" y="5918"/>
                    <a:pt x="275" y="5137"/>
                  </a:cubicBezTo>
                  <a:cubicBezTo>
                    <a:pt x="58" y="4386"/>
                    <a:pt x="72" y="3591"/>
                    <a:pt x="303" y="2956"/>
                  </a:cubicBezTo>
                  <a:cubicBezTo>
                    <a:pt x="419" y="2623"/>
                    <a:pt x="564" y="2334"/>
                    <a:pt x="737" y="2089"/>
                  </a:cubicBezTo>
                  <a:cubicBezTo>
                    <a:pt x="838" y="1959"/>
                    <a:pt x="925" y="1829"/>
                    <a:pt x="1011" y="1728"/>
                  </a:cubicBezTo>
                  <a:cubicBezTo>
                    <a:pt x="1127" y="1612"/>
                    <a:pt x="1214" y="1511"/>
                    <a:pt x="1300" y="1424"/>
                  </a:cubicBezTo>
                  <a:cubicBezTo>
                    <a:pt x="1676" y="1034"/>
                    <a:pt x="2095" y="788"/>
                    <a:pt x="2442" y="644"/>
                  </a:cubicBezTo>
                  <a:cubicBezTo>
                    <a:pt x="2601" y="557"/>
                    <a:pt x="2760" y="514"/>
                    <a:pt x="2904" y="456"/>
                  </a:cubicBezTo>
                  <a:cubicBezTo>
                    <a:pt x="3049" y="427"/>
                    <a:pt x="3179" y="413"/>
                    <a:pt x="3265" y="384"/>
                  </a:cubicBezTo>
                  <a:cubicBezTo>
                    <a:pt x="3381" y="369"/>
                    <a:pt x="3453" y="355"/>
                    <a:pt x="3511" y="355"/>
                  </a:cubicBezTo>
                  <a:cubicBezTo>
                    <a:pt x="3554" y="340"/>
                    <a:pt x="3583" y="340"/>
                    <a:pt x="3583" y="340"/>
                  </a:cubicBezTo>
                  <a:lnTo>
                    <a:pt x="3511" y="340"/>
                  </a:lnTo>
                  <a:cubicBezTo>
                    <a:pt x="3453" y="340"/>
                    <a:pt x="3367" y="355"/>
                    <a:pt x="3265" y="355"/>
                  </a:cubicBezTo>
                  <a:cubicBezTo>
                    <a:pt x="3179" y="369"/>
                    <a:pt x="3049" y="384"/>
                    <a:pt x="2904" y="427"/>
                  </a:cubicBezTo>
                  <a:cubicBezTo>
                    <a:pt x="2760" y="456"/>
                    <a:pt x="2601" y="514"/>
                    <a:pt x="2427" y="586"/>
                  </a:cubicBezTo>
                  <a:cubicBezTo>
                    <a:pt x="2081" y="745"/>
                    <a:pt x="1662" y="991"/>
                    <a:pt x="1272" y="1366"/>
                  </a:cubicBezTo>
                  <a:cubicBezTo>
                    <a:pt x="1170" y="1453"/>
                    <a:pt x="1069" y="1569"/>
                    <a:pt x="983" y="1670"/>
                  </a:cubicBezTo>
                  <a:cubicBezTo>
                    <a:pt x="881" y="1785"/>
                    <a:pt x="780" y="1901"/>
                    <a:pt x="708" y="2031"/>
                  </a:cubicBezTo>
                  <a:cubicBezTo>
                    <a:pt x="520" y="2306"/>
                    <a:pt x="376" y="2594"/>
                    <a:pt x="275" y="2912"/>
                  </a:cubicBezTo>
                  <a:cubicBezTo>
                    <a:pt x="43" y="3563"/>
                    <a:pt x="0" y="4357"/>
                    <a:pt x="217" y="5137"/>
                  </a:cubicBezTo>
                  <a:cubicBezTo>
                    <a:pt x="448" y="5918"/>
                    <a:pt x="925" y="6698"/>
                    <a:pt x="1633" y="7276"/>
                  </a:cubicBezTo>
                  <a:cubicBezTo>
                    <a:pt x="1994" y="7565"/>
                    <a:pt x="2384" y="7810"/>
                    <a:pt x="2832" y="7969"/>
                  </a:cubicBezTo>
                  <a:cubicBezTo>
                    <a:pt x="3265" y="8143"/>
                    <a:pt x="3771" y="8230"/>
                    <a:pt x="4262" y="8230"/>
                  </a:cubicBezTo>
                  <a:cubicBezTo>
                    <a:pt x="5259" y="8230"/>
                    <a:pt x="6285" y="7897"/>
                    <a:pt x="7138" y="7276"/>
                  </a:cubicBezTo>
                  <a:cubicBezTo>
                    <a:pt x="7990" y="6640"/>
                    <a:pt x="8583" y="5730"/>
                    <a:pt x="8799" y="4762"/>
                  </a:cubicBezTo>
                  <a:cubicBezTo>
                    <a:pt x="8900" y="4285"/>
                    <a:pt x="8929" y="3779"/>
                    <a:pt x="8828" y="3317"/>
                  </a:cubicBezTo>
                  <a:cubicBezTo>
                    <a:pt x="8742" y="2826"/>
                    <a:pt x="8568" y="2392"/>
                    <a:pt x="8308" y="2017"/>
                  </a:cubicBezTo>
                  <a:cubicBezTo>
                    <a:pt x="7817" y="1236"/>
                    <a:pt x="7094" y="702"/>
                    <a:pt x="6358" y="369"/>
                  </a:cubicBezTo>
                  <a:cubicBezTo>
                    <a:pt x="5996" y="210"/>
                    <a:pt x="5621" y="95"/>
                    <a:pt x="5245" y="52"/>
                  </a:cubicBezTo>
                  <a:cubicBezTo>
                    <a:pt x="4985" y="13"/>
                    <a:pt x="4738" y="0"/>
                    <a:pt x="4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918;p58">
              <a:extLst>
                <a:ext uri="{FF2B5EF4-FFF2-40B4-BE49-F238E27FC236}">
                  <a16:creationId xmlns:a16="http://schemas.microsoft.com/office/drawing/2014/main" id="{A263D349-2519-D59D-7133-DFA4651451AC}"/>
                </a:ext>
              </a:extLst>
            </p:cNvPr>
            <p:cNvSpPr/>
            <p:nvPr/>
          </p:nvSpPr>
          <p:spPr>
            <a:xfrm>
              <a:off x="5009882" y="1376609"/>
              <a:ext cx="51141" cy="75774"/>
            </a:xfrm>
            <a:custGeom>
              <a:avLst/>
              <a:gdLst/>
              <a:ahLst/>
              <a:cxnLst/>
              <a:rect l="l" t="t" r="r" b="b"/>
              <a:pathLst>
                <a:path w="1200" h="1778" extrusionOk="0">
                  <a:moveTo>
                    <a:pt x="15" y="0"/>
                  </a:moveTo>
                  <a:cubicBezTo>
                    <a:pt x="15" y="0"/>
                    <a:pt x="1" y="188"/>
                    <a:pt x="1" y="463"/>
                  </a:cubicBezTo>
                  <a:lnTo>
                    <a:pt x="1" y="1546"/>
                  </a:lnTo>
                  <a:lnTo>
                    <a:pt x="1" y="1720"/>
                  </a:lnTo>
                  <a:lnTo>
                    <a:pt x="1" y="1778"/>
                  </a:lnTo>
                  <a:lnTo>
                    <a:pt x="58" y="1749"/>
                  </a:lnTo>
                  <a:cubicBezTo>
                    <a:pt x="376" y="1546"/>
                    <a:pt x="680" y="1359"/>
                    <a:pt x="882" y="1243"/>
                  </a:cubicBezTo>
                  <a:cubicBezTo>
                    <a:pt x="1084" y="1113"/>
                    <a:pt x="1200" y="1026"/>
                    <a:pt x="1200" y="1026"/>
                  </a:cubicBezTo>
                  <a:cubicBezTo>
                    <a:pt x="1200" y="1022"/>
                    <a:pt x="1197" y="1020"/>
                    <a:pt x="1191" y="1020"/>
                  </a:cubicBezTo>
                  <a:cubicBezTo>
                    <a:pt x="1159" y="1020"/>
                    <a:pt x="1034" y="1089"/>
                    <a:pt x="824" y="1200"/>
                  </a:cubicBezTo>
                  <a:cubicBezTo>
                    <a:pt x="648" y="1322"/>
                    <a:pt x="357" y="1470"/>
                    <a:pt x="58" y="1655"/>
                  </a:cubicBezTo>
                  <a:lnTo>
                    <a:pt x="58" y="1655"/>
                  </a:lnTo>
                  <a:lnTo>
                    <a:pt x="58" y="1546"/>
                  </a:lnTo>
                  <a:cubicBezTo>
                    <a:pt x="58" y="1127"/>
                    <a:pt x="30" y="723"/>
                    <a:pt x="30" y="463"/>
                  </a:cubicBezTo>
                  <a:cubicBezTo>
                    <a:pt x="30" y="188"/>
                    <a:pt x="30" y="0"/>
                    <a:pt x="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919;p58">
              <a:extLst>
                <a:ext uri="{FF2B5EF4-FFF2-40B4-BE49-F238E27FC236}">
                  <a16:creationId xmlns:a16="http://schemas.microsoft.com/office/drawing/2014/main" id="{54A337F6-9D53-73AB-59DC-77DDA7E319B4}"/>
                </a:ext>
              </a:extLst>
            </p:cNvPr>
            <p:cNvSpPr/>
            <p:nvPr/>
          </p:nvSpPr>
          <p:spPr>
            <a:xfrm>
              <a:off x="5014826" y="1247903"/>
              <a:ext cx="52974" cy="186665"/>
            </a:xfrm>
            <a:custGeom>
              <a:avLst/>
              <a:gdLst/>
              <a:ahLst/>
              <a:cxnLst/>
              <a:rect l="l" t="t" r="r" b="b"/>
              <a:pathLst>
                <a:path w="1243" h="4380" extrusionOk="0">
                  <a:moveTo>
                    <a:pt x="1214" y="1"/>
                  </a:moveTo>
                  <a:cubicBezTo>
                    <a:pt x="1199" y="1"/>
                    <a:pt x="910" y="969"/>
                    <a:pt x="593" y="2182"/>
                  </a:cubicBezTo>
                  <a:cubicBezTo>
                    <a:pt x="260" y="3382"/>
                    <a:pt x="0" y="4379"/>
                    <a:pt x="29" y="4379"/>
                  </a:cubicBezTo>
                  <a:cubicBezTo>
                    <a:pt x="29" y="4379"/>
                    <a:pt x="30" y="4379"/>
                    <a:pt x="30" y="4379"/>
                  </a:cubicBezTo>
                  <a:cubicBezTo>
                    <a:pt x="51" y="4379"/>
                    <a:pt x="323" y="3407"/>
                    <a:pt x="665" y="2197"/>
                  </a:cubicBezTo>
                  <a:cubicBezTo>
                    <a:pt x="983" y="983"/>
                    <a:pt x="1243" y="1"/>
                    <a:pt x="1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2114;p58">
            <a:extLst>
              <a:ext uri="{FF2B5EF4-FFF2-40B4-BE49-F238E27FC236}">
                <a16:creationId xmlns:a16="http://schemas.microsoft.com/office/drawing/2014/main" id="{D6AE8C79-A0B6-8C9F-738C-EE23C5947A50}"/>
              </a:ext>
            </a:extLst>
          </p:cNvPr>
          <p:cNvGrpSpPr/>
          <p:nvPr/>
        </p:nvGrpSpPr>
        <p:grpSpPr>
          <a:xfrm>
            <a:off x="4825935" y="2105656"/>
            <a:ext cx="1202865" cy="1822930"/>
            <a:chOff x="4096000" y="1250673"/>
            <a:chExt cx="857180" cy="1411717"/>
          </a:xfrm>
        </p:grpSpPr>
        <p:sp>
          <p:nvSpPr>
            <p:cNvPr id="638" name="Google Shape;2115;p58">
              <a:extLst>
                <a:ext uri="{FF2B5EF4-FFF2-40B4-BE49-F238E27FC236}">
                  <a16:creationId xmlns:a16="http://schemas.microsoft.com/office/drawing/2014/main" id="{BB026191-D883-00B6-D8C0-C5A6361EB384}"/>
                </a:ext>
              </a:extLst>
            </p:cNvPr>
            <p:cNvSpPr/>
            <p:nvPr/>
          </p:nvSpPr>
          <p:spPr>
            <a:xfrm>
              <a:off x="4754241" y="1529309"/>
              <a:ext cx="198938" cy="149673"/>
            </a:xfrm>
            <a:custGeom>
              <a:avLst/>
              <a:gdLst/>
              <a:ahLst/>
              <a:cxnLst/>
              <a:rect l="l" t="t" r="r" b="b"/>
              <a:pathLst>
                <a:path w="4668" h="3512" extrusionOk="0">
                  <a:moveTo>
                    <a:pt x="4668" y="1"/>
                  </a:moveTo>
                  <a:lnTo>
                    <a:pt x="1" y="3324"/>
                  </a:lnTo>
                  <a:lnTo>
                    <a:pt x="116" y="3512"/>
                  </a:lnTo>
                  <a:lnTo>
                    <a:pt x="4668" y="145"/>
                  </a:lnTo>
                  <a:lnTo>
                    <a:pt x="46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116;p58">
              <a:extLst>
                <a:ext uri="{FF2B5EF4-FFF2-40B4-BE49-F238E27FC236}">
                  <a16:creationId xmlns:a16="http://schemas.microsoft.com/office/drawing/2014/main" id="{D91F5363-2C9D-90E4-BD5B-234B217BDAFE}"/>
                </a:ext>
              </a:extLst>
            </p:cNvPr>
            <p:cNvSpPr/>
            <p:nvPr/>
          </p:nvSpPr>
          <p:spPr>
            <a:xfrm>
              <a:off x="4108274" y="2610013"/>
              <a:ext cx="167572" cy="52377"/>
            </a:xfrm>
            <a:custGeom>
              <a:avLst/>
              <a:gdLst/>
              <a:ahLst/>
              <a:cxnLst/>
              <a:rect l="l" t="t" r="r" b="b"/>
              <a:pathLst>
                <a:path w="3932" h="1229" extrusionOk="0">
                  <a:moveTo>
                    <a:pt x="218" y="0"/>
                  </a:moveTo>
                  <a:lnTo>
                    <a:pt x="1" y="1214"/>
                  </a:lnTo>
                  <a:cubicBezTo>
                    <a:pt x="1" y="1214"/>
                    <a:pt x="2905" y="1214"/>
                    <a:pt x="3425" y="1228"/>
                  </a:cubicBezTo>
                  <a:cubicBezTo>
                    <a:pt x="3931" y="1228"/>
                    <a:pt x="3006" y="766"/>
                    <a:pt x="3006" y="766"/>
                  </a:cubicBezTo>
                  <a:lnTo>
                    <a:pt x="31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117;p58">
              <a:extLst>
                <a:ext uri="{FF2B5EF4-FFF2-40B4-BE49-F238E27FC236}">
                  <a16:creationId xmlns:a16="http://schemas.microsoft.com/office/drawing/2014/main" id="{963174CB-C50B-7DC3-FB3E-8FDD69997CD3}"/>
                </a:ext>
              </a:extLst>
            </p:cNvPr>
            <p:cNvSpPr/>
            <p:nvPr/>
          </p:nvSpPr>
          <p:spPr>
            <a:xfrm>
              <a:off x="4280708" y="2610013"/>
              <a:ext cx="167529" cy="52377"/>
            </a:xfrm>
            <a:custGeom>
              <a:avLst/>
              <a:gdLst/>
              <a:ahLst/>
              <a:cxnLst/>
              <a:rect l="l" t="t" r="r" b="b"/>
              <a:pathLst>
                <a:path w="3931" h="1229" extrusionOk="0">
                  <a:moveTo>
                    <a:pt x="217" y="0"/>
                  </a:moveTo>
                  <a:lnTo>
                    <a:pt x="1" y="1214"/>
                  </a:lnTo>
                  <a:cubicBezTo>
                    <a:pt x="1" y="1214"/>
                    <a:pt x="2905" y="1214"/>
                    <a:pt x="3425" y="1228"/>
                  </a:cubicBezTo>
                  <a:cubicBezTo>
                    <a:pt x="3931" y="1228"/>
                    <a:pt x="3006" y="766"/>
                    <a:pt x="3006" y="766"/>
                  </a:cubicBezTo>
                  <a:lnTo>
                    <a:pt x="31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118;p58">
              <a:extLst>
                <a:ext uri="{FF2B5EF4-FFF2-40B4-BE49-F238E27FC236}">
                  <a16:creationId xmlns:a16="http://schemas.microsoft.com/office/drawing/2014/main" id="{D4BBF833-60A2-BE25-F30B-BD64EC82183D}"/>
                </a:ext>
              </a:extLst>
            </p:cNvPr>
            <p:cNvSpPr/>
            <p:nvPr/>
          </p:nvSpPr>
          <p:spPr>
            <a:xfrm>
              <a:off x="4096000" y="1754672"/>
              <a:ext cx="414455" cy="877537"/>
            </a:xfrm>
            <a:custGeom>
              <a:avLst/>
              <a:gdLst/>
              <a:ahLst/>
              <a:cxnLst/>
              <a:rect l="l" t="t" r="r" b="b"/>
              <a:pathLst>
                <a:path w="9725" h="20591" extrusionOk="0">
                  <a:moveTo>
                    <a:pt x="9724" y="1"/>
                  </a:moveTo>
                  <a:lnTo>
                    <a:pt x="3569" y="695"/>
                  </a:lnTo>
                  <a:lnTo>
                    <a:pt x="0" y="20590"/>
                  </a:lnTo>
                  <a:lnTo>
                    <a:pt x="3656" y="20590"/>
                  </a:lnTo>
                  <a:lnTo>
                    <a:pt x="6733" y="2876"/>
                  </a:lnTo>
                  <a:lnTo>
                    <a:pt x="4234" y="20590"/>
                  </a:lnTo>
                  <a:lnTo>
                    <a:pt x="7658" y="20590"/>
                  </a:lnTo>
                  <a:lnTo>
                    <a:pt x="97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119;p58">
              <a:extLst>
                <a:ext uri="{FF2B5EF4-FFF2-40B4-BE49-F238E27FC236}">
                  <a16:creationId xmlns:a16="http://schemas.microsoft.com/office/drawing/2014/main" id="{C8AD70B1-6E18-2E10-1D39-21F8B02B0930}"/>
                </a:ext>
              </a:extLst>
            </p:cNvPr>
            <p:cNvSpPr/>
            <p:nvPr/>
          </p:nvSpPr>
          <p:spPr>
            <a:xfrm>
              <a:off x="4732080" y="1626563"/>
              <a:ext cx="101643" cy="127341"/>
            </a:xfrm>
            <a:custGeom>
              <a:avLst/>
              <a:gdLst/>
              <a:ahLst/>
              <a:cxnLst/>
              <a:rect l="l" t="t" r="r" b="b"/>
              <a:pathLst>
                <a:path w="2385" h="2988" extrusionOk="0">
                  <a:moveTo>
                    <a:pt x="904" y="0"/>
                  </a:moveTo>
                  <a:cubicBezTo>
                    <a:pt x="767" y="0"/>
                    <a:pt x="1" y="1129"/>
                    <a:pt x="1" y="1129"/>
                  </a:cubicBezTo>
                  <a:cubicBezTo>
                    <a:pt x="1" y="1129"/>
                    <a:pt x="428" y="2987"/>
                    <a:pt x="795" y="2987"/>
                  </a:cubicBezTo>
                  <a:cubicBezTo>
                    <a:pt x="810" y="2987"/>
                    <a:pt x="824" y="2984"/>
                    <a:pt x="839" y="2978"/>
                  </a:cubicBezTo>
                  <a:cubicBezTo>
                    <a:pt x="839" y="2978"/>
                    <a:pt x="2153" y="2198"/>
                    <a:pt x="2226" y="2039"/>
                  </a:cubicBezTo>
                  <a:cubicBezTo>
                    <a:pt x="2250" y="1986"/>
                    <a:pt x="2189" y="1968"/>
                    <a:pt x="2097" y="1968"/>
                  </a:cubicBezTo>
                  <a:cubicBezTo>
                    <a:pt x="1913" y="1968"/>
                    <a:pt x="1604" y="2039"/>
                    <a:pt x="1604" y="2039"/>
                  </a:cubicBezTo>
                  <a:cubicBezTo>
                    <a:pt x="1604" y="2039"/>
                    <a:pt x="2283" y="1779"/>
                    <a:pt x="2356" y="1620"/>
                  </a:cubicBezTo>
                  <a:cubicBezTo>
                    <a:pt x="2380" y="1567"/>
                    <a:pt x="2283" y="1549"/>
                    <a:pt x="2144" y="1549"/>
                  </a:cubicBezTo>
                  <a:cubicBezTo>
                    <a:pt x="1866" y="1549"/>
                    <a:pt x="1417" y="1620"/>
                    <a:pt x="1417" y="1620"/>
                  </a:cubicBezTo>
                  <a:cubicBezTo>
                    <a:pt x="1417" y="1620"/>
                    <a:pt x="2385" y="1403"/>
                    <a:pt x="2356" y="1186"/>
                  </a:cubicBezTo>
                  <a:cubicBezTo>
                    <a:pt x="2334" y="1112"/>
                    <a:pt x="2172" y="1088"/>
                    <a:pt x="1975" y="1088"/>
                  </a:cubicBezTo>
                  <a:cubicBezTo>
                    <a:pt x="1638" y="1088"/>
                    <a:pt x="1200" y="1158"/>
                    <a:pt x="1200" y="1158"/>
                  </a:cubicBezTo>
                  <a:cubicBezTo>
                    <a:pt x="1200" y="1158"/>
                    <a:pt x="2312" y="883"/>
                    <a:pt x="2312" y="652"/>
                  </a:cubicBezTo>
                  <a:cubicBezTo>
                    <a:pt x="2309" y="590"/>
                    <a:pt x="2209" y="566"/>
                    <a:pt x="2063" y="566"/>
                  </a:cubicBezTo>
                  <a:cubicBezTo>
                    <a:pt x="1632" y="566"/>
                    <a:pt x="795" y="767"/>
                    <a:pt x="795" y="767"/>
                  </a:cubicBezTo>
                  <a:cubicBezTo>
                    <a:pt x="1084" y="406"/>
                    <a:pt x="1012" y="31"/>
                    <a:pt x="911" y="2"/>
                  </a:cubicBezTo>
                  <a:cubicBezTo>
                    <a:pt x="909" y="1"/>
                    <a:pt x="906" y="0"/>
                    <a:pt x="904"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120;p58">
              <a:extLst>
                <a:ext uri="{FF2B5EF4-FFF2-40B4-BE49-F238E27FC236}">
                  <a16:creationId xmlns:a16="http://schemas.microsoft.com/office/drawing/2014/main" id="{A4ED7E48-5CBD-0C6E-0C1E-E58335A01BF1}"/>
                </a:ext>
              </a:extLst>
            </p:cNvPr>
            <p:cNvSpPr/>
            <p:nvPr/>
          </p:nvSpPr>
          <p:spPr>
            <a:xfrm>
              <a:off x="4201907" y="1447227"/>
              <a:ext cx="564085" cy="390334"/>
            </a:xfrm>
            <a:custGeom>
              <a:avLst/>
              <a:gdLst/>
              <a:ahLst/>
              <a:cxnLst/>
              <a:rect l="l" t="t" r="r" b="b"/>
              <a:pathLst>
                <a:path w="13236" h="9159" extrusionOk="0">
                  <a:moveTo>
                    <a:pt x="4444" y="0"/>
                  </a:moveTo>
                  <a:cubicBezTo>
                    <a:pt x="3335" y="0"/>
                    <a:pt x="1884" y="80"/>
                    <a:pt x="1445" y="410"/>
                  </a:cubicBezTo>
                  <a:cubicBezTo>
                    <a:pt x="1445" y="410"/>
                    <a:pt x="809" y="554"/>
                    <a:pt x="405" y="2129"/>
                  </a:cubicBezTo>
                  <a:cubicBezTo>
                    <a:pt x="0" y="3632"/>
                    <a:pt x="1850" y="5221"/>
                    <a:pt x="1850" y="5221"/>
                  </a:cubicBezTo>
                  <a:lnTo>
                    <a:pt x="723" y="8039"/>
                  </a:lnTo>
                  <a:cubicBezTo>
                    <a:pt x="723" y="8039"/>
                    <a:pt x="2319" y="9159"/>
                    <a:pt x="4505" y="9159"/>
                  </a:cubicBezTo>
                  <a:cubicBezTo>
                    <a:pt x="5340" y="9159"/>
                    <a:pt x="6260" y="8995"/>
                    <a:pt x="7210" y="8544"/>
                  </a:cubicBezTo>
                  <a:cubicBezTo>
                    <a:pt x="7554" y="8709"/>
                    <a:pt x="7929" y="8767"/>
                    <a:pt x="8289" y="8767"/>
                  </a:cubicBezTo>
                  <a:cubicBezTo>
                    <a:pt x="8942" y="8767"/>
                    <a:pt x="9546" y="8574"/>
                    <a:pt x="9825" y="8472"/>
                  </a:cubicBezTo>
                  <a:cubicBezTo>
                    <a:pt x="10519" y="8226"/>
                    <a:pt x="13235" y="7244"/>
                    <a:pt x="13235" y="7244"/>
                  </a:cubicBezTo>
                  <a:lnTo>
                    <a:pt x="12441" y="5337"/>
                  </a:lnTo>
                  <a:cubicBezTo>
                    <a:pt x="12441" y="5337"/>
                    <a:pt x="10548" y="6102"/>
                    <a:pt x="8886" y="6334"/>
                  </a:cubicBezTo>
                  <a:cubicBezTo>
                    <a:pt x="8870" y="6336"/>
                    <a:pt x="8854" y="6338"/>
                    <a:pt x="8839" y="6338"/>
                  </a:cubicBezTo>
                  <a:cubicBezTo>
                    <a:pt x="8174" y="6338"/>
                    <a:pt x="8090" y="3961"/>
                    <a:pt x="8034" y="2591"/>
                  </a:cubicBezTo>
                  <a:cubicBezTo>
                    <a:pt x="7990" y="1363"/>
                    <a:pt x="7138" y="308"/>
                    <a:pt x="5924" y="63"/>
                  </a:cubicBezTo>
                  <a:cubicBezTo>
                    <a:pt x="5866" y="48"/>
                    <a:pt x="5823" y="48"/>
                    <a:pt x="5765" y="48"/>
                  </a:cubicBezTo>
                  <a:cubicBezTo>
                    <a:pt x="5617" y="27"/>
                    <a:pt x="5088" y="0"/>
                    <a:pt x="4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121;p58">
              <a:extLst>
                <a:ext uri="{FF2B5EF4-FFF2-40B4-BE49-F238E27FC236}">
                  <a16:creationId xmlns:a16="http://schemas.microsoft.com/office/drawing/2014/main" id="{9E6359E6-7FC1-22D0-1CDC-0AC459DC4DE4}"/>
                </a:ext>
              </a:extLst>
            </p:cNvPr>
            <p:cNvSpPr/>
            <p:nvPr/>
          </p:nvSpPr>
          <p:spPr>
            <a:xfrm>
              <a:off x="4487621" y="1529309"/>
              <a:ext cx="18496" cy="280849"/>
            </a:xfrm>
            <a:custGeom>
              <a:avLst/>
              <a:gdLst/>
              <a:ahLst/>
              <a:cxnLst/>
              <a:rect l="l" t="t" r="r" b="b"/>
              <a:pathLst>
                <a:path w="434" h="6590" extrusionOk="0">
                  <a:moveTo>
                    <a:pt x="0" y="1"/>
                  </a:moveTo>
                  <a:cubicBezTo>
                    <a:pt x="0" y="1"/>
                    <a:pt x="1" y="16"/>
                    <a:pt x="15" y="73"/>
                  </a:cubicBezTo>
                  <a:cubicBezTo>
                    <a:pt x="15" y="130"/>
                    <a:pt x="29" y="188"/>
                    <a:pt x="58" y="274"/>
                  </a:cubicBezTo>
                  <a:lnTo>
                    <a:pt x="58" y="274"/>
                  </a:lnTo>
                  <a:cubicBezTo>
                    <a:pt x="54" y="207"/>
                    <a:pt x="29" y="141"/>
                    <a:pt x="29" y="87"/>
                  </a:cubicBezTo>
                  <a:cubicBezTo>
                    <a:pt x="1" y="16"/>
                    <a:pt x="0" y="1"/>
                    <a:pt x="0" y="1"/>
                  </a:cubicBezTo>
                  <a:close/>
                  <a:moveTo>
                    <a:pt x="58" y="274"/>
                  </a:moveTo>
                  <a:cubicBezTo>
                    <a:pt x="58" y="279"/>
                    <a:pt x="58" y="284"/>
                    <a:pt x="58" y="290"/>
                  </a:cubicBezTo>
                  <a:cubicBezTo>
                    <a:pt x="58" y="478"/>
                    <a:pt x="87" y="709"/>
                    <a:pt x="102" y="998"/>
                  </a:cubicBezTo>
                  <a:cubicBezTo>
                    <a:pt x="159" y="1590"/>
                    <a:pt x="217" y="2414"/>
                    <a:pt x="275" y="3338"/>
                  </a:cubicBezTo>
                  <a:cubicBezTo>
                    <a:pt x="318" y="4263"/>
                    <a:pt x="362" y="5087"/>
                    <a:pt x="376" y="5694"/>
                  </a:cubicBezTo>
                  <a:cubicBezTo>
                    <a:pt x="391" y="5983"/>
                    <a:pt x="419" y="6214"/>
                    <a:pt x="419" y="6387"/>
                  </a:cubicBezTo>
                  <a:cubicBezTo>
                    <a:pt x="434" y="6488"/>
                    <a:pt x="434" y="6532"/>
                    <a:pt x="434" y="6589"/>
                  </a:cubicBezTo>
                  <a:lnTo>
                    <a:pt x="434" y="6387"/>
                  </a:lnTo>
                  <a:cubicBezTo>
                    <a:pt x="419" y="6214"/>
                    <a:pt x="419" y="5968"/>
                    <a:pt x="419" y="5665"/>
                  </a:cubicBezTo>
                  <a:cubicBezTo>
                    <a:pt x="391" y="5072"/>
                    <a:pt x="376" y="4249"/>
                    <a:pt x="318" y="3324"/>
                  </a:cubicBezTo>
                  <a:cubicBezTo>
                    <a:pt x="275" y="2399"/>
                    <a:pt x="217" y="1576"/>
                    <a:pt x="145" y="969"/>
                  </a:cubicBezTo>
                  <a:cubicBezTo>
                    <a:pt x="102" y="694"/>
                    <a:pt x="73" y="434"/>
                    <a:pt x="58" y="275"/>
                  </a:cubicBezTo>
                  <a:cubicBezTo>
                    <a:pt x="58" y="275"/>
                    <a:pt x="58" y="274"/>
                    <a:pt x="58" y="274"/>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122;p58">
              <a:extLst>
                <a:ext uri="{FF2B5EF4-FFF2-40B4-BE49-F238E27FC236}">
                  <a16:creationId xmlns:a16="http://schemas.microsoft.com/office/drawing/2014/main" id="{93324F76-2C86-F042-C9A8-7F861BE8B5E9}"/>
                </a:ext>
              </a:extLst>
            </p:cNvPr>
            <p:cNvSpPr/>
            <p:nvPr/>
          </p:nvSpPr>
          <p:spPr>
            <a:xfrm>
              <a:off x="4685285" y="1691257"/>
              <a:ext cx="29577" cy="81953"/>
            </a:xfrm>
            <a:custGeom>
              <a:avLst/>
              <a:gdLst/>
              <a:ahLst/>
              <a:cxnLst/>
              <a:rect l="l" t="t" r="r" b="b"/>
              <a:pathLst>
                <a:path w="694" h="1923" extrusionOk="0">
                  <a:moveTo>
                    <a:pt x="15" y="1"/>
                  </a:moveTo>
                  <a:cubicBezTo>
                    <a:pt x="0" y="1"/>
                    <a:pt x="130" y="420"/>
                    <a:pt x="304" y="969"/>
                  </a:cubicBezTo>
                  <a:cubicBezTo>
                    <a:pt x="492" y="1503"/>
                    <a:pt x="651" y="1922"/>
                    <a:pt x="665" y="1922"/>
                  </a:cubicBezTo>
                  <a:cubicBezTo>
                    <a:pt x="694" y="1922"/>
                    <a:pt x="535" y="1475"/>
                    <a:pt x="376" y="954"/>
                  </a:cubicBezTo>
                  <a:cubicBezTo>
                    <a:pt x="203" y="405"/>
                    <a:pt x="44" y="1"/>
                    <a:pt x="1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123;p58">
              <a:extLst>
                <a:ext uri="{FF2B5EF4-FFF2-40B4-BE49-F238E27FC236}">
                  <a16:creationId xmlns:a16="http://schemas.microsoft.com/office/drawing/2014/main" id="{FEC5F8B4-C993-A471-8803-00756EB95399}"/>
                </a:ext>
              </a:extLst>
            </p:cNvPr>
            <p:cNvSpPr/>
            <p:nvPr/>
          </p:nvSpPr>
          <p:spPr>
            <a:xfrm>
              <a:off x="4727136" y="1742398"/>
              <a:ext cx="14234" cy="11336"/>
            </a:xfrm>
            <a:custGeom>
              <a:avLst/>
              <a:gdLst/>
              <a:ahLst/>
              <a:cxnLst/>
              <a:rect l="l" t="t" r="r" b="b"/>
              <a:pathLst>
                <a:path w="334" h="266" extrusionOk="0">
                  <a:moveTo>
                    <a:pt x="184" y="62"/>
                  </a:moveTo>
                  <a:cubicBezTo>
                    <a:pt x="192" y="62"/>
                    <a:pt x="203" y="65"/>
                    <a:pt x="218" y="72"/>
                  </a:cubicBezTo>
                  <a:cubicBezTo>
                    <a:pt x="220" y="71"/>
                    <a:pt x="222" y="71"/>
                    <a:pt x="224" y="71"/>
                  </a:cubicBezTo>
                  <a:cubicBezTo>
                    <a:pt x="264" y="71"/>
                    <a:pt x="285" y="189"/>
                    <a:pt x="189" y="202"/>
                  </a:cubicBezTo>
                  <a:cubicBezTo>
                    <a:pt x="160" y="202"/>
                    <a:pt x="117" y="202"/>
                    <a:pt x="88" y="188"/>
                  </a:cubicBezTo>
                  <a:cubicBezTo>
                    <a:pt x="44" y="159"/>
                    <a:pt x="30" y="130"/>
                    <a:pt x="44" y="116"/>
                  </a:cubicBezTo>
                  <a:cubicBezTo>
                    <a:pt x="59" y="87"/>
                    <a:pt x="88" y="72"/>
                    <a:pt x="102" y="72"/>
                  </a:cubicBezTo>
                  <a:cubicBezTo>
                    <a:pt x="117" y="72"/>
                    <a:pt x="117" y="72"/>
                    <a:pt x="145" y="87"/>
                  </a:cubicBezTo>
                  <a:cubicBezTo>
                    <a:pt x="156" y="87"/>
                    <a:pt x="159" y="62"/>
                    <a:pt x="184" y="62"/>
                  </a:cubicBezTo>
                  <a:close/>
                  <a:moveTo>
                    <a:pt x="232" y="0"/>
                  </a:moveTo>
                  <a:cubicBezTo>
                    <a:pt x="174" y="0"/>
                    <a:pt x="145" y="43"/>
                    <a:pt x="145" y="58"/>
                  </a:cubicBezTo>
                  <a:cubicBezTo>
                    <a:pt x="143" y="59"/>
                    <a:pt x="141" y="60"/>
                    <a:pt x="140" y="61"/>
                  </a:cubicBezTo>
                  <a:lnTo>
                    <a:pt x="140" y="61"/>
                  </a:lnTo>
                  <a:cubicBezTo>
                    <a:pt x="135" y="55"/>
                    <a:pt x="128" y="49"/>
                    <a:pt x="117" y="43"/>
                  </a:cubicBezTo>
                  <a:cubicBezTo>
                    <a:pt x="102" y="43"/>
                    <a:pt x="73" y="43"/>
                    <a:pt x="30" y="72"/>
                  </a:cubicBezTo>
                  <a:cubicBezTo>
                    <a:pt x="1" y="116"/>
                    <a:pt x="30" y="188"/>
                    <a:pt x="73" y="217"/>
                  </a:cubicBezTo>
                  <a:cubicBezTo>
                    <a:pt x="95" y="249"/>
                    <a:pt x="141" y="266"/>
                    <a:pt x="187" y="266"/>
                  </a:cubicBezTo>
                  <a:cubicBezTo>
                    <a:pt x="202" y="266"/>
                    <a:pt x="218" y="264"/>
                    <a:pt x="232" y="260"/>
                  </a:cubicBezTo>
                  <a:cubicBezTo>
                    <a:pt x="304" y="246"/>
                    <a:pt x="333" y="173"/>
                    <a:pt x="333" y="116"/>
                  </a:cubicBezTo>
                  <a:cubicBezTo>
                    <a:pt x="333" y="58"/>
                    <a:pt x="275" y="0"/>
                    <a:pt x="232"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124;p58">
              <a:extLst>
                <a:ext uri="{FF2B5EF4-FFF2-40B4-BE49-F238E27FC236}">
                  <a16:creationId xmlns:a16="http://schemas.microsoft.com/office/drawing/2014/main" id="{0204F026-679E-07C3-B116-A7CA4F623D4F}"/>
                </a:ext>
              </a:extLst>
            </p:cNvPr>
            <p:cNvSpPr/>
            <p:nvPr/>
          </p:nvSpPr>
          <p:spPr>
            <a:xfrm>
              <a:off x="4382311" y="1488055"/>
              <a:ext cx="16067" cy="355345"/>
            </a:xfrm>
            <a:custGeom>
              <a:avLst/>
              <a:gdLst/>
              <a:ahLst/>
              <a:cxnLst/>
              <a:rect l="l" t="t" r="r" b="b"/>
              <a:pathLst>
                <a:path w="377" h="8338" extrusionOk="0">
                  <a:moveTo>
                    <a:pt x="333" y="1"/>
                  </a:moveTo>
                  <a:cubicBezTo>
                    <a:pt x="304" y="1"/>
                    <a:pt x="217" y="1850"/>
                    <a:pt x="116" y="4162"/>
                  </a:cubicBezTo>
                  <a:cubicBezTo>
                    <a:pt x="30" y="6459"/>
                    <a:pt x="1" y="8338"/>
                    <a:pt x="30" y="8338"/>
                  </a:cubicBezTo>
                  <a:cubicBezTo>
                    <a:pt x="73" y="8338"/>
                    <a:pt x="160" y="6474"/>
                    <a:pt x="246" y="4162"/>
                  </a:cubicBezTo>
                  <a:cubicBezTo>
                    <a:pt x="333" y="1879"/>
                    <a:pt x="376" y="1"/>
                    <a:pt x="333" y="1"/>
                  </a:cubicBezTo>
                  <a:close/>
                </a:path>
              </a:pathLst>
            </a:custGeom>
            <a:solidFill>
              <a:srgbClr val="C69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125;p58">
              <a:extLst>
                <a:ext uri="{FF2B5EF4-FFF2-40B4-BE49-F238E27FC236}">
                  <a16:creationId xmlns:a16="http://schemas.microsoft.com/office/drawing/2014/main" id="{B7F4B7B1-E275-C5B8-4367-B4F676B0D6F4}"/>
                </a:ext>
              </a:extLst>
            </p:cNvPr>
            <p:cNvSpPr/>
            <p:nvPr/>
          </p:nvSpPr>
          <p:spPr>
            <a:xfrm>
              <a:off x="4374938" y="1250673"/>
              <a:ext cx="156449" cy="97083"/>
            </a:xfrm>
            <a:custGeom>
              <a:avLst/>
              <a:gdLst/>
              <a:ahLst/>
              <a:cxnLst/>
              <a:rect l="l" t="t" r="r" b="b"/>
              <a:pathLst>
                <a:path w="3671" h="2278" extrusionOk="0">
                  <a:moveTo>
                    <a:pt x="1788" y="0"/>
                  </a:moveTo>
                  <a:cubicBezTo>
                    <a:pt x="1766" y="0"/>
                    <a:pt x="1743" y="3"/>
                    <a:pt x="1720" y="8"/>
                  </a:cubicBezTo>
                  <a:cubicBezTo>
                    <a:pt x="1590" y="22"/>
                    <a:pt x="1489" y="66"/>
                    <a:pt x="1373" y="124"/>
                  </a:cubicBezTo>
                  <a:cubicBezTo>
                    <a:pt x="1012" y="326"/>
                    <a:pt x="650" y="543"/>
                    <a:pt x="405" y="875"/>
                  </a:cubicBezTo>
                  <a:cubicBezTo>
                    <a:pt x="145" y="1193"/>
                    <a:pt x="0" y="1626"/>
                    <a:pt x="116" y="2031"/>
                  </a:cubicBezTo>
                  <a:lnTo>
                    <a:pt x="58" y="2045"/>
                  </a:lnTo>
                  <a:cubicBezTo>
                    <a:pt x="29" y="2117"/>
                    <a:pt x="73" y="2204"/>
                    <a:pt x="145" y="2233"/>
                  </a:cubicBezTo>
                  <a:cubicBezTo>
                    <a:pt x="217" y="2276"/>
                    <a:pt x="318" y="2276"/>
                    <a:pt x="390" y="2276"/>
                  </a:cubicBezTo>
                  <a:cubicBezTo>
                    <a:pt x="441" y="2277"/>
                    <a:pt x="492" y="2278"/>
                    <a:pt x="542" y="2278"/>
                  </a:cubicBezTo>
                  <a:cubicBezTo>
                    <a:pt x="1301" y="2278"/>
                    <a:pt x="2057" y="2176"/>
                    <a:pt x="2789" y="1973"/>
                  </a:cubicBezTo>
                  <a:cubicBezTo>
                    <a:pt x="2789" y="1713"/>
                    <a:pt x="3035" y="1568"/>
                    <a:pt x="3237" y="1453"/>
                  </a:cubicBezTo>
                  <a:cubicBezTo>
                    <a:pt x="3439" y="1323"/>
                    <a:pt x="3670" y="1120"/>
                    <a:pt x="3598" y="889"/>
                  </a:cubicBezTo>
                  <a:cubicBezTo>
                    <a:pt x="3569" y="745"/>
                    <a:pt x="3396" y="644"/>
                    <a:pt x="3251" y="629"/>
                  </a:cubicBezTo>
                  <a:cubicBezTo>
                    <a:pt x="3234" y="628"/>
                    <a:pt x="3217" y="627"/>
                    <a:pt x="3200" y="627"/>
                  </a:cubicBezTo>
                  <a:cubicBezTo>
                    <a:pt x="3090" y="627"/>
                    <a:pt x="2986" y="658"/>
                    <a:pt x="2883" y="683"/>
                  </a:cubicBezTo>
                  <a:lnTo>
                    <a:pt x="2883" y="683"/>
                  </a:lnTo>
                  <a:cubicBezTo>
                    <a:pt x="2983" y="623"/>
                    <a:pt x="3013" y="434"/>
                    <a:pt x="2919" y="340"/>
                  </a:cubicBezTo>
                  <a:cubicBezTo>
                    <a:pt x="2849" y="279"/>
                    <a:pt x="2748" y="255"/>
                    <a:pt x="2643" y="255"/>
                  </a:cubicBezTo>
                  <a:cubicBezTo>
                    <a:pt x="2575" y="255"/>
                    <a:pt x="2505" y="265"/>
                    <a:pt x="2442" y="282"/>
                  </a:cubicBezTo>
                  <a:cubicBezTo>
                    <a:pt x="2298" y="340"/>
                    <a:pt x="2139" y="427"/>
                    <a:pt x="1980" y="427"/>
                  </a:cubicBezTo>
                  <a:cubicBezTo>
                    <a:pt x="2081" y="398"/>
                    <a:pt x="2124" y="239"/>
                    <a:pt x="2052" y="124"/>
                  </a:cubicBezTo>
                  <a:cubicBezTo>
                    <a:pt x="1993" y="52"/>
                    <a:pt x="1894" y="0"/>
                    <a:pt x="17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126;p58">
              <a:extLst>
                <a:ext uri="{FF2B5EF4-FFF2-40B4-BE49-F238E27FC236}">
                  <a16:creationId xmlns:a16="http://schemas.microsoft.com/office/drawing/2014/main" id="{BBC3749D-A433-D412-377A-067B7D8A550D}"/>
                </a:ext>
              </a:extLst>
            </p:cNvPr>
            <p:cNvSpPr/>
            <p:nvPr/>
          </p:nvSpPr>
          <p:spPr>
            <a:xfrm>
              <a:off x="4340204" y="1289754"/>
              <a:ext cx="163481" cy="200515"/>
            </a:xfrm>
            <a:custGeom>
              <a:avLst/>
              <a:gdLst/>
              <a:ahLst/>
              <a:cxnLst/>
              <a:rect l="l" t="t" r="r" b="b"/>
              <a:pathLst>
                <a:path w="3836" h="4705" extrusionOk="0">
                  <a:moveTo>
                    <a:pt x="2070" y="1"/>
                  </a:moveTo>
                  <a:cubicBezTo>
                    <a:pt x="1146" y="1"/>
                    <a:pt x="1104" y="435"/>
                    <a:pt x="1104" y="435"/>
                  </a:cubicBezTo>
                  <a:lnTo>
                    <a:pt x="1104" y="1186"/>
                  </a:lnTo>
                  <a:cubicBezTo>
                    <a:pt x="1104" y="1186"/>
                    <a:pt x="906" y="1026"/>
                    <a:pt x="688" y="1026"/>
                  </a:cubicBezTo>
                  <a:cubicBezTo>
                    <a:pt x="524" y="1026"/>
                    <a:pt x="349" y="1116"/>
                    <a:pt x="237" y="1432"/>
                  </a:cubicBezTo>
                  <a:cubicBezTo>
                    <a:pt x="1" y="2141"/>
                    <a:pt x="661" y="2154"/>
                    <a:pt x="711" y="2154"/>
                  </a:cubicBezTo>
                  <a:cubicBezTo>
                    <a:pt x="713" y="2154"/>
                    <a:pt x="714" y="2154"/>
                    <a:pt x="714" y="2154"/>
                  </a:cubicBezTo>
                  <a:lnTo>
                    <a:pt x="714" y="2154"/>
                  </a:lnTo>
                  <a:lnTo>
                    <a:pt x="570" y="3888"/>
                  </a:lnTo>
                  <a:cubicBezTo>
                    <a:pt x="555" y="4105"/>
                    <a:pt x="627" y="4336"/>
                    <a:pt x="786" y="4509"/>
                  </a:cubicBezTo>
                  <a:cubicBezTo>
                    <a:pt x="934" y="4652"/>
                    <a:pt x="1103" y="4704"/>
                    <a:pt x="1270" y="4704"/>
                  </a:cubicBezTo>
                  <a:cubicBezTo>
                    <a:pt x="1527" y="4704"/>
                    <a:pt x="1782" y="4580"/>
                    <a:pt x="1957" y="4466"/>
                  </a:cubicBezTo>
                  <a:cubicBezTo>
                    <a:pt x="2101" y="4394"/>
                    <a:pt x="2173" y="4249"/>
                    <a:pt x="2173" y="4090"/>
                  </a:cubicBezTo>
                  <a:lnTo>
                    <a:pt x="2173" y="3613"/>
                  </a:lnTo>
                  <a:lnTo>
                    <a:pt x="2809" y="3613"/>
                  </a:lnTo>
                  <a:cubicBezTo>
                    <a:pt x="3835" y="3570"/>
                    <a:pt x="3662" y="290"/>
                    <a:pt x="3662" y="290"/>
                  </a:cubicBezTo>
                  <a:cubicBezTo>
                    <a:pt x="3662" y="30"/>
                    <a:pt x="3084" y="30"/>
                    <a:pt x="3084" y="30"/>
                  </a:cubicBezTo>
                  <a:lnTo>
                    <a:pt x="2116" y="1"/>
                  </a:lnTo>
                  <a:cubicBezTo>
                    <a:pt x="2100" y="1"/>
                    <a:pt x="2085" y="1"/>
                    <a:pt x="2070"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127;p58">
              <a:extLst>
                <a:ext uri="{FF2B5EF4-FFF2-40B4-BE49-F238E27FC236}">
                  <a16:creationId xmlns:a16="http://schemas.microsoft.com/office/drawing/2014/main" id="{B4DB6FF4-828E-C4FE-4C9F-555F82E42F6C}"/>
                </a:ext>
              </a:extLst>
            </p:cNvPr>
            <p:cNvSpPr/>
            <p:nvPr/>
          </p:nvSpPr>
          <p:spPr>
            <a:xfrm>
              <a:off x="4462987" y="1355683"/>
              <a:ext cx="7415" cy="40657"/>
            </a:xfrm>
            <a:custGeom>
              <a:avLst/>
              <a:gdLst/>
              <a:ahLst/>
              <a:cxnLst/>
              <a:rect l="l" t="t" r="r" b="b"/>
              <a:pathLst>
                <a:path w="174" h="954" extrusionOk="0">
                  <a:moveTo>
                    <a:pt x="145" y="0"/>
                  </a:moveTo>
                  <a:cubicBezTo>
                    <a:pt x="131" y="0"/>
                    <a:pt x="131" y="231"/>
                    <a:pt x="131" y="520"/>
                  </a:cubicBezTo>
                  <a:cubicBezTo>
                    <a:pt x="131" y="665"/>
                    <a:pt x="145" y="809"/>
                    <a:pt x="102" y="882"/>
                  </a:cubicBezTo>
                  <a:cubicBezTo>
                    <a:pt x="87" y="910"/>
                    <a:pt x="58" y="939"/>
                    <a:pt x="29" y="939"/>
                  </a:cubicBezTo>
                  <a:lnTo>
                    <a:pt x="0" y="939"/>
                  </a:lnTo>
                  <a:cubicBezTo>
                    <a:pt x="0" y="939"/>
                    <a:pt x="0" y="954"/>
                    <a:pt x="29" y="954"/>
                  </a:cubicBezTo>
                  <a:cubicBezTo>
                    <a:pt x="73" y="954"/>
                    <a:pt x="102" y="954"/>
                    <a:pt x="145" y="896"/>
                  </a:cubicBezTo>
                  <a:cubicBezTo>
                    <a:pt x="174" y="838"/>
                    <a:pt x="174" y="795"/>
                    <a:pt x="174" y="723"/>
                  </a:cubicBezTo>
                  <a:lnTo>
                    <a:pt x="174" y="520"/>
                  </a:lnTo>
                  <a:cubicBezTo>
                    <a:pt x="174" y="231"/>
                    <a:pt x="159"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128;p58">
              <a:extLst>
                <a:ext uri="{FF2B5EF4-FFF2-40B4-BE49-F238E27FC236}">
                  <a16:creationId xmlns:a16="http://schemas.microsoft.com/office/drawing/2014/main" id="{9FDF6887-B62D-D1F0-05CC-FD91BE3FBDB9}"/>
                </a:ext>
              </a:extLst>
            </p:cNvPr>
            <p:cNvSpPr/>
            <p:nvPr/>
          </p:nvSpPr>
          <p:spPr>
            <a:xfrm>
              <a:off x="4438354" y="1356919"/>
              <a:ext cx="3111" cy="9887"/>
            </a:xfrm>
            <a:custGeom>
              <a:avLst/>
              <a:gdLst/>
              <a:ahLst/>
              <a:cxnLst/>
              <a:rect l="l" t="t" r="r" b="b"/>
              <a:pathLst>
                <a:path w="73" h="232" extrusionOk="0">
                  <a:moveTo>
                    <a:pt x="29" y="0"/>
                  </a:moveTo>
                  <a:cubicBezTo>
                    <a:pt x="15" y="0"/>
                    <a:pt x="1" y="58"/>
                    <a:pt x="1" y="130"/>
                  </a:cubicBezTo>
                  <a:cubicBezTo>
                    <a:pt x="1" y="188"/>
                    <a:pt x="15" y="231"/>
                    <a:pt x="29" y="231"/>
                  </a:cubicBezTo>
                  <a:cubicBezTo>
                    <a:pt x="73" y="231"/>
                    <a:pt x="73" y="188"/>
                    <a:pt x="73" y="116"/>
                  </a:cubicBezTo>
                  <a:cubicBezTo>
                    <a:pt x="73" y="58"/>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129;p58">
              <a:extLst>
                <a:ext uri="{FF2B5EF4-FFF2-40B4-BE49-F238E27FC236}">
                  <a16:creationId xmlns:a16="http://schemas.microsoft.com/office/drawing/2014/main" id="{641C01D7-A68C-B1E1-65DB-63BF43A199CF}"/>
                </a:ext>
              </a:extLst>
            </p:cNvPr>
            <p:cNvSpPr/>
            <p:nvPr/>
          </p:nvSpPr>
          <p:spPr>
            <a:xfrm>
              <a:off x="4482677" y="1356280"/>
              <a:ext cx="3154" cy="9887"/>
            </a:xfrm>
            <a:custGeom>
              <a:avLst/>
              <a:gdLst/>
              <a:ahLst/>
              <a:cxnLst/>
              <a:rect l="l" t="t" r="r" b="b"/>
              <a:pathLst>
                <a:path w="74" h="232" extrusionOk="0">
                  <a:moveTo>
                    <a:pt x="44" y="1"/>
                  </a:moveTo>
                  <a:cubicBezTo>
                    <a:pt x="30" y="1"/>
                    <a:pt x="30" y="58"/>
                    <a:pt x="1" y="116"/>
                  </a:cubicBezTo>
                  <a:cubicBezTo>
                    <a:pt x="1" y="174"/>
                    <a:pt x="30" y="232"/>
                    <a:pt x="44" y="232"/>
                  </a:cubicBezTo>
                  <a:cubicBezTo>
                    <a:pt x="73" y="232"/>
                    <a:pt x="73" y="174"/>
                    <a:pt x="73" y="102"/>
                  </a:cubicBezTo>
                  <a:cubicBezTo>
                    <a:pt x="73" y="58"/>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130;p58">
              <a:extLst>
                <a:ext uri="{FF2B5EF4-FFF2-40B4-BE49-F238E27FC236}">
                  <a16:creationId xmlns:a16="http://schemas.microsoft.com/office/drawing/2014/main" id="{B01EB96C-BE6F-FEDE-B0B6-C9051F447DC1}"/>
                </a:ext>
              </a:extLst>
            </p:cNvPr>
            <p:cNvSpPr/>
            <p:nvPr/>
          </p:nvSpPr>
          <p:spPr>
            <a:xfrm>
              <a:off x="4429745" y="1391397"/>
              <a:ext cx="30216" cy="26167"/>
            </a:xfrm>
            <a:custGeom>
              <a:avLst/>
              <a:gdLst/>
              <a:ahLst/>
              <a:cxnLst/>
              <a:rect l="l" t="t" r="r" b="b"/>
              <a:pathLst>
                <a:path w="709" h="614" extrusionOk="0">
                  <a:moveTo>
                    <a:pt x="130" y="0"/>
                  </a:moveTo>
                  <a:lnTo>
                    <a:pt x="116" y="15"/>
                  </a:lnTo>
                  <a:cubicBezTo>
                    <a:pt x="0" y="188"/>
                    <a:pt x="44" y="419"/>
                    <a:pt x="188" y="549"/>
                  </a:cubicBezTo>
                  <a:cubicBezTo>
                    <a:pt x="254" y="591"/>
                    <a:pt x="333" y="613"/>
                    <a:pt x="411" y="613"/>
                  </a:cubicBezTo>
                  <a:cubicBezTo>
                    <a:pt x="522" y="613"/>
                    <a:pt x="632" y="570"/>
                    <a:pt x="708" y="477"/>
                  </a:cubicBezTo>
                  <a:cubicBezTo>
                    <a:pt x="578" y="477"/>
                    <a:pt x="434" y="434"/>
                    <a:pt x="318" y="347"/>
                  </a:cubicBezTo>
                  <a:cubicBezTo>
                    <a:pt x="217" y="260"/>
                    <a:pt x="145" y="13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131;p58">
              <a:extLst>
                <a:ext uri="{FF2B5EF4-FFF2-40B4-BE49-F238E27FC236}">
                  <a16:creationId xmlns:a16="http://schemas.microsoft.com/office/drawing/2014/main" id="{788E2695-3A6C-E874-EA2E-F2F9F306669C}"/>
                </a:ext>
              </a:extLst>
            </p:cNvPr>
            <p:cNvSpPr/>
            <p:nvPr/>
          </p:nvSpPr>
          <p:spPr>
            <a:xfrm>
              <a:off x="4360746" y="1351081"/>
              <a:ext cx="13595" cy="18198"/>
            </a:xfrm>
            <a:custGeom>
              <a:avLst/>
              <a:gdLst/>
              <a:ahLst/>
              <a:cxnLst/>
              <a:rect l="l" t="t" r="r" b="b"/>
              <a:pathLst>
                <a:path w="319" h="427" extrusionOk="0">
                  <a:moveTo>
                    <a:pt x="54" y="1"/>
                  </a:moveTo>
                  <a:cubicBezTo>
                    <a:pt x="28" y="1"/>
                    <a:pt x="15" y="7"/>
                    <a:pt x="15" y="7"/>
                  </a:cubicBezTo>
                  <a:cubicBezTo>
                    <a:pt x="1" y="50"/>
                    <a:pt x="117" y="65"/>
                    <a:pt x="189" y="195"/>
                  </a:cubicBezTo>
                  <a:cubicBezTo>
                    <a:pt x="290" y="296"/>
                    <a:pt x="261" y="426"/>
                    <a:pt x="290" y="426"/>
                  </a:cubicBezTo>
                  <a:cubicBezTo>
                    <a:pt x="290" y="426"/>
                    <a:pt x="304" y="397"/>
                    <a:pt x="319" y="339"/>
                  </a:cubicBezTo>
                  <a:cubicBezTo>
                    <a:pt x="319" y="282"/>
                    <a:pt x="304" y="209"/>
                    <a:pt x="261" y="137"/>
                  </a:cubicBezTo>
                  <a:cubicBezTo>
                    <a:pt x="218" y="65"/>
                    <a:pt x="160" y="36"/>
                    <a:pt x="102" y="7"/>
                  </a:cubicBezTo>
                  <a:cubicBezTo>
                    <a:pt x="83" y="2"/>
                    <a:pt x="67"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132;p58">
              <a:extLst>
                <a:ext uri="{FF2B5EF4-FFF2-40B4-BE49-F238E27FC236}">
                  <a16:creationId xmlns:a16="http://schemas.microsoft.com/office/drawing/2014/main" id="{22A9D0BD-60E5-A647-7433-BF5461D4E33A}"/>
                </a:ext>
              </a:extLst>
            </p:cNvPr>
            <p:cNvSpPr/>
            <p:nvPr/>
          </p:nvSpPr>
          <p:spPr>
            <a:xfrm>
              <a:off x="4410012" y="1428347"/>
              <a:ext cx="23440" cy="44365"/>
            </a:xfrm>
            <a:custGeom>
              <a:avLst/>
              <a:gdLst/>
              <a:ahLst/>
              <a:cxnLst/>
              <a:rect l="l" t="t" r="r" b="b"/>
              <a:pathLst>
                <a:path w="550" h="1041" extrusionOk="0">
                  <a:moveTo>
                    <a:pt x="1" y="0"/>
                  </a:moveTo>
                  <a:cubicBezTo>
                    <a:pt x="1" y="188"/>
                    <a:pt x="1" y="361"/>
                    <a:pt x="30" y="549"/>
                  </a:cubicBezTo>
                  <a:cubicBezTo>
                    <a:pt x="88" y="723"/>
                    <a:pt x="189" y="867"/>
                    <a:pt x="362" y="968"/>
                  </a:cubicBezTo>
                  <a:cubicBezTo>
                    <a:pt x="405" y="997"/>
                    <a:pt x="507" y="1040"/>
                    <a:pt x="507" y="1040"/>
                  </a:cubicBezTo>
                  <a:cubicBezTo>
                    <a:pt x="507" y="1012"/>
                    <a:pt x="535" y="910"/>
                    <a:pt x="535" y="896"/>
                  </a:cubicBezTo>
                  <a:cubicBezTo>
                    <a:pt x="550" y="708"/>
                    <a:pt x="550" y="578"/>
                    <a:pt x="535" y="361"/>
                  </a:cubicBezTo>
                  <a:cubicBezTo>
                    <a:pt x="319" y="318"/>
                    <a:pt x="145" y="188"/>
                    <a:pt x="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133;p58">
              <a:extLst>
                <a:ext uri="{FF2B5EF4-FFF2-40B4-BE49-F238E27FC236}">
                  <a16:creationId xmlns:a16="http://schemas.microsoft.com/office/drawing/2014/main" id="{F779D6D1-3037-E040-E9B8-606AF93CBC38}"/>
                </a:ext>
              </a:extLst>
            </p:cNvPr>
            <p:cNvSpPr/>
            <p:nvPr/>
          </p:nvSpPr>
          <p:spPr>
            <a:xfrm>
              <a:off x="4380478" y="1277480"/>
              <a:ext cx="123207" cy="93375"/>
            </a:xfrm>
            <a:custGeom>
              <a:avLst/>
              <a:gdLst/>
              <a:ahLst/>
              <a:cxnLst/>
              <a:rect l="l" t="t" r="r" b="b"/>
              <a:pathLst>
                <a:path w="2891" h="2191" extrusionOk="0">
                  <a:moveTo>
                    <a:pt x="1286" y="0"/>
                  </a:moveTo>
                  <a:cubicBezTo>
                    <a:pt x="911" y="29"/>
                    <a:pt x="520" y="145"/>
                    <a:pt x="289" y="419"/>
                  </a:cubicBezTo>
                  <a:cubicBezTo>
                    <a:pt x="58" y="708"/>
                    <a:pt x="0" y="1156"/>
                    <a:pt x="232" y="1445"/>
                  </a:cubicBezTo>
                  <a:lnTo>
                    <a:pt x="159" y="1431"/>
                  </a:lnTo>
                  <a:lnTo>
                    <a:pt x="159" y="1431"/>
                  </a:lnTo>
                  <a:cubicBezTo>
                    <a:pt x="217" y="1517"/>
                    <a:pt x="217" y="1647"/>
                    <a:pt x="217" y="1763"/>
                  </a:cubicBezTo>
                  <a:cubicBezTo>
                    <a:pt x="217" y="1864"/>
                    <a:pt x="217" y="1994"/>
                    <a:pt x="275" y="2081"/>
                  </a:cubicBezTo>
                  <a:cubicBezTo>
                    <a:pt x="317" y="2143"/>
                    <a:pt x="403" y="2191"/>
                    <a:pt x="481" y="2191"/>
                  </a:cubicBezTo>
                  <a:cubicBezTo>
                    <a:pt x="511" y="2191"/>
                    <a:pt x="540" y="2184"/>
                    <a:pt x="564" y="2168"/>
                  </a:cubicBezTo>
                  <a:cubicBezTo>
                    <a:pt x="622" y="2124"/>
                    <a:pt x="636" y="2052"/>
                    <a:pt x="651" y="1951"/>
                  </a:cubicBezTo>
                  <a:cubicBezTo>
                    <a:pt x="694" y="1633"/>
                    <a:pt x="737" y="1301"/>
                    <a:pt x="781" y="997"/>
                  </a:cubicBezTo>
                  <a:cubicBezTo>
                    <a:pt x="889" y="1045"/>
                    <a:pt x="1006" y="1068"/>
                    <a:pt x="1123" y="1068"/>
                  </a:cubicBezTo>
                  <a:cubicBezTo>
                    <a:pt x="1399" y="1068"/>
                    <a:pt x="1678" y="941"/>
                    <a:pt x="1850" y="708"/>
                  </a:cubicBezTo>
                  <a:cubicBezTo>
                    <a:pt x="2012" y="816"/>
                    <a:pt x="2212" y="912"/>
                    <a:pt x="2415" y="912"/>
                  </a:cubicBezTo>
                  <a:cubicBezTo>
                    <a:pt x="2429" y="912"/>
                    <a:pt x="2443" y="911"/>
                    <a:pt x="2457" y="910"/>
                  </a:cubicBezTo>
                  <a:cubicBezTo>
                    <a:pt x="2673" y="882"/>
                    <a:pt x="2890" y="694"/>
                    <a:pt x="2818" y="477"/>
                  </a:cubicBezTo>
                  <a:cubicBezTo>
                    <a:pt x="2760" y="289"/>
                    <a:pt x="2543" y="217"/>
                    <a:pt x="2384" y="188"/>
                  </a:cubicBezTo>
                  <a:cubicBezTo>
                    <a:pt x="2023" y="101"/>
                    <a:pt x="1662" y="0"/>
                    <a:pt x="1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134;p58">
              <a:extLst>
                <a:ext uri="{FF2B5EF4-FFF2-40B4-BE49-F238E27FC236}">
                  <a16:creationId xmlns:a16="http://schemas.microsoft.com/office/drawing/2014/main" id="{5C77E8BF-2F37-03A7-06AC-3DE3C672D53A}"/>
                </a:ext>
              </a:extLst>
            </p:cNvPr>
            <p:cNvSpPr/>
            <p:nvPr/>
          </p:nvSpPr>
          <p:spPr>
            <a:xfrm>
              <a:off x="4561521" y="1712821"/>
              <a:ext cx="12956" cy="60389"/>
            </a:xfrm>
            <a:custGeom>
              <a:avLst/>
              <a:gdLst/>
              <a:ahLst/>
              <a:cxnLst/>
              <a:rect l="l" t="t" r="r" b="b"/>
              <a:pathLst>
                <a:path w="304" h="1417" extrusionOk="0">
                  <a:moveTo>
                    <a:pt x="289" y="0"/>
                  </a:moveTo>
                  <a:lnTo>
                    <a:pt x="289" y="0"/>
                  </a:lnTo>
                  <a:cubicBezTo>
                    <a:pt x="275" y="0"/>
                    <a:pt x="101" y="289"/>
                    <a:pt x="58" y="680"/>
                  </a:cubicBezTo>
                  <a:cubicBezTo>
                    <a:pt x="0" y="1099"/>
                    <a:pt x="73" y="1416"/>
                    <a:pt x="87" y="1416"/>
                  </a:cubicBezTo>
                  <a:cubicBezTo>
                    <a:pt x="101" y="1416"/>
                    <a:pt x="73" y="1099"/>
                    <a:pt x="130" y="694"/>
                  </a:cubicBezTo>
                  <a:cubicBezTo>
                    <a:pt x="174" y="304"/>
                    <a:pt x="304" y="0"/>
                    <a:pt x="289" y="0"/>
                  </a:cubicBezTo>
                  <a:close/>
                </a:path>
              </a:pathLst>
            </a:custGeom>
            <a:solidFill>
              <a:srgbClr val="377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135;p58">
              <a:extLst>
                <a:ext uri="{FF2B5EF4-FFF2-40B4-BE49-F238E27FC236}">
                  <a16:creationId xmlns:a16="http://schemas.microsoft.com/office/drawing/2014/main" id="{FF44A714-11A2-647F-4F96-F5DA694D17B2}"/>
                </a:ext>
              </a:extLst>
            </p:cNvPr>
            <p:cNvSpPr/>
            <p:nvPr/>
          </p:nvSpPr>
          <p:spPr>
            <a:xfrm>
              <a:off x="4571962" y="1714654"/>
              <a:ext cx="6222" cy="52377"/>
            </a:xfrm>
            <a:custGeom>
              <a:avLst/>
              <a:gdLst/>
              <a:ahLst/>
              <a:cxnLst/>
              <a:rect l="l" t="t" r="r" b="b"/>
              <a:pathLst>
                <a:path w="146" h="1229" extrusionOk="0">
                  <a:moveTo>
                    <a:pt x="131" y="1"/>
                  </a:moveTo>
                  <a:lnTo>
                    <a:pt x="131" y="1"/>
                  </a:lnTo>
                  <a:cubicBezTo>
                    <a:pt x="116" y="1"/>
                    <a:pt x="30" y="275"/>
                    <a:pt x="1" y="593"/>
                  </a:cubicBezTo>
                  <a:cubicBezTo>
                    <a:pt x="1" y="954"/>
                    <a:pt x="73" y="1229"/>
                    <a:pt x="102" y="1229"/>
                  </a:cubicBezTo>
                  <a:cubicBezTo>
                    <a:pt x="116" y="1229"/>
                    <a:pt x="59" y="954"/>
                    <a:pt x="73" y="622"/>
                  </a:cubicBezTo>
                  <a:cubicBezTo>
                    <a:pt x="102" y="275"/>
                    <a:pt x="145" y="1"/>
                    <a:pt x="131" y="1"/>
                  </a:cubicBezTo>
                  <a:close/>
                </a:path>
              </a:pathLst>
            </a:custGeom>
            <a:solidFill>
              <a:srgbClr val="377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136;p58">
              <a:extLst>
                <a:ext uri="{FF2B5EF4-FFF2-40B4-BE49-F238E27FC236}">
                  <a16:creationId xmlns:a16="http://schemas.microsoft.com/office/drawing/2014/main" id="{E9838C7C-7166-8FF3-D0B6-0231C2965A22}"/>
                </a:ext>
              </a:extLst>
            </p:cNvPr>
            <p:cNvSpPr/>
            <p:nvPr/>
          </p:nvSpPr>
          <p:spPr>
            <a:xfrm>
              <a:off x="4479608" y="1463421"/>
              <a:ext cx="4347" cy="46240"/>
            </a:xfrm>
            <a:custGeom>
              <a:avLst/>
              <a:gdLst/>
              <a:ahLst/>
              <a:cxnLst/>
              <a:rect l="l" t="t" r="r" b="b"/>
              <a:pathLst>
                <a:path w="102" h="1085" extrusionOk="0">
                  <a:moveTo>
                    <a:pt x="29" y="1"/>
                  </a:moveTo>
                  <a:cubicBezTo>
                    <a:pt x="1" y="1"/>
                    <a:pt x="1" y="232"/>
                    <a:pt x="1" y="535"/>
                  </a:cubicBezTo>
                  <a:cubicBezTo>
                    <a:pt x="29" y="824"/>
                    <a:pt x="44" y="1084"/>
                    <a:pt x="58" y="1084"/>
                  </a:cubicBezTo>
                  <a:cubicBezTo>
                    <a:pt x="73" y="1084"/>
                    <a:pt x="102" y="839"/>
                    <a:pt x="73" y="535"/>
                  </a:cubicBezTo>
                  <a:cubicBezTo>
                    <a:pt x="58" y="246"/>
                    <a:pt x="44" y="1"/>
                    <a:pt x="29"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137;p58">
              <a:extLst>
                <a:ext uri="{FF2B5EF4-FFF2-40B4-BE49-F238E27FC236}">
                  <a16:creationId xmlns:a16="http://schemas.microsoft.com/office/drawing/2014/main" id="{A463FCD8-3442-94A4-CDCD-810970580CA6}"/>
                </a:ext>
              </a:extLst>
            </p:cNvPr>
            <p:cNvSpPr/>
            <p:nvPr/>
          </p:nvSpPr>
          <p:spPr>
            <a:xfrm>
              <a:off x="4227137" y="1842721"/>
              <a:ext cx="64693" cy="53229"/>
            </a:xfrm>
            <a:custGeom>
              <a:avLst/>
              <a:gdLst/>
              <a:ahLst/>
              <a:cxnLst/>
              <a:rect l="l" t="t" r="r" b="b"/>
              <a:pathLst>
                <a:path w="1518" h="1249" extrusionOk="0">
                  <a:moveTo>
                    <a:pt x="1517" y="1"/>
                  </a:moveTo>
                  <a:cubicBezTo>
                    <a:pt x="1498" y="1"/>
                    <a:pt x="1322" y="425"/>
                    <a:pt x="868" y="738"/>
                  </a:cubicBezTo>
                  <a:cubicBezTo>
                    <a:pt x="449" y="1099"/>
                    <a:pt x="1" y="1229"/>
                    <a:pt x="29" y="1244"/>
                  </a:cubicBezTo>
                  <a:cubicBezTo>
                    <a:pt x="29" y="1247"/>
                    <a:pt x="35" y="1249"/>
                    <a:pt x="46" y="1249"/>
                  </a:cubicBezTo>
                  <a:cubicBezTo>
                    <a:pt x="84" y="1249"/>
                    <a:pt x="184" y="1228"/>
                    <a:pt x="318" y="1171"/>
                  </a:cubicBezTo>
                  <a:cubicBezTo>
                    <a:pt x="492" y="1114"/>
                    <a:pt x="709" y="998"/>
                    <a:pt x="925" y="810"/>
                  </a:cubicBezTo>
                  <a:cubicBezTo>
                    <a:pt x="1142" y="637"/>
                    <a:pt x="1301" y="435"/>
                    <a:pt x="1402" y="261"/>
                  </a:cubicBezTo>
                  <a:cubicBezTo>
                    <a:pt x="1489" y="102"/>
                    <a:pt x="1518" y="1"/>
                    <a:pt x="1518" y="1"/>
                  </a:cubicBezTo>
                  <a:cubicBezTo>
                    <a:pt x="1517" y="1"/>
                    <a:pt x="1517" y="1"/>
                    <a:pt x="1517"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138;p58">
              <a:extLst>
                <a:ext uri="{FF2B5EF4-FFF2-40B4-BE49-F238E27FC236}">
                  <a16:creationId xmlns:a16="http://schemas.microsoft.com/office/drawing/2014/main" id="{813F893B-056E-39D6-DADC-29815EB4F154}"/>
                </a:ext>
              </a:extLst>
            </p:cNvPr>
            <p:cNvSpPr/>
            <p:nvPr/>
          </p:nvSpPr>
          <p:spPr>
            <a:xfrm>
              <a:off x="4352137" y="1838459"/>
              <a:ext cx="84425" cy="790043"/>
            </a:xfrm>
            <a:custGeom>
              <a:avLst/>
              <a:gdLst/>
              <a:ahLst/>
              <a:cxnLst/>
              <a:rect l="l" t="t" r="r" b="b"/>
              <a:pathLst>
                <a:path w="1981" h="18538" extrusionOk="0">
                  <a:moveTo>
                    <a:pt x="1966" y="0"/>
                  </a:moveTo>
                  <a:cubicBezTo>
                    <a:pt x="1951" y="0"/>
                    <a:pt x="1503" y="4147"/>
                    <a:pt x="954" y="9276"/>
                  </a:cubicBezTo>
                  <a:cubicBezTo>
                    <a:pt x="405" y="14391"/>
                    <a:pt x="1" y="18538"/>
                    <a:pt x="15" y="18538"/>
                  </a:cubicBezTo>
                  <a:cubicBezTo>
                    <a:pt x="30" y="18538"/>
                    <a:pt x="492" y="14391"/>
                    <a:pt x="1027" y="9276"/>
                  </a:cubicBezTo>
                  <a:cubicBezTo>
                    <a:pt x="1576" y="4161"/>
                    <a:pt x="1980" y="0"/>
                    <a:pt x="1966"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139;p58">
              <a:extLst>
                <a:ext uri="{FF2B5EF4-FFF2-40B4-BE49-F238E27FC236}">
                  <a16:creationId xmlns:a16="http://schemas.microsoft.com/office/drawing/2014/main" id="{C59CD12A-7625-0132-D430-0C51FA96850B}"/>
                </a:ext>
              </a:extLst>
            </p:cNvPr>
            <p:cNvSpPr/>
            <p:nvPr/>
          </p:nvSpPr>
          <p:spPr>
            <a:xfrm>
              <a:off x="4182174" y="1831683"/>
              <a:ext cx="139828" cy="798695"/>
            </a:xfrm>
            <a:custGeom>
              <a:avLst/>
              <a:gdLst/>
              <a:ahLst/>
              <a:cxnLst/>
              <a:rect l="l" t="t" r="r" b="b"/>
              <a:pathLst>
                <a:path w="3281" h="18741" extrusionOk="0">
                  <a:moveTo>
                    <a:pt x="3281" y="0"/>
                  </a:moveTo>
                  <a:cubicBezTo>
                    <a:pt x="3266" y="43"/>
                    <a:pt x="3266" y="101"/>
                    <a:pt x="3252" y="145"/>
                  </a:cubicBezTo>
                  <a:cubicBezTo>
                    <a:pt x="3208" y="275"/>
                    <a:pt x="3180" y="462"/>
                    <a:pt x="3122" y="694"/>
                  </a:cubicBezTo>
                  <a:cubicBezTo>
                    <a:pt x="3006" y="1156"/>
                    <a:pt x="2862" y="1835"/>
                    <a:pt x="2688" y="2673"/>
                  </a:cubicBezTo>
                  <a:cubicBezTo>
                    <a:pt x="2327" y="4364"/>
                    <a:pt x="1850" y="6704"/>
                    <a:pt x="1402" y="9291"/>
                  </a:cubicBezTo>
                  <a:cubicBezTo>
                    <a:pt x="954" y="11891"/>
                    <a:pt x="593" y="14232"/>
                    <a:pt x="362" y="15951"/>
                  </a:cubicBezTo>
                  <a:cubicBezTo>
                    <a:pt x="232" y="16804"/>
                    <a:pt x="145" y="17512"/>
                    <a:pt x="88" y="17974"/>
                  </a:cubicBezTo>
                  <a:cubicBezTo>
                    <a:pt x="44" y="18234"/>
                    <a:pt x="30" y="18408"/>
                    <a:pt x="15" y="18538"/>
                  </a:cubicBezTo>
                  <a:cubicBezTo>
                    <a:pt x="1" y="18596"/>
                    <a:pt x="1" y="18639"/>
                    <a:pt x="1" y="18682"/>
                  </a:cubicBezTo>
                  <a:lnTo>
                    <a:pt x="1" y="18740"/>
                  </a:lnTo>
                  <a:cubicBezTo>
                    <a:pt x="15" y="18740"/>
                    <a:pt x="15" y="18711"/>
                    <a:pt x="15" y="18682"/>
                  </a:cubicBezTo>
                  <a:cubicBezTo>
                    <a:pt x="15" y="18639"/>
                    <a:pt x="15" y="18596"/>
                    <a:pt x="30" y="18538"/>
                  </a:cubicBezTo>
                  <a:cubicBezTo>
                    <a:pt x="44" y="18408"/>
                    <a:pt x="73" y="18234"/>
                    <a:pt x="102" y="17989"/>
                  </a:cubicBezTo>
                  <a:cubicBezTo>
                    <a:pt x="174" y="17512"/>
                    <a:pt x="261" y="16818"/>
                    <a:pt x="391" y="15966"/>
                  </a:cubicBezTo>
                  <a:cubicBezTo>
                    <a:pt x="622" y="14275"/>
                    <a:pt x="1012" y="11906"/>
                    <a:pt x="1460" y="9320"/>
                  </a:cubicBezTo>
                  <a:cubicBezTo>
                    <a:pt x="1908" y="6748"/>
                    <a:pt x="2385" y="4392"/>
                    <a:pt x="2717" y="2716"/>
                  </a:cubicBezTo>
                  <a:cubicBezTo>
                    <a:pt x="2905" y="1864"/>
                    <a:pt x="3035" y="1185"/>
                    <a:pt x="3136" y="708"/>
                  </a:cubicBezTo>
                  <a:cubicBezTo>
                    <a:pt x="3180" y="477"/>
                    <a:pt x="3223" y="289"/>
                    <a:pt x="3252" y="173"/>
                  </a:cubicBezTo>
                  <a:cubicBezTo>
                    <a:pt x="3266" y="116"/>
                    <a:pt x="3281" y="58"/>
                    <a:pt x="3281" y="29"/>
                  </a:cubicBezTo>
                  <a:lnTo>
                    <a:pt x="3281"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140;p58">
              <a:extLst>
                <a:ext uri="{FF2B5EF4-FFF2-40B4-BE49-F238E27FC236}">
                  <a16:creationId xmlns:a16="http://schemas.microsoft.com/office/drawing/2014/main" id="{1633F7A6-C2BF-A87C-B6FA-4D88CEF4AD55}"/>
                </a:ext>
              </a:extLst>
            </p:cNvPr>
            <p:cNvSpPr/>
            <p:nvPr/>
          </p:nvSpPr>
          <p:spPr>
            <a:xfrm>
              <a:off x="4466056" y="1833515"/>
              <a:ext cx="33284" cy="52377"/>
            </a:xfrm>
            <a:custGeom>
              <a:avLst/>
              <a:gdLst/>
              <a:ahLst/>
              <a:cxnLst/>
              <a:rect l="l" t="t" r="r" b="b"/>
              <a:pathLst>
                <a:path w="781" h="1229" extrusionOk="0">
                  <a:moveTo>
                    <a:pt x="15" y="0"/>
                  </a:moveTo>
                  <a:cubicBezTo>
                    <a:pt x="15" y="0"/>
                    <a:pt x="1" y="73"/>
                    <a:pt x="15" y="217"/>
                  </a:cubicBezTo>
                  <a:cubicBezTo>
                    <a:pt x="30" y="333"/>
                    <a:pt x="87" y="535"/>
                    <a:pt x="203" y="723"/>
                  </a:cubicBezTo>
                  <a:cubicBezTo>
                    <a:pt x="304" y="896"/>
                    <a:pt x="449" y="1041"/>
                    <a:pt x="564" y="1113"/>
                  </a:cubicBezTo>
                  <a:cubicBezTo>
                    <a:pt x="665" y="1214"/>
                    <a:pt x="752" y="1229"/>
                    <a:pt x="752" y="1229"/>
                  </a:cubicBezTo>
                  <a:cubicBezTo>
                    <a:pt x="781" y="1214"/>
                    <a:pt x="463" y="1041"/>
                    <a:pt x="246" y="708"/>
                  </a:cubicBezTo>
                  <a:cubicBezTo>
                    <a:pt x="30" y="333"/>
                    <a:pt x="30" y="0"/>
                    <a:pt x="15" y="0"/>
                  </a:cubicBezTo>
                  <a:close/>
                </a:path>
              </a:pathLst>
            </a:custGeom>
            <a:solidFill>
              <a:srgbClr val="2B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141;p58">
              <a:extLst>
                <a:ext uri="{FF2B5EF4-FFF2-40B4-BE49-F238E27FC236}">
                  <a16:creationId xmlns:a16="http://schemas.microsoft.com/office/drawing/2014/main" id="{329FD31D-E1F8-8C15-4ABA-0EABE49BC2A5}"/>
                </a:ext>
              </a:extLst>
            </p:cNvPr>
            <p:cNvSpPr/>
            <p:nvPr/>
          </p:nvSpPr>
          <p:spPr>
            <a:xfrm>
              <a:off x="4124299" y="1517631"/>
              <a:ext cx="199578" cy="527733"/>
            </a:xfrm>
            <a:custGeom>
              <a:avLst/>
              <a:gdLst/>
              <a:ahLst/>
              <a:cxnLst/>
              <a:rect l="l" t="t" r="r" b="b"/>
              <a:pathLst>
                <a:path w="4683" h="12383" extrusionOk="0">
                  <a:moveTo>
                    <a:pt x="2385" y="0"/>
                  </a:moveTo>
                  <a:cubicBezTo>
                    <a:pt x="2385" y="0"/>
                    <a:pt x="1171" y="3526"/>
                    <a:pt x="694" y="5592"/>
                  </a:cubicBezTo>
                  <a:cubicBezTo>
                    <a:pt x="174" y="7990"/>
                    <a:pt x="1" y="11400"/>
                    <a:pt x="1" y="11400"/>
                  </a:cubicBezTo>
                  <a:lnTo>
                    <a:pt x="1893" y="12383"/>
                  </a:lnTo>
                  <a:cubicBezTo>
                    <a:pt x="1893" y="12383"/>
                    <a:pt x="2659" y="7080"/>
                    <a:pt x="2847" y="6358"/>
                  </a:cubicBezTo>
                  <a:cubicBezTo>
                    <a:pt x="3136" y="5260"/>
                    <a:pt x="4682" y="506"/>
                    <a:pt x="4682" y="506"/>
                  </a:cubicBezTo>
                  <a:lnTo>
                    <a:pt x="2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142;p58">
              <a:extLst>
                <a:ext uri="{FF2B5EF4-FFF2-40B4-BE49-F238E27FC236}">
                  <a16:creationId xmlns:a16="http://schemas.microsoft.com/office/drawing/2014/main" id="{06E4B1A8-2893-673C-F594-678DBAEE437C}"/>
                </a:ext>
              </a:extLst>
            </p:cNvPr>
            <p:cNvSpPr/>
            <p:nvPr/>
          </p:nvSpPr>
          <p:spPr>
            <a:xfrm>
              <a:off x="4096597" y="1996656"/>
              <a:ext cx="110891" cy="126361"/>
            </a:xfrm>
            <a:custGeom>
              <a:avLst/>
              <a:gdLst/>
              <a:ahLst/>
              <a:cxnLst/>
              <a:rect l="l" t="t" r="r" b="b"/>
              <a:pathLst>
                <a:path w="2602" h="2965" extrusionOk="0">
                  <a:moveTo>
                    <a:pt x="695" y="1"/>
                  </a:moveTo>
                  <a:cubicBezTo>
                    <a:pt x="634" y="1"/>
                    <a:pt x="589" y="19"/>
                    <a:pt x="564" y="59"/>
                  </a:cubicBezTo>
                  <a:cubicBezTo>
                    <a:pt x="564" y="59"/>
                    <a:pt x="0" y="1547"/>
                    <a:pt x="58" y="1735"/>
                  </a:cubicBezTo>
                  <a:cubicBezTo>
                    <a:pt x="64" y="1754"/>
                    <a:pt x="75" y="1763"/>
                    <a:pt x="91" y="1763"/>
                  </a:cubicBezTo>
                  <a:cubicBezTo>
                    <a:pt x="207" y="1763"/>
                    <a:pt x="564" y="1316"/>
                    <a:pt x="564" y="1316"/>
                  </a:cubicBezTo>
                  <a:lnTo>
                    <a:pt x="564" y="1316"/>
                  </a:lnTo>
                  <a:cubicBezTo>
                    <a:pt x="564" y="1316"/>
                    <a:pt x="174" y="1966"/>
                    <a:pt x="232" y="2154"/>
                  </a:cubicBezTo>
                  <a:cubicBezTo>
                    <a:pt x="237" y="2171"/>
                    <a:pt x="249" y="2179"/>
                    <a:pt x="266" y="2179"/>
                  </a:cubicBezTo>
                  <a:cubicBezTo>
                    <a:pt x="422" y="2179"/>
                    <a:pt x="997" y="1533"/>
                    <a:pt x="997" y="1533"/>
                  </a:cubicBezTo>
                  <a:lnTo>
                    <a:pt x="997" y="1533"/>
                  </a:lnTo>
                  <a:cubicBezTo>
                    <a:pt x="997" y="1533"/>
                    <a:pt x="347" y="2371"/>
                    <a:pt x="521" y="2515"/>
                  </a:cubicBezTo>
                  <a:cubicBezTo>
                    <a:pt x="535" y="2527"/>
                    <a:pt x="553" y="2532"/>
                    <a:pt x="574" y="2532"/>
                  </a:cubicBezTo>
                  <a:cubicBezTo>
                    <a:pt x="822" y="2532"/>
                    <a:pt x="1474" y="1793"/>
                    <a:pt x="1474" y="1793"/>
                  </a:cubicBezTo>
                  <a:lnTo>
                    <a:pt x="1474" y="1793"/>
                  </a:lnTo>
                  <a:cubicBezTo>
                    <a:pt x="1474" y="1793"/>
                    <a:pt x="752" y="2761"/>
                    <a:pt x="925" y="2949"/>
                  </a:cubicBezTo>
                  <a:cubicBezTo>
                    <a:pt x="936" y="2960"/>
                    <a:pt x="950" y="2965"/>
                    <a:pt x="967" y="2965"/>
                  </a:cubicBezTo>
                  <a:cubicBezTo>
                    <a:pt x="1215" y="2965"/>
                    <a:pt x="2052" y="1836"/>
                    <a:pt x="2052" y="1836"/>
                  </a:cubicBezTo>
                  <a:cubicBezTo>
                    <a:pt x="2079" y="2271"/>
                    <a:pt x="2333" y="2537"/>
                    <a:pt x="2454" y="2537"/>
                  </a:cubicBezTo>
                  <a:cubicBezTo>
                    <a:pt x="2466" y="2537"/>
                    <a:pt x="2477" y="2535"/>
                    <a:pt x="2486" y="2530"/>
                  </a:cubicBezTo>
                  <a:cubicBezTo>
                    <a:pt x="2601" y="2487"/>
                    <a:pt x="2471" y="1027"/>
                    <a:pt x="2471" y="1027"/>
                  </a:cubicBezTo>
                  <a:cubicBezTo>
                    <a:pt x="2471" y="1027"/>
                    <a:pt x="1152" y="1"/>
                    <a:pt x="695"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143;p58">
              <a:extLst>
                <a:ext uri="{FF2B5EF4-FFF2-40B4-BE49-F238E27FC236}">
                  <a16:creationId xmlns:a16="http://schemas.microsoft.com/office/drawing/2014/main" id="{A632CDA0-8B76-470E-670F-CF1CD4D0650F}"/>
                </a:ext>
              </a:extLst>
            </p:cNvPr>
            <p:cNvSpPr/>
            <p:nvPr/>
          </p:nvSpPr>
          <p:spPr>
            <a:xfrm>
              <a:off x="4238857" y="1590295"/>
              <a:ext cx="46197" cy="210616"/>
            </a:xfrm>
            <a:custGeom>
              <a:avLst/>
              <a:gdLst/>
              <a:ahLst/>
              <a:cxnLst/>
              <a:rect l="l" t="t" r="r" b="b"/>
              <a:pathLst>
                <a:path w="1084" h="4942" extrusionOk="0">
                  <a:moveTo>
                    <a:pt x="1084" y="0"/>
                  </a:moveTo>
                  <a:lnTo>
                    <a:pt x="1084" y="0"/>
                  </a:lnTo>
                  <a:cubicBezTo>
                    <a:pt x="1084" y="0"/>
                    <a:pt x="1069" y="72"/>
                    <a:pt x="1012" y="174"/>
                  </a:cubicBezTo>
                  <a:cubicBezTo>
                    <a:pt x="983" y="304"/>
                    <a:pt x="925" y="491"/>
                    <a:pt x="867" y="708"/>
                  </a:cubicBezTo>
                  <a:cubicBezTo>
                    <a:pt x="737" y="1156"/>
                    <a:pt x="593" y="1763"/>
                    <a:pt x="448" y="2456"/>
                  </a:cubicBezTo>
                  <a:cubicBezTo>
                    <a:pt x="304" y="3136"/>
                    <a:pt x="188" y="3757"/>
                    <a:pt x="116" y="4205"/>
                  </a:cubicBezTo>
                  <a:cubicBezTo>
                    <a:pt x="72" y="4436"/>
                    <a:pt x="43" y="4624"/>
                    <a:pt x="15" y="4739"/>
                  </a:cubicBezTo>
                  <a:cubicBezTo>
                    <a:pt x="0" y="4869"/>
                    <a:pt x="0" y="4942"/>
                    <a:pt x="0" y="4942"/>
                  </a:cubicBezTo>
                  <a:cubicBezTo>
                    <a:pt x="15" y="4942"/>
                    <a:pt x="43" y="4869"/>
                    <a:pt x="58" y="4739"/>
                  </a:cubicBezTo>
                  <a:cubicBezTo>
                    <a:pt x="87" y="4624"/>
                    <a:pt x="130" y="4436"/>
                    <a:pt x="159" y="4219"/>
                  </a:cubicBezTo>
                  <a:cubicBezTo>
                    <a:pt x="260" y="3771"/>
                    <a:pt x="376" y="3164"/>
                    <a:pt x="520" y="2471"/>
                  </a:cubicBezTo>
                  <a:cubicBezTo>
                    <a:pt x="665" y="1792"/>
                    <a:pt x="809" y="1171"/>
                    <a:pt x="925" y="723"/>
                  </a:cubicBezTo>
                  <a:cubicBezTo>
                    <a:pt x="983" y="506"/>
                    <a:pt x="1012" y="347"/>
                    <a:pt x="1055" y="202"/>
                  </a:cubicBezTo>
                  <a:cubicBezTo>
                    <a:pt x="1084" y="72"/>
                    <a:pt x="1084" y="0"/>
                    <a:pt x="1084"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144;p58">
              <a:extLst>
                <a:ext uri="{FF2B5EF4-FFF2-40B4-BE49-F238E27FC236}">
                  <a16:creationId xmlns:a16="http://schemas.microsoft.com/office/drawing/2014/main" id="{FB924282-97F5-88B2-5BBD-1F146287D924}"/>
                </a:ext>
              </a:extLst>
            </p:cNvPr>
            <p:cNvSpPr/>
            <p:nvPr/>
          </p:nvSpPr>
          <p:spPr>
            <a:xfrm>
              <a:off x="4124938" y="1946794"/>
              <a:ext cx="94227" cy="35799"/>
            </a:xfrm>
            <a:custGeom>
              <a:avLst/>
              <a:gdLst/>
              <a:ahLst/>
              <a:cxnLst/>
              <a:rect l="l" t="t" r="r" b="b"/>
              <a:pathLst>
                <a:path w="2211" h="840" extrusionOk="0">
                  <a:moveTo>
                    <a:pt x="0" y="1"/>
                  </a:moveTo>
                  <a:cubicBezTo>
                    <a:pt x="0" y="15"/>
                    <a:pt x="145" y="30"/>
                    <a:pt x="347" y="88"/>
                  </a:cubicBezTo>
                  <a:cubicBezTo>
                    <a:pt x="564" y="145"/>
                    <a:pt x="838" y="232"/>
                    <a:pt x="1142" y="333"/>
                  </a:cubicBezTo>
                  <a:cubicBezTo>
                    <a:pt x="1445" y="449"/>
                    <a:pt x="1720" y="579"/>
                    <a:pt x="1893" y="680"/>
                  </a:cubicBezTo>
                  <a:cubicBezTo>
                    <a:pt x="2081" y="796"/>
                    <a:pt x="2211" y="839"/>
                    <a:pt x="2211" y="839"/>
                  </a:cubicBezTo>
                  <a:cubicBezTo>
                    <a:pt x="2211" y="839"/>
                    <a:pt x="2095" y="752"/>
                    <a:pt x="1922" y="622"/>
                  </a:cubicBezTo>
                  <a:cubicBezTo>
                    <a:pt x="1734" y="521"/>
                    <a:pt x="1459" y="377"/>
                    <a:pt x="1156" y="261"/>
                  </a:cubicBezTo>
                  <a:cubicBezTo>
                    <a:pt x="853" y="145"/>
                    <a:pt x="564" y="73"/>
                    <a:pt x="347" y="30"/>
                  </a:cubicBezTo>
                  <a:cubicBezTo>
                    <a:pt x="130" y="1"/>
                    <a:pt x="0" y="1"/>
                    <a:pt x="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145;p58">
              <a:extLst>
                <a:ext uri="{FF2B5EF4-FFF2-40B4-BE49-F238E27FC236}">
                  <a16:creationId xmlns:a16="http://schemas.microsoft.com/office/drawing/2014/main" id="{2492C337-95A5-A168-1F78-295E04D084CF}"/>
                </a:ext>
              </a:extLst>
            </p:cNvPr>
            <p:cNvSpPr/>
            <p:nvPr/>
          </p:nvSpPr>
          <p:spPr>
            <a:xfrm>
              <a:off x="4253006" y="1464487"/>
              <a:ext cx="57321" cy="105010"/>
            </a:xfrm>
            <a:custGeom>
              <a:avLst/>
              <a:gdLst/>
              <a:ahLst/>
              <a:cxnLst/>
              <a:rect l="l" t="t" r="r" b="b"/>
              <a:pathLst>
                <a:path w="1345" h="2464" extrusionOk="0">
                  <a:moveTo>
                    <a:pt x="386" y="1"/>
                  </a:moveTo>
                  <a:cubicBezTo>
                    <a:pt x="269" y="1"/>
                    <a:pt x="161" y="27"/>
                    <a:pt x="102" y="62"/>
                  </a:cubicBezTo>
                  <a:cubicBezTo>
                    <a:pt x="73" y="77"/>
                    <a:pt x="29" y="91"/>
                    <a:pt x="15" y="106"/>
                  </a:cubicBezTo>
                  <a:cubicBezTo>
                    <a:pt x="0" y="106"/>
                    <a:pt x="0" y="135"/>
                    <a:pt x="0" y="135"/>
                  </a:cubicBezTo>
                  <a:cubicBezTo>
                    <a:pt x="0" y="137"/>
                    <a:pt x="1" y="138"/>
                    <a:pt x="2" y="138"/>
                  </a:cubicBezTo>
                  <a:cubicBezTo>
                    <a:pt x="9" y="138"/>
                    <a:pt x="37" y="102"/>
                    <a:pt x="87" y="77"/>
                  </a:cubicBezTo>
                  <a:cubicBezTo>
                    <a:pt x="152" y="44"/>
                    <a:pt x="242" y="28"/>
                    <a:pt x="343" y="28"/>
                  </a:cubicBezTo>
                  <a:cubicBezTo>
                    <a:pt x="377" y="28"/>
                    <a:pt x="412" y="30"/>
                    <a:pt x="448" y="34"/>
                  </a:cubicBezTo>
                  <a:cubicBezTo>
                    <a:pt x="593" y="62"/>
                    <a:pt x="766" y="135"/>
                    <a:pt x="911" y="250"/>
                  </a:cubicBezTo>
                  <a:cubicBezTo>
                    <a:pt x="1055" y="380"/>
                    <a:pt x="1171" y="583"/>
                    <a:pt x="1229" y="814"/>
                  </a:cubicBezTo>
                  <a:cubicBezTo>
                    <a:pt x="1272" y="1045"/>
                    <a:pt x="1257" y="1262"/>
                    <a:pt x="1229" y="1464"/>
                  </a:cubicBezTo>
                  <a:cubicBezTo>
                    <a:pt x="1185" y="1666"/>
                    <a:pt x="1113" y="1840"/>
                    <a:pt x="1055" y="1984"/>
                  </a:cubicBezTo>
                  <a:cubicBezTo>
                    <a:pt x="940" y="2273"/>
                    <a:pt x="838" y="2461"/>
                    <a:pt x="867" y="2461"/>
                  </a:cubicBezTo>
                  <a:cubicBezTo>
                    <a:pt x="867" y="2462"/>
                    <a:pt x="868" y="2463"/>
                    <a:pt x="868" y="2463"/>
                  </a:cubicBezTo>
                  <a:cubicBezTo>
                    <a:pt x="874" y="2463"/>
                    <a:pt x="901" y="2410"/>
                    <a:pt x="940" y="2345"/>
                  </a:cubicBezTo>
                  <a:lnTo>
                    <a:pt x="1099" y="2027"/>
                  </a:lnTo>
                  <a:cubicBezTo>
                    <a:pt x="1171" y="1883"/>
                    <a:pt x="1229" y="1710"/>
                    <a:pt x="1272" y="1507"/>
                  </a:cubicBezTo>
                  <a:cubicBezTo>
                    <a:pt x="1330" y="1291"/>
                    <a:pt x="1344" y="1045"/>
                    <a:pt x="1301" y="814"/>
                  </a:cubicBezTo>
                  <a:cubicBezTo>
                    <a:pt x="1243" y="583"/>
                    <a:pt x="1127" y="366"/>
                    <a:pt x="969" y="221"/>
                  </a:cubicBezTo>
                  <a:cubicBezTo>
                    <a:pt x="810" y="77"/>
                    <a:pt x="622" y="19"/>
                    <a:pt x="463" y="5"/>
                  </a:cubicBezTo>
                  <a:cubicBezTo>
                    <a:pt x="437" y="2"/>
                    <a:pt x="412" y="1"/>
                    <a:pt x="386"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146;p58">
              <a:extLst>
                <a:ext uri="{FF2B5EF4-FFF2-40B4-BE49-F238E27FC236}">
                  <a16:creationId xmlns:a16="http://schemas.microsoft.com/office/drawing/2014/main" id="{7596F60B-E3E4-2648-A359-E0A752EDD2B6}"/>
                </a:ext>
              </a:extLst>
            </p:cNvPr>
            <p:cNvSpPr/>
            <p:nvPr/>
          </p:nvSpPr>
          <p:spPr>
            <a:xfrm>
              <a:off x="4391559" y="1494234"/>
              <a:ext cx="11123" cy="344264"/>
            </a:xfrm>
            <a:custGeom>
              <a:avLst/>
              <a:gdLst/>
              <a:ahLst/>
              <a:cxnLst/>
              <a:rect l="l" t="t" r="r" b="b"/>
              <a:pathLst>
                <a:path w="261" h="8078" extrusionOk="0">
                  <a:moveTo>
                    <a:pt x="15" y="0"/>
                  </a:moveTo>
                  <a:lnTo>
                    <a:pt x="15" y="0"/>
                  </a:lnTo>
                  <a:cubicBezTo>
                    <a:pt x="0" y="0"/>
                    <a:pt x="29" y="1806"/>
                    <a:pt x="87" y="4046"/>
                  </a:cubicBezTo>
                  <a:cubicBezTo>
                    <a:pt x="145" y="6271"/>
                    <a:pt x="203" y="8077"/>
                    <a:pt x="232" y="8077"/>
                  </a:cubicBezTo>
                  <a:cubicBezTo>
                    <a:pt x="260" y="8077"/>
                    <a:pt x="232" y="6256"/>
                    <a:pt x="159" y="4046"/>
                  </a:cubicBezTo>
                  <a:cubicBezTo>
                    <a:pt x="102" y="1806"/>
                    <a:pt x="29" y="0"/>
                    <a:pt x="15" y="0"/>
                  </a:cubicBezTo>
                  <a:close/>
                </a:path>
              </a:pathLst>
            </a:custGeom>
            <a:solidFill>
              <a:srgbClr val="528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147;p58">
              <a:extLst>
                <a:ext uri="{FF2B5EF4-FFF2-40B4-BE49-F238E27FC236}">
                  <a16:creationId xmlns:a16="http://schemas.microsoft.com/office/drawing/2014/main" id="{88CC3665-59D1-03AC-3E54-60543DB9C2FD}"/>
                </a:ext>
              </a:extLst>
            </p:cNvPr>
            <p:cNvSpPr/>
            <p:nvPr/>
          </p:nvSpPr>
          <p:spPr>
            <a:xfrm>
              <a:off x="4129242" y="1449869"/>
              <a:ext cx="569583" cy="524067"/>
            </a:xfrm>
            <a:custGeom>
              <a:avLst/>
              <a:gdLst/>
              <a:ahLst/>
              <a:cxnLst/>
              <a:rect l="l" t="t" r="r" b="b"/>
              <a:pathLst>
                <a:path w="13365" h="12297" extrusionOk="0">
                  <a:moveTo>
                    <a:pt x="2659" y="767"/>
                  </a:moveTo>
                  <a:lnTo>
                    <a:pt x="2659" y="767"/>
                  </a:lnTo>
                  <a:cubicBezTo>
                    <a:pt x="2644" y="781"/>
                    <a:pt x="2644" y="810"/>
                    <a:pt x="2644" y="853"/>
                  </a:cubicBezTo>
                  <a:cubicBezTo>
                    <a:pt x="2644" y="810"/>
                    <a:pt x="2659" y="781"/>
                    <a:pt x="2659" y="767"/>
                  </a:cubicBezTo>
                  <a:close/>
                  <a:moveTo>
                    <a:pt x="7427" y="1691"/>
                  </a:moveTo>
                  <a:cubicBezTo>
                    <a:pt x="7456" y="2154"/>
                    <a:pt x="7485" y="2717"/>
                    <a:pt x="7528" y="3310"/>
                  </a:cubicBezTo>
                  <a:lnTo>
                    <a:pt x="4436" y="3310"/>
                  </a:lnTo>
                  <a:lnTo>
                    <a:pt x="4436" y="1691"/>
                  </a:lnTo>
                  <a:close/>
                  <a:moveTo>
                    <a:pt x="9161" y="1662"/>
                  </a:moveTo>
                  <a:cubicBezTo>
                    <a:pt x="9190" y="1764"/>
                    <a:pt x="9190" y="1865"/>
                    <a:pt x="9204" y="1980"/>
                  </a:cubicBezTo>
                  <a:cubicBezTo>
                    <a:pt x="9262" y="2356"/>
                    <a:pt x="9305" y="2804"/>
                    <a:pt x="9377" y="3310"/>
                  </a:cubicBezTo>
                  <a:cubicBezTo>
                    <a:pt x="9002" y="3310"/>
                    <a:pt x="8366" y="3295"/>
                    <a:pt x="7600" y="3295"/>
                  </a:cubicBezTo>
                  <a:cubicBezTo>
                    <a:pt x="7557" y="2688"/>
                    <a:pt x="7528" y="2139"/>
                    <a:pt x="7485" y="1662"/>
                  </a:cubicBezTo>
                  <a:lnTo>
                    <a:pt x="7485" y="1662"/>
                  </a:lnTo>
                  <a:cubicBezTo>
                    <a:pt x="7726" y="1672"/>
                    <a:pt x="7952" y="1675"/>
                    <a:pt x="8160" y="1675"/>
                  </a:cubicBezTo>
                  <a:cubicBezTo>
                    <a:pt x="8576" y="1675"/>
                    <a:pt x="8920" y="1662"/>
                    <a:pt x="9161" y="1662"/>
                  </a:cubicBezTo>
                  <a:close/>
                  <a:moveTo>
                    <a:pt x="2572" y="1662"/>
                  </a:moveTo>
                  <a:cubicBezTo>
                    <a:pt x="2919" y="1662"/>
                    <a:pt x="3569" y="1691"/>
                    <a:pt x="4393" y="1691"/>
                  </a:cubicBezTo>
                  <a:lnTo>
                    <a:pt x="4393" y="3310"/>
                  </a:lnTo>
                  <a:cubicBezTo>
                    <a:pt x="3555" y="3310"/>
                    <a:pt x="2847" y="3310"/>
                    <a:pt x="2370" y="3324"/>
                  </a:cubicBezTo>
                  <a:cubicBezTo>
                    <a:pt x="2399" y="3006"/>
                    <a:pt x="2428" y="2717"/>
                    <a:pt x="2471" y="2443"/>
                  </a:cubicBezTo>
                  <a:cubicBezTo>
                    <a:pt x="2500" y="2154"/>
                    <a:pt x="2543" y="1894"/>
                    <a:pt x="2572" y="1662"/>
                  </a:cubicBezTo>
                  <a:close/>
                  <a:moveTo>
                    <a:pt x="7542" y="3382"/>
                  </a:moveTo>
                  <a:cubicBezTo>
                    <a:pt x="7542" y="3700"/>
                    <a:pt x="7557" y="4061"/>
                    <a:pt x="7600" y="4451"/>
                  </a:cubicBezTo>
                  <a:cubicBezTo>
                    <a:pt x="7615" y="4668"/>
                    <a:pt x="7615" y="4885"/>
                    <a:pt x="7629" y="5087"/>
                  </a:cubicBezTo>
                  <a:lnTo>
                    <a:pt x="4436" y="5087"/>
                  </a:lnTo>
                  <a:cubicBezTo>
                    <a:pt x="4436" y="4870"/>
                    <a:pt x="4436" y="4624"/>
                    <a:pt x="4450" y="4393"/>
                  </a:cubicBezTo>
                  <a:lnTo>
                    <a:pt x="4450" y="3382"/>
                  </a:lnTo>
                  <a:close/>
                  <a:moveTo>
                    <a:pt x="2355" y="3367"/>
                  </a:moveTo>
                  <a:cubicBezTo>
                    <a:pt x="2832" y="3367"/>
                    <a:pt x="3526" y="3382"/>
                    <a:pt x="4378" y="3382"/>
                  </a:cubicBezTo>
                  <a:cubicBezTo>
                    <a:pt x="4378" y="3714"/>
                    <a:pt x="4378" y="4047"/>
                    <a:pt x="4364" y="4393"/>
                  </a:cubicBezTo>
                  <a:cubicBezTo>
                    <a:pt x="4364" y="4624"/>
                    <a:pt x="4364" y="4841"/>
                    <a:pt x="4349" y="5087"/>
                  </a:cubicBezTo>
                  <a:cubicBezTo>
                    <a:pt x="3468" y="5087"/>
                    <a:pt x="2702" y="5087"/>
                    <a:pt x="2139" y="5101"/>
                  </a:cubicBezTo>
                  <a:cubicBezTo>
                    <a:pt x="2211" y="4466"/>
                    <a:pt x="2283" y="3873"/>
                    <a:pt x="2355" y="3367"/>
                  </a:cubicBezTo>
                  <a:close/>
                  <a:moveTo>
                    <a:pt x="9377" y="3367"/>
                  </a:moveTo>
                  <a:cubicBezTo>
                    <a:pt x="9435" y="3801"/>
                    <a:pt x="9493" y="4249"/>
                    <a:pt x="9565" y="4740"/>
                  </a:cubicBezTo>
                  <a:lnTo>
                    <a:pt x="9623" y="5116"/>
                  </a:lnTo>
                  <a:cubicBezTo>
                    <a:pt x="9233" y="5087"/>
                    <a:pt x="8554" y="5087"/>
                    <a:pt x="7701" y="5087"/>
                  </a:cubicBezTo>
                  <a:cubicBezTo>
                    <a:pt x="7687" y="4870"/>
                    <a:pt x="7687" y="4668"/>
                    <a:pt x="7673" y="4451"/>
                  </a:cubicBezTo>
                  <a:cubicBezTo>
                    <a:pt x="7644" y="4090"/>
                    <a:pt x="7629" y="3729"/>
                    <a:pt x="7600" y="3382"/>
                  </a:cubicBezTo>
                  <a:cubicBezTo>
                    <a:pt x="8366" y="3382"/>
                    <a:pt x="9002" y="3382"/>
                    <a:pt x="9377" y="3367"/>
                  </a:cubicBezTo>
                  <a:close/>
                  <a:moveTo>
                    <a:pt x="7631" y="5145"/>
                  </a:moveTo>
                  <a:cubicBezTo>
                    <a:pt x="7630" y="5145"/>
                    <a:pt x="7630" y="5145"/>
                    <a:pt x="7629" y="5145"/>
                  </a:cubicBezTo>
                  <a:cubicBezTo>
                    <a:pt x="7632" y="5173"/>
                    <a:pt x="7634" y="5201"/>
                    <a:pt x="7637" y="5229"/>
                  </a:cubicBezTo>
                  <a:lnTo>
                    <a:pt x="7637" y="5229"/>
                  </a:lnTo>
                  <a:cubicBezTo>
                    <a:pt x="7635" y="5201"/>
                    <a:pt x="7633" y="5173"/>
                    <a:pt x="7631" y="5145"/>
                  </a:cubicBezTo>
                  <a:close/>
                  <a:moveTo>
                    <a:pt x="7637" y="5229"/>
                  </a:moveTo>
                  <a:lnTo>
                    <a:pt x="7637" y="5229"/>
                  </a:lnTo>
                  <a:cubicBezTo>
                    <a:pt x="7660" y="5591"/>
                    <a:pt x="7680" y="5934"/>
                    <a:pt x="7700" y="6253"/>
                  </a:cubicBezTo>
                  <a:lnTo>
                    <a:pt x="7700" y="6253"/>
                  </a:lnTo>
                  <a:cubicBezTo>
                    <a:pt x="7685" y="5930"/>
                    <a:pt x="7668" y="5589"/>
                    <a:pt x="7637" y="5229"/>
                  </a:cubicBezTo>
                  <a:close/>
                  <a:moveTo>
                    <a:pt x="2139" y="5116"/>
                  </a:moveTo>
                  <a:cubicBezTo>
                    <a:pt x="2702" y="5116"/>
                    <a:pt x="3468" y="5130"/>
                    <a:pt x="4349" y="5130"/>
                  </a:cubicBezTo>
                  <a:cubicBezTo>
                    <a:pt x="4320" y="5766"/>
                    <a:pt x="4320" y="6358"/>
                    <a:pt x="4306" y="6864"/>
                  </a:cubicBezTo>
                  <a:lnTo>
                    <a:pt x="1965" y="6864"/>
                  </a:lnTo>
                  <a:cubicBezTo>
                    <a:pt x="1980" y="6763"/>
                    <a:pt x="1980" y="6647"/>
                    <a:pt x="1994" y="6546"/>
                  </a:cubicBezTo>
                  <a:cubicBezTo>
                    <a:pt x="2052" y="6055"/>
                    <a:pt x="2081" y="5564"/>
                    <a:pt x="2139" y="5116"/>
                  </a:cubicBezTo>
                  <a:close/>
                  <a:moveTo>
                    <a:pt x="7700" y="6253"/>
                  </a:moveTo>
                  <a:cubicBezTo>
                    <a:pt x="7710" y="6465"/>
                    <a:pt x="7719" y="6668"/>
                    <a:pt x="7730" y="6864"/>
                  </a:cubicBezTo>
                  <a:lnTo>
                    <a:pt x="7745" y="6864"/>
                  </a:lnTo>
                  <a:cubicBezTo>
                    <a:pt x="7728" y="6672"/>
                    <a:pt x="7714" y="6468"/>
                    <a:pt x="7700" y="6253"/>
                  </a:cubicBezTo>
                  <a:close/>
                  <a:moveTo>
                    <a:pt x="9912" y="7110"/>
                  </a:moveTo>
                  <a:cubicBezTo>
                    <a:pt x="9927" y="7225"/>
                    <a:pt x="9941" y="7355"/>
                    <a:pt x="9955" y="7471"/>
                  </a:cubicBezTo>
                  <a:cubicBezTo>
                    <a:pt x="9955" y="7500"/>
                    <a:pt x="9984" y="7558"/>
                    <a:pt x="9984" y="7586"/>
                  </a:cubicBezTo>
                  <a:cubicBezTo>
                    <a:pt x="9739" y="7630"/>
                    <a:pt x="9522" y="7644"/>
                    <a:pt x="9363" y="7659"/>
                  </a:cubicBezTo>
                  <a:cubicBezTo>
                    <a:pt x="9479" y="7543"/>
                    <a:pt x="9609" y="7399"/>
                    <a:pt x="9768" y="7254"/>
                  </a:cubicBezTo>
                  <a:lnTo>
                    <a:pt x="9912" y="7110"/>
                  </a:lnTo>
                  <a:close/>
                  <a:moveTo>
                    <a:pt x="7755" y="7227"/>
                  </a:moveTo>
                  <a:cubicBezTo>
                    <a:pt x="7780" y="7620"/>
                    <a:pt x="7791" y="7952"/>
                    <a:pt x="7803" y="8222"/>
                  </a:cubicBezTo>
                  <a:lnTo>
                    <a:pt x="7830" y="8222"/>
                  </a:lnTo>
                  <a:cubicBezTo>
                    <a:pt x="7817" y="7950"/>
                    <a:pt x="7788" y="7618"/>
                    <a:pt x="7755" y="7227"/>
                  </a:cubicBezTo>
                  <a:close/>
                  <a:moveTo>
                    <a:pt x="7326" y="1"/>
                  </a:moveTo>
                  <a:lnTo>
                    <a:pt x="7326" y="1"/>
                  </a:lnTo>
                  <a:cubicBezTo>
                    <a:pt x="7297" y="1"/>
                    <a:pt x="7340" y="637"/>
                    <a:pt x="7398" y="1634"/>
                  </a:cubicBezTo>
                  <a:lnTo>
                    <a:pt x="4393" y="1634"/>
                  </a:lnTo>
                  <a:lnTo>
                    <a:pt x="4393" y="1359"/>
                  </a:lnTo>
                  <a:cubicBezTo>
                    <a:pt x="4393" y="954"/>
                    <a:pt x="4378" y="651"/>
                    <a:pt x="4378" y="434"/>
                  </a:cubicBezTo>
                  <a:cubicBezTo>
                    <a:pt x="4378" y="333"/>
                    <a:pt x="4378" y="261"/>
                    <a:pt x="4364" y="189"/>
                  </a:cubicBezTo>
                  <a:lnTo>
                    <a:pt x="4364" y="434"/>
                  </a:lnTo>
                  <a:lnTo>
                    <a:pt x="4364" y="1359"/>
                  </a:lnTo>
                  <a:lnTo>
                    <a:pt x="4364" y="1634"/>
                  </a:lnTo>
                  <a:cubicBezTo>
                    <a:pt x="3540" y="1634"/>
                    <a:pt x="2890" y="1648"/>
                    <a:pt x="2558" y="1648"/>
                  </a:cubicBezTo>
                  <a:cubicBezTo>
                    <a:pt x="2572" y="1489"/>
                    <a:pt x="2587" y="1316"/>
                    <a:pt x="2601" y="1200"/>
                  </a:cubicBezTo>
                  <a:cubicBezTo>
                    <a:pt x="2630" y="1056"/>
                    <a:pt x="2644" y="940"/>
                    <a:pt x="2644" y="853"/>
                  </a:cubicBezTo>
                  <a:lnTo>
                    <a:pt x="2644" y="853"/>
                  </a:lnTo>
                  <a:cubicBezTo>
                    <a:pt x="2630" y="940"/>
                    <a:pt x="2601" y="1056"/>
                    <a:pt x="2587" y="1200"/>
                  </a:cubicBezTo>
                  <a:cubicBezTo>
                    <a:pt x="2572" y="1316"/>
                    <a:pt x="2558" y="1460"/>
                    <a:pt x="2514" y="1648"/>
                  </a:cubicBezTo>
                  <a:cubicBezTo>
                    <a:pt x="2370" y="1648"/>
                    <a:pt x="2283" y="1648"/>
                    <a:pt x="2283" y="1662"/>
                  </a:cubicBezTo>
                  <a:cubicBezTo>
                    <a:pt x="2283" y="1662"/>
                    <a:pt x="2355" y="1662"/>
                    <a:pt x="2500" y="1677"/>
                  </a:cubicBezTo>
                  <a:cubicBezTo>
                    <a:pt x="2457" y="1894"/>
                    <a:pt x="2428" y="2168"/>
                    <a:pt x="2384" y="2457"/>
                  </a:cubicBezTo>
                  <a:cubicBezTo>
                    <a:pt x="2355" y="2732"/>
                    <a:pt x="2312" y="3021"/>
                    <a:pt x="2269" y="3339"/>
                  </a:cubicBezTo>
                  <a:cubicBezTo>
                    <a:pt x="1922" y="3339"/>
                    <a:pt x="1705" y="3367"/>
                    <a:pt x="1705" y="3367"/>
                  </a:cubicBezTo>
                  <a:cubicBezTo>
                    <a:pt x="1705" y="3367"/>
                    <a:pt x="1907" y="3382"/>
                    <a:pt x="2240" y="3382"/>
                  </a:cubicBezTo>
                  <a:cubicBezTo>
                    <a:pt x="2168" y="3902"/>
                    <a:pt x="2095" y="4480"/>
                    <a:pt x="2023" y="5116"/>
                  </a:cubicBezTo>
                  <a:cubicBezTo>
                    <a:pt x="1431" y="5116"/>
                    <a:pt x="1069" y="5130"/>
                    <a:pt x="1069" y="5130"/>
                  </a:cubicBezTo>
                  <a:cubicBezTo>
                    <a:pt x="1069" y="5130"/>
                    <a:pt x="1431" y="5145"/>
                    <a:pt x="2009" y="5145"/>
                  </a:cubicBezTo>
                  <a:cubicBezTo>
                    <a:pt x="1951" y="5607"/>
                    <a:pt x="1907" y="6084"/>
                    <a:pt x="1864" y="6575"/>
                  </a:cubicBezTo>
                  <a:cubicBezTo>
                    <a:pt x="1850" y="6691"/>
                    <a:pt x="1850" y="6792"/>
                    <a:pt x="1835" y="6907"/>
                  </a:cubicBezTo>
                  <a:lnTo>
                    <a:pt x="1777" y="6907"/>
                  </a:lnTo>
                  <a:cubicBezTo>
                    <a:pt x="1416" y="6907"/>
                    <a:pt x="1127" y="6907"/>
                    <a:pt x="911" y="6922"/>
                  </a:cubicBezTo>
                  <a:cubicBezTo>
                    <a:pt x="1127" y="6922"/>
                    <a:pt x="1416" y="6922"/>
                    <a:pt x="1777" y="6936"/>
                  </a:cubicBezTo>
                  <a:lnTo>
                    <a:pt x="1835" y="6936"/>
                  </a:lnTo>
                  <a:cubicBezTo>
                    <a:pt x="1763" y="7644"/>
                    <a:pt x="1705" y="8338"/>
                    <a:pt x="1662" y="8945"/>
                  </a:cubicBezTo>
                  <a:lnTo>
                    <a:pt x="1402" y="8945"/>
                  </a:lnTo>
                  <a:cubicBezTo>
                    <a:pt x="752" y="8945"/>
                    <a:pt x="217" y="8959"/>
                    <a:pt x="217" y="8988"/>
                  </a:cubicBezTo>
                  <a:cubicBezTo>
                    <a:pt x="217" y="9002"/>
                    <a:pt x="752" y="9017"/>
                    <a:pt x="1402" y="9017"/>
                  </a:cubicBezTo>
                  <a:lnTo>
                    <a:pt x="1662" y="9017"/>
                  </a:lnTo>
                  <a:cubicBezTo>
                    <a:pt x="1619" y="9653"/>
                    <a:pt x="1575" y="10216"/>
                    <a:pt x="1561" y="10693"/>
                  </a:cubicBezTo>
                  <a:cubicBezTo>
                    <a:pt x="1561" y="10823"/>
                    <a:pt x="1546" y="10939"/>
                    <a:pt x="1546" y="11040"/>
                  </a:cubicBezTo>
                  <a:lnTo>
                    <a:pt x="1012" y="11040"/>
                  </a:lnTo>
                  <a:cubicBezTo>
                    <a:pt x="463" y="11040"/>
                    <a:pt x="0" y="11054"/>
                    <a:pt x="0" y="11083"/>
                  </a:cubicBezTo>
                  <a:cubicBezTo>
                    <a:pt x="0" y="11097"/>
                    <a:pt x="463" y="11112"/>
                    <a:pt x="1012" y="11112"/>
                  </a:cubicBezTo>
                  <a:lnTo>
                    <a:pt x="1546" y="11112"/>
                  </a:lnTo>
                  <a:cubicBezTo>
                    <a:pt x="1517" y="11459"/>
                    <a:pt x="1503" y="11748"/>
                    <a:pt x="1503" y="11964"/>
                  </a:cubicBezTo>
                  <a:cubicBezTo>
                    <a:pt x="1517" y="11748"/>
                    <a:pt x="1546" y="11459"/>
                    <a:pt x="1561" y="11112"/>
                  </a:cubicBezTo>
                  <a:cubicBezTo>
                    <a:pt x="1835" y="11112"/>
                    <a:pt x="1994" y="11097"/>
                    <a:pt x="1994" y="11083"/>
                  </a:cubicBezTo>
                  <a:cubicBezTo>
                    <a:pt x="1994" y="11054"/>
                    <a:pt x="1835" y="11054"/>
                    <a:pt x="1561" y="11040"/>
                  </a:cubicBezTo>
                  <a:cubicBezTo>
                    <a:pt x="1561" y="10939"/>
                    <a:pt x="1575" y="10823"/>
                    <a:pt x="1575" y="10693"/>
                  </a:cubicBezTo>
                  <a:cubicBezTo>
                    <a:pt x="1619" y="10216"/>
                    <a:pt x="1647" y="9638"/>
                    <a:pt x="1705" y="9017"/>
                  </a:cubicBezTo>
                  <a:cubicBezTo>
                    <a:pt x="2196" y="9017"/>
                    <a:pt x="2558" y="9002"/>
                    <a:pt x="2558" y="8988"/>
                  </a:cubicBezTo>
                  <a:cubicBezTo>
                    <a:pt x="2558" y="8959"/>
                    <a:pt x="2196" y="8945"/>
                    <a:pt x="1705" y="8945"/>
                  </a:cubicBezTo>
                  <a:cubicBezTo>
                    <a:pt x="1763" y="8338"/>
                    <a:pt x="1806" y="7644"/>
                    <a:pt x="1879" y="6936"/>
                  </a:cubicBezTo>
                  <a:lnTo>
                    <a:pt x="4234" y="6936"/>
                  </a:lnTo>
                  <a:cubicBezTo>
                    <a:pt x="4234" y="7124"/>
                    <a:pt x="4219" y="7283"/>
                    <a:pt x="4219" y="7428"/>
                  </a:cubicBezTo>
                  <a:cubicBezTo>
                    <a:pt x="4190" y="7803"/>
                    <a:pt x="4190" y="8121"/>
                    <a:pt x="4190" y="8352"/>
                  </a:cubicBezTo>
                  <a:cubicBezTo>
                    <a:pt x="3945" y="8338"/>
                    <a:pt x="3714" y="8309"/>
                    <a:pt x="3497" y="8294"/>
                  </a:cubicBezTo>
                  <a:cubicBezTo>
                    <a:pt x="3222" y="8280"/>
                    <a:pt x="2991" y="8237"/>
                    <a:pt x="2847" y="8222"/>
                  </a:cubicBezTo>
                  <a:cubicBezTo>
                    <a:pt x="2774" y="8222"/>
                    <a:pt x="2717" y="8208"/>
                    <a:pt x="2659" y="8208"/>
                  </a:cubicBezTo>
                  <a:lnTo>
                    <a:pt x="2601" y="8208"/>
                  </a:lnTo>
                  <a:cubicBezTo>
                    <a:pt x="2601" y="8208"/>
                    <a:pt x="2630" y="8208"/>
                    <a:pt x="2659" y="8222"/>
                  </a:cubicBezTo>
                  <a:cubicBezTo>
                    <a:pt x="2717" y="8222"/>
                    <a:pt x="2774" y="8237"/>
                    <a:pt x="2847" y="8266"/>
                  </a:cubicBezTo>
                  <a:cubicBezTo>
                    <a:pt x="3006" y="8280"/>
                    <a:pt x="3222" y="8309"/>
                    <a:pt x="3497" y="8352"/>
                  </a:cubicBezTo>
                  <a:cubicBezTo>
                    <a:pt x="3685" y="8367"/>
                    <a:pt x="3945" y="8410"/>
                    <a:pt x="4190" y="8424"/>
                  </a:cubicBezTo>
                  <a:lnTo>
                    <a:pt x="4190" y="8627"/>
                  </a:lnTo>
                  <a:lnTo>
                    <a:pt x="4190" y="8713"/>
                  </a:lnTo>
                  <a:cubicBezTo>
                    <a:pt x="4190" y="8713"/>
                    <a:pt x="4190" y="8670"/>
                    <a:pt x="4219" y="8627"/>
                  </a:cubicBezTo>
                  <a:cubicBezTo>
                    <a:pt x="4219" y="8569"/>
                    <a:pt x="4219" y="8511"/>
                    <a:pt x="4234" y="8424"/>
                  </a:cubicBezTo>
                  <a:cubicBezTo>
                    <a:pt x="4540" y="8445"/>
                    <a:pt x="4876" y="8465"/>
                    <a:pt x="5230" y="8465"/>
                  </a:cubicBezTo>
                  <a:cubicBezTo>
                    <a:pt x="5376" y="8465"/>
                    <a:pt x="5526" y="8462"/>
                    <a:pt x="5679" y="8453"/>
                  </a:cubicBezTo>
                  <a:cubicBezTo>
                    <a:pt x="6488" y="8453"/>
                    <a:pt x="7225" y="8381"/>
                    <a:pt x="7774" y="8309"/>
                  </a:cubicBezTo>
                  <a:cubicBezTo>
                    <a:pt x="7801" y="8676"/>
                    <a:pt x="7828" y="8889"/>
                    <a:pt x="7831" y="8889"/>
                  </a:cubicBezTo>
                  <a:cubicBezTo>
                    <a:pt x="7831" y="8889"/>
                    <a:pt x="7831" y="8889"/>
                    <a:pt x="7831" y="8887"/>
                  </a:cubicBezTo>
                  <a:cubicBezTo>
                    <a:pt x="7831" y="8887"/>
                    <a:pt x="7831" y="8670"/>
                    <a:pt x="7803" y="8294"/>
                  </a:cubicBezTo>
                  <a:lnTo>
                    <a:pt x="7846" y="8294"/>
                  </a:lnTo>
                  <a:cubicBezTo>
                    <a:pt x="8120" y="8251"/>
                    <a:pt x="8352" y="8222"/>
                    <a:pt x="8496" y="8179"/>
                  </a:cubicBezTo>
                  <a:cubicBezTo>
                    <a:pt x="8568" y="8164"/>
                    <a:pt x="8626" y="8164"/>
                    <a:pt x="8669" y="8150"/>
                  </a:cubicBezTo>
                  <a:cubicBezTo>
                    <a:pt x="8713" y="8150"/>
                    <a:pt x="8727" y="8135"/>
                    <a:pt x="8727" y="8135"/>
                  </a:cubicBezTo>
                  <a:lnTo>
                    <a:pt x="8669" y="8135"/>
                  </a:lnTo>
                  <a:cubicBezTo>
                    <a:pt x="8626" y="8135"/>
                    <a:pt x="8568" y="8150"/>
                    <a:pt x="8496" y="8150"/>
                  </a:cubicBezTo>
                  <a:cubicBezTo>
                    <a:pt x="8337" y="8164"/>
                    <a:pt x="8120" y="8208"/>
                    <a:pt x="7846" y="8222"/>
                  </a:cubicBezTo>
                  <a:lnTo>
                    <a:pt x="7830" y="8222"/>
                  </a:lnTo>
                  <a:cubicBezTo>
                    <a:pt x="7830" y="8237"/>
                    <a:pt x="7831" y="8251"/>
                    <a:pt x="7831" y="8266"/>
                  </a:cubicBezTo>
                  <a:cubicBezTo>
                    <a:pt x="7282" y="8309"/>
                    <a:pt x="6546" y="8367"/>
                    <a:pt x="5736" y="8381"/>
                  </a:cubicBezTo>
                  <a:cubicBezTo>
                    <a:pt x="5216" y="8381"/>
                    <a:pt x="4725" y="8367"/>
                    <a:pt x="4292" y="8352"/>
                  </a:cubicBezTo>
                  <a:cubicBezTo>
                    <a:pt x="4306" y="8135"/>
                    <a:pt x="4320" y="7832"/>
                    <a:pt x="4349" y="7428"/>
                  </a:cubicBezTo>
                  <a:cubicBezTo>
                    <a:pt x="4349" y="7269"/>
                    <a:pt x="4364" y="7110"/>
                    <a:pt x="4364" y="6936"/>
                  </a:cubicBezTo>
                  <a:lnTo>
                    <a:pt x="4711" y="6936"/>
                  </a:lnTo>
                  <a:cubicBezTo>
                    <a:pt x="5823" y="6936"/>
                    <a:pt x="6835" y="6936"/>
                    <a:pt x="7571" y="6922"/>
                  </a:cubicBezTo>
                  <a:lnTo>
                    <a:pt x="7730" y="6922"/>
                  </a:lnTo>
                  <a:cubicBezTo>
                    <a:pt x="7739" y="7027"/>
                    <a:pt x="7747" y="7129"/>
                    <a:pt x="7755" y="7227"/>
                  </a:cubicBezTo>
                  <a:lnTo>
                    <a:pt x="7755" y="7227"/>
                  </a:lnTo>
                  <a:cubicBezTo>
                    <a:pt x="7748" y="7116"/>
                    <a:pt x="7740" y="7000"/>
                    <a:pt x="7730" y="6878"/>
                  </a:cubicBezTo>
                  <a:cubicBezTo>
                    <a:pt x="7730" y="6874"/>
                    <a:pt x="7730" y="6869"/>
                    <a:pt x="7730" y="6864"/>
                  </a:cubicBezTo>
                  <a:lnTo>
                    <a:pt x="7571" y="6864"/>
                  </a:lnTo>
                  <a:cubicBezTo>
                    <a:pt x="6835" y="6864"/>
                    <a:pt x="5823" y="6864"/>
                    <a:pt x="4711" y="6850"/>
                  </a:cubicBezTo>
                  <a:lnTo>
                    <a:pt x="4378" y="6850"/>
                  </a:lnTo>
                  <a:cubicBezTo>
                    <a:pt x="4393" y="6344"/>
                    <a:pt x="4422" y="5766"/>
                    <a:pt x="4436" y="5116"/>
                  </a:cubicBezTo>
                  <a:lnTo>
                    <a:pt x="7629" y="5116"/>
                  </a:lnTo>
                  <a:cubicBezTo>
                    <a:pt x="7630" y="5125"/>
                    <a:pt x="7630" y="5135"/>
                    <a:pt x="7631" y="5145"/>
                  </a:cubicBezTo>
                  <a:lnTo>
                    <a:pt x="7631" y="5145"/>
                  </a:lnTo>
                  <a:cubicBezTo>
                    <a:pt x="8497" y="5145"/>
                    <a:pt x="9161" y="5130"/>
                    <a:pt x="9565" y="5130"/>
                  </a:cubicBezTo>
                  <a:cubicBezTo>
                    <a:pt x="9594" y="5434"/>
                    <a:pt x="9652" y="5723"/>
                    <a:pt x="9681" y="6012"/>
                  </a:cubicBezTo>
                  <a:cubicBezTo>
                    <a:pt x="9580" y="6055"/>
                    <a:pt x="9464" y="6113"/>
                    <a:pt x="9349" y="6142"/>
                  </a:cubicBezTo>
                  <a:cubicBezTo>
                    <a:pt x="8987" y="6272"/>
                    <a:pt x="8669" y="6358"/>
                    <a:pt x="8669" y="6373"/>
                  </a:cubicBezTo>
                  <a:cubicBezTo>
                    <a:pt x="8669" y="6378"/>
                    <a:pt x="8679" y="6380"/>
                    <a:pt x="8697" y="6380"/>
                  </a:cubicBezTo>
                  <a:cubicBezTo>
                    <a:pt x="8783" y="6380"/>
                    <a:pt x="9063" y="6322"/>
                    <a:pt x="9363" y="6214"/>
                  </a:cubicBezTo>
                  <a:cubicBezTo>
                    <a:pt x="9493" y="6185"/>
                    <a:pt x="9594" y="6127"/>
                    <a:pt x="9681" y="6084"/>
                  </a:cubicBezTo>
                  <a:cubicBezTo>
                    <a:pt x="9739" y="6431"/>
                    <a:pt x="9782" y="6763"/>
                    <a:pt x="9811" y="7052"/>
                  </a:cubicBezTo>
                  <a:cubicBezTo>
                    <a:pt x="9753" y="7095"/>
                    <a:pt x="9710" y="7167"/>
                    <a:pt x="9638" y="7225"/>
                  </a:cubicBezTo>
                  <a:cubicBezTo>
                    <a:pt x="9464" y="7413"/>
                    <a:pt x="9305" y="7572"/>
                    <a:pt x="9175" y="7716"/>
                  </a:cubicBezTo>
                  <a:cubicBezTo>
                    <a:pt x="9002" y="7731"/>
                    <a:pt x="8872" y="7745"/>
                    <a:pt x="8771" y="7745"/>
                  </a:cubicBezTo>
                  <a:cubicBezTo>
                    <a:pt x="8641" y="7774"/>
                    <a:pt x="8568" y="7774"/>
                    <a:pt x="8568" y="7774"/>
                  </a:cubicBezTo>
                  <a:lnTo>
                    <a:pt x="8771" y="7774"/>
                  </a:lnTo>
                  <a:cubicBezTo>
                    <a:pt x="8857" y="7774"/>
                    <a:pt x="8987" y="7774"/>
                    <a:pt x="9146" y="7745"/>
                  </a:cubicBezTo>
                  <a:lnTo>
                    <a:pt x="9146" y="7745"/>
                  </a:lnTo>
                  <a:cubicBezTo>
                    <a:pt x="8930" y="7991"/>
                    <a:pt x="8800" y="8135"/>
                    <a:pt x="8800" y="8150"/>
                  </a:cubicBezTo>
                  <a:cubicBezTo>
                    <a:pt x="8800" y="8150"/>
                    <a:pt x="8987" y="8005"/>
                    <a:pt x="9219" y="7745"/>
                  </a:cubicBezTo>
                  <a:lnTo>
                    <a:pt x="9291" y="7745"/>
                  </a:lnTo>
                  <a:cubicBezTo>
                    <a:pt x="9464" y="7731"/>
                    <a:pt x="9681" y="7716"/>
                    <a:pt x="9898" y="7702"/>
                  </a:cubicBezTo>
                  <a:cubicBezTo>
                    <a:pt x="9941" y="7948"/>
                    <a:pt x="9970" y="8164"/>
                    <a:pt x="9999" y="8323"/>
                  </a:cubicBezTo>
                  <a:cubicBezTo>
                    <a:pt x="10013" y="8424"/>
                    <a:pt x="10028" y="8497"/>
                    <a:pt x="10028" y="8540"/>
                  </a:cubicBezTo>
                  <a:cubicBezTo>
                    <a:pt x="10042" y="8598"/>
                    <a:pt x="10042" y="8612"/>
                    <a:pt x="10042" y="8612"/>
                  </a:cubicBezTo>
                  <a:lnTo>
                    <a:pt x="10042" y="8540"/>
                  </a:lnTo>
                  <a:cubicBezTo>
                    <a:pt x="10042" y="8497"/>
                    <a:pt x="10028" y="8424"/>
                    <a:pt x="10028" y="8309"/>
                  </a:cubicBezTo>
                  <a:cubicBezTo>
                    <a:pt x="10013" y="8150"/>
                    <a:pt x="9970" y="7933"/>
                    <a:pt x="9955" y="7673"/>
                  </a:cubicBezTo>
                  <a:cubicBezTo>
                    <a:pt x="10259" y="7644"/>
                    <a:pt x="10620" y="7586"/>
                    <a:pt x="10981" y="7514"/>
                  </a:cubicBezTo>
                  <a:lnTo>
                    <a:pt x="10981" y="7514"/>
                  </a:lnTo>
                  <a:cubicBezTo>
                    <a:pt x="10938" y="8150"/>
                    <a:pt x="10909" y="8656"/>
                    <a:pt x="10938" y="8656"/>
                  </a:cubicBezTo>
                  <a:cubicBezTo>
                    <a:pt x="10952" y="8656"/>
                    <a:pt x="11010" y="8150"/>
                    <a:pt x="11054" y="7500"/>
                  </a:cubicBezTo>
                  <a:cubicBezTo>
                    <a:pt x="11473" y="7413"/>
                    <a:pt x="11877" y="7312"/>
                    <a:pt x="12195" y="7211"/>
                  </a:cubicBezTo>
                  <a:cubicBezTo>
                    <a:pt x="12311" y="7601"/>
                    <a:pt x="12397" y="7890"/>
                    <a:pt x="12412" y="7890"/>
                  </a:cubicBezTo>
                  <a:cubicBezTo>
                    <a:pt x="12426" y="7890"/>
                    <a:pt x="12354" y="7586"/>
                    <a:pt x="12267" y="7196"/>
                  </a:cubicBezTo>
                  <a:cubicBezTo>
                    <a:pt x="12412" y="7153"/>
                    <a:pt x="12556" y="7095"/>
                    <a:pt x="12672" y="7066"/>
                  </a:cubicBezTo>
                  <a:cubicBezTo>
                    <a:pt x="12889" y="6994"/>
                    <a:pt x="13047" y="6936"/>
                    <a:pt x="13163" y="6878"/>
                  </a:cubicBezTo>
                  <a:cubicBezTo>
                    <a:pt x="13264" y="6835"/>
                    <a:pt x="13336" y="6806"/>
                    <a:pt x="13336" y="6806"/>
                  </a:cubicBezTo>
                  <a:cubicBezTo>
                    <a:pt x="13359" y="6789"/>
                    <a:pt x="13364" y="6781"/>
                    <a:pt x="13354" y="6781"/>
                  </a:cubicBezTo>
                  <a:cubicBezTo>
                    <a:pt x="13337" y="6781"/>
                    <a:pt x="13285" y="6800"/>
                    <a:pt x="13206" y="6835"/>
                  </a:cubicBezTo>
                  <a:cubicBezTo>
                    <a:pt x="13105" y="6864"/>
                    <a:pt x="12917" y="6922"/>
                    <a:pt x="12701" y="6994"/>
                  </a:cubicBezTo>
                  <a:cubicBezTo>
                    <a:pt x="12585" y="7023"/>
                    <a:pt x="12455" y="7066"/>
                    <a:pt x="12311" y="7124"/>
                  </a:cubicBezTo>
                  <a:cubicBezTo>
                    <a:pt x="12296" y="7066"/>
                    <a:pt x="12296" y="7008"/>
                    <a:pt x="12267" y="6951"/>
                  </a:cubicBezTo>
                  <a:cubicBezTo>
                    <a:pt x="12137" y="6445"/>
                    <a:pt x="12022" y="6055"/>
                    <a:pt x="12007" y="6055"/>
                  </a:cubicBezTo>
                  <a:lnTo>
                    <a:pt x="12007" y="6055"/>
                  </a:lnTo>
                  <a:cubicBezTo>
                    <a:pt x="11978" y="6055"/>
                    <a:pt x="12079" y="6474"/>
                    <a:pt x="12195" y="6980"/>
                  </a:cubicBezTo>
                  <a:cubicBezTo>
                    <a:pt x="12224" y="7037"/>
                    <a:pt x="12238" y="7081"/>
                    <a:pt x="12238" y="7139"/>
                  </a:cubicBezTo>
                  <a:cubicBezTo>
                    <a:pt x="11906" y="7225"/>
                    <a:pt x="11530" y="7312"/>
                    <a:pt x="11111" y="7413"/>
                  </a:cubicBezTo>
                  <a:cubicBezTo>
                    <a:pt x="11169" y="6763"/>
                    <a:pt x="11184" y="6214"/>
                    <a:pt x="11169" y="6214"/>
                  </a:cubicBezTo>
                  <a:lnTo>
                    <a:pt x="11169" y="6214"/>
                  </a:lnTo>
                  <a:cubicBezTo>
                    <a:pt x="11155" y="6214"/>
                    <a:pt x="11097" y="6763"/>
                    <a:pt x="11039" y="7413"/>
                  </a:cubicBezTo>
                  <a:cubicBezTo>
                    <a:pt x="10663" y="7485"/>
                    <a:pt x="10317" y="7529"/>
                    <a:pt x="9999" y="7586"/>
                  </a:cubicBezTo>
                  <a:cubicBezTo>
                    <a:pt x="9999" y="7558"/>
                    <a:pt x="9970" y="7500"/>
                    <a:pt x="9970" y="7471"/>
                  </a:cubicBezTo>
                  <a:cubicBezTo>
                    <a:pt x="9955" y="7341"/>
                    <a:pt x="9941" y="7196"/>
                    <a:pt x="9927" y="7066"/>
                  </a:cubicBezTo>
                  <a:cubicBezTo>
                    <a:pt x="10302" y="6676"/>
                    <a:pt x="10591" y="6358"/>
                    <a:pt x="10577" y="6344"/>
                  </a:cubicBezTo>
                  <a:cubicBezTo>
                    <a:pt x="10576" y="6343"/>
                    <a:pt x="10575" y="6343"/>
                    <a:pt x="10574" y="6343"/>
                  </a:cubicBezTo>
                  <a:cubicBezTo>
                    <a:pt x="10534" y="6343"/>
                    <a:pt x="10278" y="6600"/>
                    <a:pt x="9912" y="6980"/>
                  </a:cubicBezTo>
                  <a:cubicBezTo>
                    <a:pt x="9869" y="6691"/>
                    <a:pt x="9840" y="6387"/>
                    <a:pt x="9782" y="6055"/>
                  </a:cubicBezTo>
                  <a:cubicBezTo>
                    <a:pt x="9941" y="5983"/>
                    <a:pt x="10057" y="5910"/>
                    <a:pt x="10057" y="5910"/>
                  </a:cubicBezTo>
                  <a:cubicBezTo>
                    <a:pt x="10057" y="5908"/>
                    <a:pt x="10055" y="5908"/>
                    <a:pt x="10051" y="5908"/>
                  </a:cubicBezTo>
                  <a:cubicBezTo>
                    <a:pt x="10025" y="5908"/>
                    <a:pt x="9920" y="5947"/>
                    <a:pt x="9782" y="5997"/>
                  </a:cubicBezTo>
                  <a:cubicBezTo>
                    <a:pt x="9739" y="5723"/>
                    <a:pt x="9710" y="5434"/>
                    <a:pt x="9666" y="5130"/>
                  </a:cubicBezTo>
                  <a:cubicBezTo>
                    <a:pt x="9854" y="5130"/>
                    <a:pt x="9941" y="5130"/>
                    <a:pt x="9941" y="5116"/>
                  </a:cubicBezTo>
                  <a:cubicBezTo>
                    <a:pt x="9941" y="5116"/>
                    <a:pt x="9854" y="5116"/>
                    <a:pt x="9666" y="5101"/>
                  </a:cubicBezTo>
                  <a:lnTo>
                    <a:pt x="9609" y="4711"/>
                  </a:lnTo>
                  <a:cubicBezTo>
                    <a:pt x="9551" y="4249"/>
                    <a:pt x="9493" y="3772"/>
                    <a:pt x="9421" y="3367"/>
                  </a:cubicBezTo>
                  <a:cubicBezTo>
                    <a:pt x="9652" y="3367"/>
                    <a:pt x="9782" y="3339"/>
                    <a:pt x="9782" y="3339"/>
                  </a:cubicBezTo>
                  <a:cubicBezTo>
                    <a:pt x="9782" y="3339"/>
                    <a:pt x="9652" y="3324"/>
                    <a:pt x="9421" y="3324"/>
                  </a:cubicBezTo>
                  <a:cubicBezTo>
                    <a:pt x="9349" y="2818"/>
                    <a:pt x="9291" y="2356"/>
                    <a:pt x="9233" y="1966"/>
                  </a:cubicBezTo>
                  <a:cubicBezTo>
                    <a:pt x="9219" y="1865"/>
                    <a:pt x="9204" y="1749"/>
                    <a:pt x="9175" y="1662"/>
                  </a:cubicBezTo>
                  <a:cubicBezTo>
                    <a:pt x="9421" y="1662"/>
                    <a:pt x="9536" y="1648"/>
                    <a:pt x="9536" y="1648"/>
                  </a:cubicBezTo>
                  <a:cubicBezTo>
                    <a:pt x="9536" y="1648"/>
                    <a:pt x="9421" y="1634"/>
                    <a:pt x="9175" y="1634"/>
                  </a:cubicBezTo>
                  <a:cubicBezTo>
                    <a:pt x="9146" y="1431"/>
                    <a:pt x="9132" y="1272"/>
                    <a:pt x="9103" y="1142"/>
                  </a:cubicBezTo>
                  <a:cubicBezTo>
                    <a:pt x="9089" y="1056"/>
                    <a:pt x="9074" y="983"/>
                    <a:pt x="9074" y="926"/>
                  </a:cubicBezTo>
                  <a:cubicBezTo>
                    <a:pt x="9060" y="868"/>
                    <a:pt x="9060" y="853"/>
                    <a:pt x="9060" y="853"/>
                  </a:cubicBezTo>
                  <a:lnTo>
                    <a:pt x="9060" y="926"/>
                  </a:lnTo>
                  <a:cubicBezTo>
                    <a:pt x="9060" y="983"/>
                    <a:pt x="9074" y="1056"/>
                    <a:pt x="9074" y="1157"/>
                  </a:cubicBezTo>
                  <a:cubicBezTo>
                    <a:pt x="9089" y="1287"/>
                    <a:pt x="9103" y="1446"/>
                    <a:pt x="9132" y="1648"/>
                  </a:cubicBezTo>
                  <a:cubicBezTo>
                    <a:pt x="8771" y="1648"/>
                    <a:pt x="8164" y="1634"/>
                    <a:pt x="7441" y="1634"/>
                  </a:cubicBezTo>
                  <a:cubicBezTo>
                    <a:pt x="7384" y="637"/>
                    <a:pt x="7340" y="1"/>
                    <a:pt x="7326" y="1"/>
                  </a:cubicBezTo>
                  <a:close/>
                  <a:moveTo>
                    <a:pt x="1503" y="11965"/>
                  </a:moveTo>
                  <a:cubicBezTo>
                    <a:pt x="1503" y="12109"/>
                    <a:pt x="1488" y="12210"/>
                    <a:pt x="1488" y="12297"/>
                  </a:cubicBezTo>
                  <a:cubicBezTo>
                    <a:pt x="1503" y="12210"/>
                    <a:pt x="1503" y="12109"/>
                    <a:pt x="1503" y="11965"/>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148;p58">
              <a:extLst>
                <a:ext uri="{FF2B5EF4-FFF2-40B4-BE49-F238E27FC236}">
                  <a16:creationId xmlns:a16="http://schemas.microsoft.com/office/drawing/2014/main" id="{6FFC639A-EC88-610C-CEAF-1852AA7D3040}"/>
                </a:ext>
              </a:extLst>
            </p:cNvPr>
            <p:cNvSpPr/>
            <p:nvPr/>
          </p:nvSpPr>
          <p:spPr>
            <a:xfrm>
              <a:off x="4379242" y="1488055"/>
              <a:ext cx="23440" cy="46240"/>
            </a:xfrm>
            <a:custGeom>
              <a:avLst/>
              <a:gdLst/>
              <a:ahLst/>
              <a:cxnLst/>
              <a:rect l="l" t="t" r="r" b="b"/>
              <a:pathLst>
                <a:path w="550" h="1085" extrusionOk="0">
                  <a:moveTo>
                    <a:pt x="549" y="1"/>
                  </a:moveTo>
                  <a:lnTo>
                    <a:pt x="102" y="73"/>
                  </a:lnTo>
                  <a:lnTo>
                    <a:pt x="0" y="868"/>
                  </a:lnTo>
                  <a:lnTo>
                    <a:pt x="376" y="1084"/>
                  </a:lnTo>
                  <a:lnTo>
                    <a:pt x="549" y="535"/>
                  </a:lnTo>
                  <a:lnTo>
                    <a:pt x="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149;p58">
              <a:extLst>
                <a:ext uri="{FF2B5EF4-FFF2-40B4-BE49-F238E27FC236}">
                  <a16:creationId xmlns:a16="http://schemas.microsoft.com/office/drawing/2014/main" id="{1033F846-D9E1-C12F-7D1B-72881A2155BA}"/>
                </a:ext>
              </a:extLst>
            </p:cNvPr>
            <p:cNvSpPr/>
            <p:nvPr/>
          </p:nvSpPr>
          <p:spPr>
            <a:xfrm>
              <a:off x="4358913" y="1515160"/>
              <a:ext cx="49905" cy="338085"/>
            </a:xfrm>
            <a:custGeom>
              <a:avLst/>
              <a:gdLst/>
              <a:ahLst/>
              <a:cxnLst/>
              <a:rect l="l" t="t" r="r" b="b"/>
              <a:pathLst>
                <a:path w="1171" h="7933" extrusionOk="0">
                  <a:moveTo>
                    <a:pt x="868" y="0"/>
                  </a:moveTo>
                  <a:lnTo>
                    <a:pt x="738" y="391"/>
                  </a:lnTo>
                  <a:cubicBezTo>
                    <a:pt x="738" y="391"/>
                    <a:pt x="1" y="6315"/>
                    <a:pt x="160" y="6734"/>
                  </a:cubicBezTo>
                  <a:cubicBezTo>
                    <a:pt x="347" y="7138"/>
                    <a:pt x="766" y="7933"/>
                    <a:pt x="766" y="7933"/>
                  </a:cubicBezTo>
                  <a:lnTo>
                    <a:pt x="1171" y="5578"/>
                  </a:lnTo>
                  <a:lnTo>
                    <a:pt x="8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2150;p58">
            <a:extLst>
              <a:ext uri="{FF2B5EF4-FFF2-40B4-BE49-F238E27FC236}">
                <a16:creationId xmlns:a16="http://schemas.microsoft.com/office/drawing/2014/main" id="{A77E3444-A8CA-89F2-0232-D099C38D7024}"/>
              </a:ext>
            </a:extLst>
          </p:cNvPr>
          <p:cNvGrpSpPr/>
          <p:nvPr/>
        </p:nvGrpSpPr>
        <p:grpSpPr>
          <a:xfrm>
            <a:off x="6738851" y="2663850"/>
            <a:ext cx="1004419" cy="1473913"/>
            <a:chOff x="5040595" y="1614289"/>
            <a:chExt cx="639229" cy="1115224"/>
          </a:xfrm>
        </p:grpSpPr>
        <p:sp>
          <p:nvSpPr>
            <p:cNvPr id="674" name="Google Shape;2151;p58">
              <a:extLst>
                <a:ext uri="{FF2B5EF4-FFF2-40B4-BE49-F238E27FC236}">
                  <a16:creationId xmlns:a16="http://schemas.microsoft.com/office/drawing/2014/main" id="{F62B8D02-E5AD-9A7F-29BB-83012D7E152D}"/>
                </a:ext>
              </a:extLst>
            </p:cNvPr>
            <p:cNvSpPr/>
            <p:nvPr/>
          </p:nvSpPr>
          <p:spPr>
            <a:xfrm>
              <a:off x="5136657" y="2667292"/>
              <a:ext cx="167529" cy="52377"/>
            </a:xfrm>
            <a:custGeom>
              <a:avLst/>
              <a:gdLst/>
              <a:ahLst/>
              <a:cxnLst/>
              <a:rect l="l" t="t" r="r" b="b"/>
              <a:pathLst>
                <a:path w="3931" h="1229" extrusionOk="0">
                  <a:moveTo>
                    <a:pt x="752" y="0"/>
                  </a:moveTo>
                  <a:lnTo>
                    <a:pt x="911" y="751"/>
                  </a:lnTo>
                  <a:cubicBezTo>
                    <a:pt x="911" y="751"/>
                    <a:pt x="0" y="1228"/>
                    <a:pt x="506" y="1228"/>
                  </a:cubicBezTo>
                  <a:cubicBezTo>
                    <a:pt x="1012" y="1199"/>
                    <a:pt x="3930" y="1199"/>
                    <a:pt x="3930" y="1199"/>
                  </a:cubicBezTo>
                  <a:lnTo>
                    <a:pt x="3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152;p58">
              <a:extLst>
                <a:ext uri="{FF2B5EF4-FFF2-40B4-BE49-F238E27FC236}">
                  <a16:creationId xmlns:a16="http://schemas.microsoft.com/office/drawing/2014/main" id="{8BC5C37B-23A0-1879-8588-CC08A29BF545}"/>
                </a:ext>
              </a:extLst>
            </p:cNvPr>
            <p:cNvSpPr/>
            <p:nvPr/>
          </p:nvSpPr>
          <p:spPr>
            <a:xfrm>
              <a:off x="5147400" y="2144498"/>
              <a:ext cx="497602" cy="535105"/>
            </a:xfrm>
            <a:custGeom>
              <a:avLst/>
              <a:gdLst/>
              <a:ahLst/>
              <a:cxnLst/>
              <a:rect l="l" t="t" r="r" b="b"/>
              <a:pathLst>
                <a:path w="11676" h="12556" extrusionOk="0">
                  <a:moveTo>
                    <a:pt x="2034" y="0"/>
                  </a:moveTo>
                  <a:cubicBezTo>
                    <a:pt x="1" y="0"/>
                    <a:pt x="376" y="12556"/>
                    <a:pt x="376" y="12556"/>
                  </a:cubicBezTo>
                  <a:lnTo>
                    <a:pt x="3627" y="12556"/>
                  </a:lnTo>
                  <a:cubicBezTo>
                    <a:pt x="3627" y="12556"/>
                    <a:pt x="3815" y="4638"/>
                    <a:pt x="3829" y="3973"/>
                  </a:cubicBezTo>
                  <a:cubicBezTo>
                    <a:pt x="3832" y="3857"/>
                    <a:pt x="3928" y="3812"/>
                    <a:pt x="4100" y="3812"/>
                  </a:cubicBezTo>
                  <a:cubicBezTo>
                    <a:pt x="4662" y="3812"/>
                    <a:pt x="6035" y="4291"/>
                    <a:pt x="7578" y="4291"/>
                  </a:cubicBezTo>
                  <a:cubicBezTo>
                    <a:pt x="8193" y="4291"/>
                    <a:pt x="8836" y="4215"/>
                    <a:pt x="9464" y="4002"/>
                  </a:cubicBezTo>
                  <a:cubicBezTo>
                    <a:pt x="11675" y="3280"/>
                    <a:pt x="10664" y="722"/>
                    <a:pt x="10664" y="722"/>
                  </a:cubicBezTo>
                  <a:cubicBezTo>
                    <a:pt x="10664" y="722"/>
                    <a:pt x="3656" y="72"/>
                    <a:pt x="2038" y="0"/>
                  </a:cubicBezTo>
                  <a:cubicBezTo>
                    <a:pt x="2037" y="0"/>
                    <a:pt x="2035" y="0"/>
                    <a:pt x="2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153;p58">
              <a:extLst>
                <a:ext uri="{FF2B5EF4-FFF2-40B4-BE49-F238E27FC236}">
                  <a16:creationId xmlns:a16="http://schemas.microsoft.com/office/drawing/2014/main" id="{20C305EA-BA72-7F6D-C125-361EFFD9E42A}"/>
                </a:ext>
              </a:extLst>
            </p:cNvPr>
            <p:cNvSpPr/>
            <p:nvPr/>
          </p:nvSpPr>
          <p:spPr>
            <a:xfrm>
              <a:off x="5153874" y="2713447"/>
              <a:ext cx="146604" cy="1279"/>
            </a:xfrm>
            <a:custGeom>
              <a:avLst/>
              <a:gdLst/>
              <a:ahLst/>
              <a:cxnLst/>
              <a:rect l="l" t="t" r="r" b="b"/>
              <a:pathLst>
                <a:path w="3440" h="30" extrusionOk="0">
                  <a:moveTo>
                    <a:pt x="1720" y="1"/>
                  </a:moveTo>
                  <a:cubicBezTo>
                    <a:pt x="781" y="1"/>
                    <a:pt x="1" y="15"/>
                    <a:pt x="1" y="15"/>
                  </a:cubicBezTo>
                  <a:cubicBezTo>
                    <a:pt x="1" y="30"/>
                    <a:pt x="781" y="30"/>
                    <a:pt x="1720" y="30"/>
                  </a:cubicBezTo>
                  <a:cubicBezTo>
                    <a:pt x="2660" y="30"/>
                    <a:pt x="3440" y="15"/>
                    <a:pt x="3440" y="15"/>
                  </a:cubicBezTo>
                  <a:cubicBezTo>
                    <a:pt x="3440" y="1"/>
                    <a:pt x="2674" y="1"/>
                    <a:pt x="1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154;p58">
              <a:extLst>
                <a:ext uri="{FF2B5EF4-FFF2-40B4-BE49-F238E27FC236}">
                  <a16:creationId xmlns:a16="http://schemas.microsoft.com/office/drawing/2014/main" id="{732DC0D3-E17B-7D0A-2C61-6392D385CC99}"/>
                </a:ext>
              </a:extLst>
            </p:cNvPr>
            <p:cNvSpPr/>
            <p:nvPr/>
          </p:nvSpPr>
          <p:spPr>
            <a:xfrm>
              <a:off x="5169302" y="2701769"/>
              <a:ext cx="12359" cy="4347"/>
            </a:xfrm>
            <a:custGeom>
              <a:avLst/>
              <a:gdLst/>
              <a:ahLst/>
              <a:cxnLst/>
              <a:rect l="l" t="t" r="r" b="b"/>
              <a:pathLst>
                <a:path w="290" h="102" extrusionOk="0">
                  <a:moveTo>
                    <a:pt x="0" y="0"/>
                  </a:moveTo>
                  <a:lnTo>
                    <a:pt x="0" y="0"/>
                  </a:lnTo>
                  <a:cubicBezTo>
                    <a:pt x="0" y="0"/>
                    <a:pt x="72" y="29"/>
                    <a:pt x="145" y="43"/>
                  </a:cubicBezTo>
                  <a:cubicBezTo>
                    <a:pt x="217" y="87"/>
                    <a:pt x="289" y="101"/>
                    <a:pt x="289" y="101"/>
                  </a:cubicBezTo>
                  <a:cubicBezTo>
                    <a:pt x="289" y="101"/>
                    <a:pt x="246" y="72"/>
                    <a:pt x="145" y="29"/>
                  </a:cubicBezTo>
                  <a:cubicBezTo>
                    <a:pt x="72" y="0"/>
                    <a:pt x="0" y="0"/>
                    <a:pt x="0" y="0"/>
                  </a:cubicBezTo>
                  <a:close/>
                </a:path>
              </a:pathLst>
            </a:custGeom>
            <a:solidFill>
              <a:srgbClr val="415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155;p58">
              <a:extLst>
                <a:ext uri="{FF2B5EF4-FFF2-40B4-BE49-F238E27FC236}">
                  <a16:creationId xmlns:a16="http://schemas.microsoft.com/office/drawing/2014/main" id="{9B380BFE-5656-C943-216D-C66ADD76E058}"/>
                </a:ext>
              </a:extLst>
            </p:cNvPr>
            <p:cNvSpPr/>
            <p:nvPr/>
          </p:nvSpPr>
          <p:spPr>
            <a:xfrm>
              <a:off x="5174843" y="2699298"/>
              <a:ext cx="12956" cy="3750"/>
            </a:xfrm>
            <a:custGeom>
              <a:avLst/>
              <a:gdLst/>
              <a:ahLst/>
              <a:cxnLst/>
              <a:rect l="l" t="t" r="r" b="b"/>
              <a:pathLst>
                <a:path w="304" h="88" extrusionOk="0">
                  <a:moveTo>
                    <a:pt x="0" y="0"/>
                  </a:moveTo>
                  <a:cubicBezTo>
                    <a:pt x="0" y="15"/>
                    <a:pt x="72" y="15"/>
                    <a:pt x="159" y="44"/>
                  </a:cubicBezTo>
                  <a:cubicBezTo>
                    <a:pt x="231" y="73"/>
                    <a:pt x="304" y="87"/>
                    <a:pt x="304" y="87"/>
                  </a:cubicBezTo>
                  <a:cubicBezTo>
                    <a:pt x="304" y="87"/>
                    <a:pt x="246" y="44"/>
                    <a:pt x="159" y="15"/>
                  </a:cubicBezTo>
                  <a:cubicBezTo>
                    <a:pt x="72" y="0"/>
                    <a:pt x="0" y="0"/>
                    <a:pt x="0" y="0"/>
                  </a:cubicBezTo>
                  <a:close/>
                </a:path>
              </a:pathLst>
            </a:custGeom>
            <a:solidFill>
              <a:srgbClr val="415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156;p58">
              <a:extLst>
                <a:ext uri="{FF2B5EF4-FFF2-40B4-BE49-F238E27FC236}">
                  <a16:creationId xmlns:a16="http://schemas.microsoft.com/office/drawing/2014/main" id="{F195C602-2807-ED2C-54C2-0434434CC301}"/>
                </a:ext>
              </a:extLst>
            </p:cNvPr>
            <p:cNvSpPr/>
            <p:nvPr/>
          </p:nvSpPr>
          <p:spPr>
            <a:xfrm>
              <a:off x="5166191" y="2705392"/>
              <a:ext cx="10527" cy="9333"/>
            </a:xfrm>
            <a:custGeom>
              <a:avLst/>
              <a:gdLst/>
              <a:ahLst/>
              <a:cxnLst/>
              <a:rect l="l" t="t" r="r" b="b"/>
              <a:pathLst>
                <a:path w="247" h="219" extrusionOk="0">
                  <a:moveTo>
                    <a:pt x="23" y="1"/>
                  </a:moveTo>
                  <a:cubicBezTo>
                    <a:pt x="9" y="1"/>
                    <a:pt x="1" y="2"/>
                    <a:pt x="1" y="2"/>
                  </a:cubicBezTo>
                  <a:cubicBezTo>
                    <a:pt x="1" y="2"/>
                    <a:pt x="73" y="2"/>
                    <a:pt x="145" y="74"/>
                  </a:cubicBezTo>
                  <a:cubicBezTo>
                    <a:pt x="218" y="146"/>
                    <a:pt x="247" y="219"/>
                    <a:pt x="247" y="219"/>
                  </a:cubicBezTo>
                  <a:cubicBezTo>
                    <a:pt x="247" y="219"/>
                    <a:pt x="247" y="132"/>
                    <a:pt x="174" y="60"/>
                  </a:cubicBezTo>
                  <a:cubicBezTo>
                    <a:pt x="123" y="8"/>
                    <a:pt x="56" y="1"/>
                    <a:pt x="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157;p58">
              <a:extLst>
                <a:ext uri="{FF2B5EF4-FFF2-40B4-BE49-F238E27FC236}">
                  <a16:creationId xmlns:a16="http://schemas.microsoft.com/office/drawing/2014/main" id="{92F95BDD-5CB7-3AAC-072B-64D53B872A22}"/>
                </a:ext>
              </a:extLst>
            </p:cNvPr>
            <p:cNvSpPr/>
            <p:nvPr/>
          </p:nvSpPr>
          <p:spPr>
            <a:xfrm>
              <a:off x="5040595" y="2677136"/>
              <a:ext cx="168126" cy="52377"/>
            </a:xfrm>
            <a:custGeom>
              <a:avLst/>
              <a:gdLst/>
              <a:ahLst/>
              <a:cxnLst/>
              <a:rect l="l" t="t" r="r" b="b"/>
              <a:pathLst>
                <a:path w="3945" h="1229" extrusionOk="0">
                  <a:moveTo>
                    <a:pt x="766" y="0"/>
                  </a:moveTo>
                  <a:lnTo>
                    <a:pt x="925" y="752"/>
                  </a:lnTo>
                  <a:cubicBezTo>
                    <a:pt x="925" y="752"/>
                    <a:pt x="0" y="1228"/>
                    <a:pt x="506" y="1228"/>
                  </a:cubicBezTo>
                  <a:cubicBezTo>
                    <a:pt x="1041" y="1214"/>
                    <a:pt x="3945" y="1214"/>
                    <a:pt x="3945" y="1214"/>
                  </a:cubicBezTo>
                  <a:lnTo>
                    <a:pt x="37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158;p58">
              <a:extLst>
                <a:ext uri="{FF2B5EF4-FFF2-40B4-BE49-F238E27FC236}">
                  <a16:creationId xmlns:a16="http://schemas.microsoft.com/office/drawing/2014/main" id="{46917CD2-10CD-DC0F-228E-20C049E843C8}"/>
                </a:ext>
              </a:extLst>
            </p:cNvPr>
            <p:cNvSpPr/>
            <p:nvPr/>
          </p:nvSpPr>
          <p:spPr>
            <a:xfrm>
              <a:off x="5058452" y="2723931"/>
              <a:ext cx="146604" cy="1875"/>
            </a:xfrm>
            <a:custGeom>
              <a:avLst/>
              <a:gdLst/>
              <a:ahLst/>
              <a:cxnLst/>
              <a:rect l="l" t="t" r="r" b="b"/>
              <a:pathLst>
                <a:path w="3440" h="44" extrusionOk="0">
                  <a:moveTo>
                    <a:pt x="1720" y="0"/>
                  </a:moveTo>
                  <a:cubicBezTo>
                    <a:pt x="781" y="0"/>
                    <a:pt x="0" y="15"/>
                    <a:pt x="0" y="15"/>
                  </a:cubicBezTo>
                  <a:cubicBezTo>
                    <a:pt x="0" y="15"/>
                    <a:pt x="781" y="15"/>
                    <a:pt x="1720" y="44"/>
                  </a:cubicBezTo>
                  <a:cubicBezTo>
                    <a:pt x="2659" y="44"/>
                    <a:pt x="3439" y="15"/>
                    <a:pt x="3439" y="15"/>
                  </a:cubicBezTo>
                  <a:cubicBezTo>
                    <a:pt x="3439" y="0"/>
                    <a:pt x="2673" y="0"/>
                    <a:pt x="1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159;p58">
              <a:extLst>
                <a:ext uri="{FF2B5EF4-FFF2-40B4-BE49-F238E27FC236}">
                  <a16:creationId xmlns:a16="http://schemas.microsoft.com/office/drawing/2014/main" id="{81C0D96B-35B2-7721-9313-5B052004391E}"/>
                </a:ext>
              </a:extLst>
            </p:cNvPr>
            <p:cNvSpPr/>
            <p:nvPr/>
          </p:nvSpPr>
          <p:spPr>
            <a:xfrm>
              <a:off x="5073837" y="2711614"/>
              <a:ext cx="12359" cy="4944"/>
            </a:xfrm>
            <a:custGeom>
              <a:avLst/>
              <a:gdLst/>
              <a:ahLst/>
              <a:cxnLst/>
              <a:rect l="l" t="t" r="r" b="b"/>
              <a:pathLst>
                <a:path w="290" h="116" extrusionOk="0">
                  <a:moveTo>
                    <a:pt x="1" y="0"/>
                  </a:moveTo>
                  <a:cubicBezTo>
                    <a:pt x="1" y="0"/>
                    <a:pt x="73" y="44"/>
                    <a:pt x="145" y="58"/>
                  </a:cubicBezTo>
                  <a:cubicBezTo>
                    <a:pt x="217" y="87"/>
                    <a:pt x="290" y="116"/>
                    <a:pt x="290" y="116"/>
                  </a:cubicBezTo>
                  <a:lnTo>
                    <a:pt x="145" y="44"/>
                  </a:lnTo>
                  <a:cubicBezTo>
                    <a:pt x="73" y="0"/>
                    <a:pt x="1"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160;p58">
              <a:extLst>
                <a:ext uri="{FF2B5EF4-FFF2-40B4-BE49-F238E27FC236}">
                  <a16:creationId xmlns:a16="http://schemas.microsoft.com/office/drawing/2014/main" id="{817BB129-C99B-E575-5432-F588618C6A57}"/>
                </a:ext>
              </a:extLst>
            </p:cNvPr>
            <p:cNvSpPr/>
            <p:nvPr/>
          </p:nvSpPr>
          <p:spPr>
            <a:xfrm>
              <a:off x="5079377" y="2709142"/>
              <a:ext cx="12998" cy="4347"/>
            </a:xfrm>
            <a:custGeom>
              <a:avLst/>
              <a:gdLst/>
              <a:ahLst/>
              <a:cxnLst/>
              <a:rect l="l" t="t" r="r" b="b"/>
              <a:pathLst>
                <a:path w="305" h="102" extrusionOk="0">
                  <a:moveTo>
                    <a:pt x="1" y="1"/>
                  </a:moveTo>
                  <a:cubicBezTo>
                    <a:pt x="1" y="29"/>
                    <a:pt x="73" y="44"/>
                    <a:pt x="160" y="44"/>
                  </a:cubicBezTo>
                  <a:cubicBezTo>
                    <a:pt x="232" y="73"/>
                    <a:pt x="304" y="102"/>
                    <a:pt x="304" y="102"/>
                  </a:cubicBezTo>
                  <a:cubicBezTo>
                    <a:pt x="304" y="102"/>
                    <a:pt x="261" y="44"/>
                    <a:pt x="160" y="29"/>
                  </a:cubicBezTo>
                  <a:cubicBezTo>
                    <a:pt x="73"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161;p58">
              <a:extLst>
                <a:ext uri="{FF2B5EF4-FFF2-40B4-BE49-F238E27FC236}">
                  <a16:creationId xmlns:a16="http://schemas.microsoft.com/office/drawing/2014/main" id="{A4BDB9D6-B551-9A41-CED4-61906D6D1675}"/>
                </a:ext>
              </a:extLst>
            </p:cNvPr>
            <p:cNvSpPr/>
            <p:nvPr/>
          </p:nvSpPr>
          <p:spPr>
            <a:xfrm>
              <a:off x="5164358" y="2707523"/>
              <a:ext cx="41936" cy="15811"/>
            </a:xfrm>
            <a:custGeom>
              <a:avLst/>
              <a:gdLst/>
              <a:ahLst/>
              <a:cxnLst/>
              <a:rect l="l" t="t" r="r" b="b"/>
              <a:pathLst>
                <a:path w="984" h="371" extrusionOk="0">
                  <a:moveTo>
                    <a:pt x="690" y="0"/>
                  </a:moveTo>
                  <a:cubicBezTo>
                    <a:pt x="615" y="0"/>
                    <a:pt x="527" y="7"/>
                    <a:pt x="434" y="24"/>
                  </a:cubicBezTo>
                  <a:cubicBezTo>
                    <a:pt x="261" y="67"/>
                    <a:pt x="160" y="154"/>
                    <a:pt x="87" y="226"/>
                  </a:cubicBezTo>
                  <a:cubicBezTo>
                    <a:pt x="44" y="255"/>
                    <a:pt x="29" y="313"/>
                    <a:pt x="15" y="327"/>
                  </a:cubicBezTo>
                  <a:cubicBezTo>
                    <a:pt x="1" y="356"/>
                    <a:pt x="1" y="371"/>
                    <a:pt x="1" y="371"/>
                  </a:cubicBezTo>
                  <a:cubicBezTo>
                    <a:pt x="1" y="371"/>
                    <a:pt x="15" y="313"/>
                    <a:pt x="87" y="255"/>
                  </a:cubicBezTo>
                  <a:cubicBezTo>
                    <a:pt x="160" y="169"/>
                    <a:pt x="290" y="96"/>
                    <a:pt x="434" y="67"/>
                  </a:cubicBezTo>
                  <a:cubicBezTo>
                    <a:pt x="593" y="24"/>
                    <a:pt x="723" y="24"/>
                    <a:pt x="824" y="24"/>
                  </a:cubicBezTo>
                  <a:lnTo>
                    <a:pt x="983" y="24"/>
                  </a:lnTo>
                  <a:cubicBezTo>
                    <a:pt x="983" y="24"/>
                    <a:pt x="940" y="10"/>
                    <a:pt x="824" y="10"/>
                  </a:cubicBezTo>
                  <a:cubicBezTo>
                    <a:pt x="788" y="4"/>
                    <a:pt x="742" y="0"/>
                    <a:pt x="6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162;p58">
              <a:extLst>
                <a:ext uri="{FF2B5EF4-FFF2-40B4-BE49-F238E27FC236}">
                  <a16:creationId xmlns:a16="http://schemas.microsoft.com/office/drawing/2014/main" id="{AA8958F2-32AE-35AA-DE04-EB8E9E653D63}"/>
                </a:ext>
              </a:extLst>
            </p:cNvPr>
            <p:cNvSpPr/>
            <p:nvPr/>
          </p:nvSpPr>
          <p:spPr>
            <a:xfrm>
              <a:off x="5070768" y="2715237"/>
              <a:ext cx="10484" cy="9333"/>
            </a:xfrm>
            <a:custGeom>
              <a:avLst/>
              <a:gdLst/>
              <a:ahLst/>
              <a:cxnLst/>
              <a:rect l="l" t="t" r="r" b="b"/>
              <a:pathLst>
                <a:path w="246" h="219" extrusionOk="0">
                  <a:moveTo>
                    <a:pt x="22" y="1"/>
                  </a:moveTo>
                  <a:cubicBezTo>
                    <a:pt x="9" y="1"/>
                    <a:pt x="0" y="2"/>
                    <a:pt x="0" y="2"/>
                  </a:cubicBezTo>
                  <a:cubicBezTo>
                    <a:pt x="0" y="2"/>
                    <a:pt x="73" y="2"/>
                    <a:pt x="145" y="74"/>
                  </a:cubicBezTo>
                  <a:cubicBezTo>
                    <a:pt x="217" y="146"/>
                    <a:pt x="246" y="219"/>
                    <a:pt x="246" y="219"/>
                  </a:cubicBezTo>
                  <a:cubicBezTo>
                    <a:pt x="246" y="219"/>
                    <a:pt x="246" y="132"/>
                    <a:pt x="174" y="60"/>
                  </a:cubicBezTo>
                  <a:cubicBezTo>
                    <a:pt x="122" y="8"/>
                    <a:pt x="56" y="1"/>
                    <a:pt x="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163;p58">
              <a:extLst>
                <a:ext uri="{FF2B5EF4-FFF2-40B4-BE49-F238E27FC236}">
                  <a16:creationId xmlns:a16="http://schemas.microsoft.com/office/drawing/2014/main" id="{7E2905A4-70EC-3949-9125-F0A464DCADF9}"/>
                </a:ext>
              </a:extLst>
            </p:cNvPr>
            <p:cNvSpPr/>
            <p:nvPr/>
          </p:nvSpPr>
          <p:spPr>
            <a:xfrm>
              <a:off x="5118799" y="2717751"/>
              <a:ext cx="28980" cy="1918"/>
            </a:xfrm>
            <a:custGeom>
              <a:avLst/>
              <a:gdLst/>
              <a:ahLst/>
              <a:cxnLst/>
              <a:rect l="l" t="t" r="r" b="b"/>
              <a:pathLst>
                <a:path w="680" h="45" extrusionOk="0">
                  <a:moveTo>
                    <a:pt x="347" y="1"/>
                  </a:moveTo>
                  <a:cubicBezTo>
                    <a:pt x="159" y="1"/>
                    <a:pt x="0" y="15"/>
                    <a:pt x="0" y="15"/>
                  </a:cubicBezTo>
                  <a:cubicBezTo>
                    <a:pt x="0" y="15"/>
                    <a:pt x="145" y="15"/>
                    <a:pt x="347" y="44"/>
                  </a:cubicBezTo>
                  <a:cubicBezTo>
                    <a:pt x="521" y="44"/>
                    <a:pt x="679" y="15"/>
                    <a:pt x="679" y="15"/>
                  </a:cubicBezTo>
                  <a:cubicBezTo>
                    <a:pt x="679" y="15"/>
                    <a:pt x="521"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164;p58">
              <a:extLst>
                <a:ext uri="{FF2B5EF4-FFF2-40B4-BE49-F238E27FC236}">
                  <a16:creationId xmlns:a16="http://schemas.microsoft.com/office/drawing/2014/main" id="{6D106512-70C5-3C58-E671-D18E4E80A975}"/>
                </a:ext>
              </a:extLst>
            </p:cNvPr>
            <p:cNvSpPr/>
            <p:nvPr/>
          </p:nvSpPr>
          <p:spPr>
            <a:xfrm>
              <a:off x="5147737" y="2144498"/>
              <a:ext cx="497602" cy="535105"/>
            </a:xfrm>
            <a:custGeom>
              <a:avLst/>
              <a:gdLst/>
              <a:ahLst/>
              <a:cxnLst/>
              <a:rect l="l" t="t" r="r" b="b"/>
              <a:pathLst>
                <a:path w="11676" h="12556" extrusionOk="0">
                  <a:moveTo>
                    <a:pt x="2034" y="0"/>
                  </a:moveTo>
                  <a:cubicBezTo>
                    <a:pt x="1" y="0"/>
                    <a:pt x="376" y="12556"/>
                    <a:pt x="376" y="12556"/>
                  </a:cubicBezTo>
                  <a:lnTo>
                    <a:pt x="3627" y="12556"/>
                  </a:lnTo>
                  <a:cubicBezTo>
                    <a:pt x="3627" y="12556"/>
                    <a:pt x="3815" y="4638"/>
                    <a:pt x="3829" y="3973"/>
                  </a:cubicBezTo>
                  <a:cubicBezTo>
                    <a:pt x="3832" y="3857"/>
                    <a:pt x="3928" y="3812"/>
                    <a:pt x="4100" y="3812"/>
                  </a:cubicBezTo>
                  <a:cubicBezTo>
                    <a:pt x="4662" y="3812"/>
                    <a:pt x="6035" y="4291"/>
                    <a:pt x="7578" y="4291"/>
                  </a:cubicBezTo>
                  <a:cubicBezTo>
                    <a:pt x="8193" y="4291"/>
                    <a:pt x="8836" y="4215"/>
                    <a:pt x="9464" y="4002"/>
                  </a:cubicBezTo>
                  <a:cubicBezTo>
                    <a:pt x="11675" y="3280"/>
                    <a:pt x="10664" y="722"/>
                    <a:pt x="10664" y="722"/>
                  </a:cubicBezTo>
                  <a:cubicBezTo>
                    <a:pt x="10664" y="722"/>
                    <a:pt x="3656" y="72"/>
                    <a:pt x="2038" y="0"/>
                  </a:cubicBezTo>
                  <a:cubicBezTo>
                    <a:pt x="2037" y="0"/>
                    <a:pt x="2035" y="0"/>
                    <a:pt x="2034"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165;p58">
              <a:extLst>
                <a:ext uri="{FF2B5EF4-FFF2-40B4-BE49-F238E27FC236}">
                  <a16:creationId xmlns:a16="http://schemas.microsoft.com/office/drawing/2014/main" id="{0E14C394-8089-977C-3761-9B7F759B7FDF}"/>
                </a:ext>
              </a:extLst>
            </p:cNvPr>
            <p:cNvSpPr/>
            <p:nvPr/>
          </p:nvSpPr>
          <p:spPr>
            <a:xfrm>
              <a:off x="5057216" y="2162951"/>
              <a:ext cx="588718" cy="535148"/>
            </a:xfrm>
            <a:custGeom>
              <a:avLst/>
              <a:gdLst/>
              <a:ahLst/>
              <a:cxnLst/>
              <a:rect l="l" t="t" r="r" b="b"/>
              <a:pathLst>
                <a:path w="13814" h="12557" extrusionOk="0">
                  <a:moveTo>
                    <a:pt x="2034" y="0"/>
                  </a:moveTo>
                  <a:cubicBezTo>
                    <a:pt x="1" y="0"/>
                    <a:pt x="376" y="12556"/>
                    <a:pt x="376" y="12556"/>
                  </a:cubicBezTo>
                  <a:lnTo>
                    <a:pt x="3627" y="12556"/>
                  </a:lnTo>
                  <a:cubicBezTo>
                    <a:pt x="3627" y="12556"/>
                    <a:pt x="3815" y="4639"/>
                    <a:pt x="3829" y="3974"/>
                  </a:cubicBezTo>
                  <a:cubicBezTo>
                    <a:pt x="3836" y="3825"/>
                    <a:pt x="4063" y="3771"/>
                    <a:pt x="4442" y="3771"/>
                  </a:cubicBezTo>
                  <a:cubicBezTo>
                    <a:pt x="5418" y="3771"/>
                    <a:pt x="7404" y="4126"/>
                    <a:pt x="9248" y="4126"/>
                  </a:cubicBezTo>
                  <a:cubicBezTo>
                    <a:pt x="9877" y="4126"/>
                    <a:pt x="10489" y="4085"/>
                    <a:pt x="11039" y="3974"/>
                  </a:cubicBezTo>
                  <a:cubicBezTo>
                    <a:pt x="13813" y="3425"/>
                    <a:pt x="13105" y="578"/>
                    <a:pt x="13105" y="578"/>
                  </a:cubicBezTo>
                  <a:cubicBezTo>
                    <a:pt x="13105" y="578"/>
                    <a:pt x="3627" y="58"/>
                    <a:pt x="2038" y="0"/>
                  </a:cubicBezTo>
                  <a:cubicBezTo>
                    <a:pt x="2037" y="0"/>
                    <a:pt x="2035" y="0"/>
                    <a:pt x="2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166;p58">
              <a:extLst>
                <a:ext uri="{FF2B5EF4-FFF2-40B4-BE49-F238E27FC236}">
                  <a16:creationId xmlns:a16="http://schemas.microsoft.com/office/drawing/2014/main" id="{4EACE5A8-32B9-D851-3F19-7FF5FCDDB57C}"/>
                </a:ext>
              </a:extLst>
            </p:cNvPr>
            <p:cNvSpPr/>
            <p:nvPr/>
          </p:nvSpPr>
          <p:spPr>
            <a:xfrm>
              <a:off x="5192700" y="2190056"/>
              <a:ext cx="411344" cy="505571"/>
            </a:xfrm>
            <a:custGeom>
              <a:avLst/>
              <a:gdLst/>
              <a:ahLst/>
              <a:cxnLst/>
              <a:rect l="l" t="t" r="r" b="b"/>
              <a:pathLst>
                <a:path w="9652" h="11863" extrusionOk="0">
                  <a:moveTo>
                    <a:pt x="9565" y="0"/>
                  </a:moveTo>
                  <a:lnTo>
                    <a:pt x="9565" y="0"/>
                  </a:lnTo>
                  <a:cubicBezTo>
                    <a:pt x="9566" y="2"/>
                    <a:pt x="9580" y="74"/>
                    <a:pt x="9609" y="188"/>
                  </a:cubicBezTo>
                  <a:cubicBezTo>
                    <a:pt x="9623" y="318"/>
                    <a:pt x="9623" y="520"/>
                    <a:pt x="9565" y="752"/>
                  </a:cubicBezTo>
                  <a:cubicBezTo>
                    <a:pt x="9507" y="983"/>
                    <a:pt x="9392" y="1272"/>
                    <a:pt x="9146" y="1546"/>
                  </a:cubicBezTo>
                  <a:cubicBezTo>
                    <a:pt x="9031" y="1676"/>
                    <a:pt x="8901" y="1806"/>
                    <a:pt x="8742" y="1922"/>
                  </a:cubicBezTo>
                  <a:cubicBezTo>
                    <a:pt x="8568" y="2052"/>
                    <a:pt x="8380" y="2139"/>
                    <a:pt x="8178" y="2240"/>
                  </a:cubicBezTo>
                  <a:cubicBezTo>
                    <a:pt x="7774" y="2399"/>
                    <a:pt x="7297" y="2500"/>
                    <a:pt x="6762" y="2558"/>
                  </a:cubicBezTo>
                  <a:cubicBezTo>
                    <a:pt x="6242" y="2615"/>
                    <a:pt x="5679" y="2644"/>
                    <a:pt x="5086" y="2688"/>
                  </a:cubicBezTo>
                  <a:cubicBezTo>
                    <a:pt x="4672" y="2708"/>
                    <a:pt x="4241" y="2718"/>
                    <a:pt x="3796" y="2718"/>
                  </a:cubicBezTo>
                  <a:cubicBezTo>
                    <a:pt x="2985" y="2718"/>
                    <a:pt x="2129" y="2686"/>
                    <a:pt x="1243" y="2630"/>
                  </a:cubicBezTo>
                  <a:cubicBezTo>
                    <a:pt x="1185" y="2625"/>
                    <a:pt x="1126" y="2622"/>
                    <a:pt x="1066" y="2622"/>
                  </a:cubicBezTo>
                  <a:cubicBezTo>
                    <a:pt x="947" y="2622"/>
                    <a:pt x="829" y="2635"/>
                    <a:pt x="723" y="2673"/>
                  </a:cubicBezTo>
                  <a:cubicBezTo>
                    <a:pt x="549" y="2702"/>
                    <a:pt x="390" y="2832"/>
                    <a:pt x="318" y="2991"/>
                  </a:cubicBezTo>
                  <a:cubicBezTo>
                    <a:pt x="246" y="3136"/>
                    <a:pt x="231" y="3323"/>
                    <a:pt x="231" y="3482"/>
                  </a:cubicBezTo>
                  <a:cubicBezTo>
                    <a:pt x="231" y="3641"/>
                    <a:pt x="217" y="3800"/>
                    <a:pt x="217" y="3974"/>
                  </a:cubicBezTo>
                  <a:cubicBezTo>
                    <a:pt x="202" y="4624"/>
                    <a:pt x="174" y="5231"/>
                    <a:pt x="159" y="5823"/>
                  </a:cubicBezTo>
                  <a:cubicBezTo>
                    <a:pt x="130" y="7008"/>
                    <a:pt x="87" y="8063"/>
                    <a:pt x="72" y="8973"/>
                  </a:cubicBezTo>
                  <a:cubicBezTo>
                    <a:pt x="58" y="9854"/>
                    <a:pt x="29" y="10577"/>
                    <a:pt x="15" y="11082"/>
                  </a:cubicBezTo>
                  <a:cubicBezTo>
                    <a:pt x="0" y="11328"/>
                    <a:pt x="0" y="11516"/>
                    <a:pt x="0" y="11660"/>
                  </a:cubicBezTo>
                  <a:lnTo>
                    <a:pt x="0" y="11805"/>
                  </a:lnTo>
                  <a:lnTo>
                    <a:pt x="0" y="11863"/>
                  </a:lnTo>
                  <a:cubicBezTo>
                    <a:pt x="0" y="11863"/>
                    <a:pt x="0" y="11848"/>
                    <a:pt x="44" y="11819"/>
                  </a:cubicBezTo>
                  <a:lnTo>
                    <a:pt x="44" y="11675"/>
                  </a:lnTo>
                  <a:cubicBezTo>
                    <a:pt x="44" y="11530"/>
                    <a:pt x="44" y="11357"/>
                    <a:pt x="72" y="11097"/>
                  </a:cubicBezTo>
                  <a:cubicBezTo>
                    <a:pt x="87" y="10591"/>
                    <a:pt x="101" y="9869"/>
                    <a:pt x="145" y="8987"/>
                  </a:cubicBezTo>
                  <a:cubicBezTo>
                    <a:pt x="174" y="8106"/>
                    <a:pt x="217" y="7037"/>
                    <a:pt x="246" y="5852"/>
                  </a:cubicBezTo>
                  <a:cubicBezTo>
                    <a:pt x="260" y="5245"/>
                    <a:pt x="289" y="4638"/>
                    <a:pt x="304" y="3988"/>
                  </a:cubicBezTo>
                  <a:cubicBezTo>
                    <a:pt x="304" y="3829"/>
                    <a:pt x="318" y="3656"/>
                    <a:pt x="318" y="3497"/>
                  </a:cubicBezTo>
                  <a:cubicBezTo>
                    <a:pt x="318" y="3338"/>
                    <a:pt x="333" y="3179"/>
                    <a:pt x="405" y="3020"/>
                  </a:cubicBezTo>
                  <a:cubicBezTo>
                    <a:pt x="477" y="2876"/>
                    <a:pt x="607" y="2774"/>
                    <a:pt x="766" y="2731"/>
                  </a:cubicBezTo>
                  <a:cubicBezTo>
                    <a:pt x="910" y="2702"/>
                    <a:pt x="1098" y="2702"/>
                    <a:pt x="1257" y="2702"/>
                  </a:cubicBezTo>
                  <a:cubicBezTo>
                    <a:pt x="2053" y="2770"/>
                    <a:pt x="2829" y="2798"/>
                    <a:pt x="3573" y="2798"/>
                  </a:cubicBezTo>
                  <a:cubicBezTo>
                    <a:pt x="4099" y="2798"/>
                    <a:pt x="4610" y="2784"/>
                    <a:pt x="5101" y="2760"/>
                  </a:cubicBezTo>
                  <a:cubicBezTo>
                    <a:pt x="5707" y="2717"/>
                    <a:pt x="6257" y="2688"/>
                    <a:pt x="6791" y="2630"/>
                  </a:cubicBezTo>
                  <a:cubicBezTo>
                    <a:pt x="7311" y="2558"/>
                    <a:pt x="7803" y="2471"/>
                    <a:pt x="8207" y="2283"/>
                  </a:cubicBezTo>
                  <a:cubicBezTo>
                    <a:pt x="8409" y="2196"/>
                    <a:pt x="8612" y="2110"/>
                    <a:pt x="8771" y="1980"/>
                  </a:cubicBezTo>
                  <a:cubicBezTo>
                    <a:pt x="8930" y="1850"/>
                    <a:pt x="9074" y="1734"/>
                    <a:pt x="9190" y="1590"/>
                  </a:cubicBezTo>
                  <a:cubicBezTo>
                    <a:pt x="9421" y="1315"/>
                    <a:pt x="9551" y="1026"/>
                    <a:pt x="9609" y="766"/>
                  </a:cubicBezTo>
                  <a:cubicBezTo>
                    <a:pt x="9652" y="520"/>
                    <a:pt x="9638" y="318"/>
                    <a:pt x="9623" y="188"/>
                  </a:cubicBezTo>
                  <a:cubicBezTo>
                    <a:pt x="9580" y="74"/>
                    <a:pt x="9566" y="2"/>
                    <a:pt x="9565" y="0"/>
                  </a:cubicBezTo>
                  <a:close/>
                </a:path>
              </a:pathLst>
            </a:custGeom>
            <a:solidFill>
              <a:srgbClr val="954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167;p58">
              <a:extLst>
                <a:ext uri="{FF2B5EF4-FFF2-40B4-BE49-F238E27FC236}">
                  <a16:creationId xmlns:a16="http://schemas.microsoft.com/office/drawing/2014/main" id="{BB1D264D-2DF6-6BE7-C6BF-1BDA54C916CA}"/>
                </a:ext>
              </a:extLst>
            </p:cNvPr>
            <p:cNvSpPr/>
            <p:nvPr/>
          </p:nvSpPr>
          <p:spPr>
            <a:xfrm>
              <a:off x="5395904" y="1628438"/>
              <a:ext cx="142257" cy="204180"/>
            </a:xfrm>
            <a:custGeom>
              <a:avLst/>
              <a:gdLst/>
              <a:ahLst/>
              <a:cxnLst/>
              <a:rect l="l" t="t" r="r" b="b"/>
              <a:pathLst>
                <a:path w="3338" h="4791" extrusionOk="0">
                  <a:moveTo>
                    <a:pt x="1795" y="1"/>
                  </a:moveTo>
                  <a:cubicBezTo>
                    <a:pt x="1780" y="1"/>
                    <a:pt x="1764" y="1"/>
                    <a:pt x="1749" y="1"/>
                  </a:cubicBezTo>
                  <a:lnTo>
                    <a:pt x="752" y="30"/>
                  </a:lnTo>
                  <a:cubicBezTo>
                    <a:pt x="752" y="30"/>
                    <a:pt x="174" y="30"/>
                    <a:pt x="174" y="290"/>
                  </a:cubicBezTo>
                  <a:cubicBezTo>
                    <a:pt x="174" y="290"/>
                    <a:pt x="0" y="3642"/>
                    <a:pt x="1041" y="3685"/>
                  </a:cubicBezTo>
                  <a:lnTo>
                    <a:pt x="1691" y="3685"/>
                  </a:lnTo>
                  <a:lnTo>
                    <a:pt x="1691" y="4162"/>
                  </a:lnTo>
                  <a:cubicBezTo>
                    <a:pt x="1691" y="4321"/>
                    <a:pt x="1777" y="4466"/>
                    <a:pt x="1908" y="4552"/>
                  </a:cubicBezTo>
                  <a:cubicBezTo>
                    <a:pt x="2083" y="4666"/>
                    <a:pt x="2343" y="4791"/>
                    <a:pt x="2607" y="4791"/>
                  </a:cubicBezTo>
                  <a:cubicBezTo>
                    <a:pt x="2779" y="4791"/>
                    <a:pt x="2953" y="4738"/>
                    <a:pt x="3107" y="4596"/>
                  </a:cubicBezTo>
                  <a:cubicBezTo>
                    <a:pt x="3266" y="4437"/>
                    <a:pt x="3338" y="4191"/>
                    <a:pt x="3324" y="3960"/>
                  </a:cubicBezTo>
                  <a:lnTo>
                    <a:pt x="3179" y="2197"/>
                  </a:lnTo>
                  <a:lnTo>
                    <a:pt x="2774" y="1200"/>
                  </a:lnTo>
                  <a:lnTo>
                    <a:pt x="2774" y="434"/>
                  </a:lnTo>
                  <a:cubicBezTo>
                    <a:pt x="2774" y="434"/>
                    <a:pt x="2732" y="1"/>
                    <a:pt x="1795" y="1"/>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168;p58">
              <a:extLst>
                <a:ext uri="{FF2B5EF4-FFF2-40B4-BE49-F238E27FC236}">
                  <a16:creationId xmlns:a16="http://schemas.microsoft.com/office/drawing/2014/main" id="{9CDD8FFA-0010-1F00-65AC-1B5FA948316A}"/>
                </a:ext>
              </a:extLst>
            </p:cNvPr>
            <p:cNvSpPr/>
            <p:nvPr/>
          </p:nvSpPr>
          <p:spPr>
            <a:xfrm>
              <a:off x="5382948" y="1804961"/>
              <a:ext cx="233416" cy="385220"/>
            </a:xfrm>
            <a:custGeom>
              <a:avLst/>
              <a:gdLst/>
              <a:ahLst/>
              <a:cxnLst/>
              <a:rect l="l" t="t" r="r" b="b"/>
              <a:pathLst>
                <a:path w="5477" h="9039" extrusionOk="0">
                  <a:moveTo>
                    <a:pt x="3421" y="0"/>
                  </a:moveTo>
                  <a:cubicBezTo>
                    <a:pt x="2642" y="0"/>
                    <a:pt x="1723" y="336"/>
                    <a:pt x="1532" y="425"/>
                  </a:cubicBezTo>
                  <a:cubicBezTo>
                    <a:pt x="261" y="1089"/>
                    <a:pt x="304" y="3069"/>
                    <a:pt x="304" y="3069"/>
                  </a:cubicBezTo>
                  <a:lnTo>
                    <a:pt x="1" y="8458"/>
                  </a:lnTo>
                  <a:cubicBezTo>
                    <a:pt x="742" y="8918"/>
                    <a:pt x="2016" y="9039"/>
                    <a:pt x="3148" y="9039"/>
                  </a:cubicBezTo>
                  <a:cubicBezTo>
                    <a:pt x="4398" y="9039"/>
                    <a:pt x="5477" y="8892"/>
                    <a:pt x="5477" y="8892"/>
                  </a:cubicBezTo>
                  <a:lnTo>
                    <a:pt x="5231" y="5077"/>
                  </a:lnTo>
                  <a:lnTo>
                    <a:pt x="5087" y="3127"/>
                  </a:lnTo>
                  <a:cubicBezTo>
                    <a:pt x="5246" y="2260"/>
                    <a:pt x="5159" y="1682"/>
                    <a:pt x="5159" y="1682"/>
                  </a:cubicBezTo>
                  <a:lnTo>
                    <a:pt x="5101" y="1350"/>
                  </a:lnTo>
                  <a:cubicBezTo>
                    <a:pt x="4986" y="642"/>
                    <a:pt x="4437" y="107"/>
                    <a:pt x="3729" y="20"/>
                  </a:cubicBezTo>
                  <a:cubicBezTo>
                    <a:pt x="3630" y="6"/>
                    <a:pt x="3527" y="0"/>
                    <a:pt x="34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169;p58">
              <a:extLst>
                <a:ext uri="{FF2B5EF4-FFF2-40B4-BE49-F238E27FC236}">
                  <a16:creationId xmlns:a16="http://schemas.microsoft.com/office/drawing/2014/main" id="{5B2626DA-3903-968A-E7CC-2024B26DF55D}"/>
                </a:ext>
              </a:extLst>
            </p:cNvPr>
            <p:cNvSpPr/>
            <p:nvPr/>
          </p:nvSpPr>
          <p:spPr>
            <a:xfrm>
              <a:off x="5380519" y="1623537"/>
              <a:ext cx="161350" cy="141107"/>
            </a:xfrm>
            <a:custGeom>
              <a:avLst/>
              <a:gdLst/>
              <a:ahLst/>
              <a:cxnLst/>
              <a:rect l="l" t="t" r="r" b="b"/>
              <a:pathLst>
                <a:path w="3786" h="3311" extrusionOk="0">
                  <a:moveTo>
                    <a:pt x="2124" y="1"/>
                  </a:moveTo>
                  <a:cubicBezTo>
                    <a:pt x="1604" y="1"/>
                    <a:pt x="1087" y="61"/>
                    <a:pt x="578" y="174"/>
                  </a:cubicBezTo>
                  <a:cubicBezTo>
                    <a:pt x="434" y="203"/>
                    <a:pt x="303" y="246"/>
                    <a:pt x="202" y="318"/>
                  </a:cubicBezTo>
                  <a:cubicBezTo>
                    <a:pt x="87" y="391"/>
                    <a:pt x="0" y="535"/>
                    <a:pt x="15" y="665"/>
                  </a:cubicBezTo>
                  <a:cubicBezTo>
                    <a:pt x="29" y="810"/>
                    <a:pt x="145" y="911"/>
                    <a:pt x="275" y="954"/>
                  </a:cubicBezTo>
                  <a:cubicBezTo>
                    <a:pt x="313" y="964"/>
                    <a:pt x="353" y="968"/>
                    <a:pt x="394" y="968"/>
                  </a:cubicBezTo>
                  <a:cubicBezTo>
                    <a:pt x="477" y="968"/>
                    <a:pt x="564" y="949"/>
                    <a:pt x="650" y="911"/>
                  </a:cubicBezTo>
                  <a:lnTo>
                    <a:pt x="650" y="911"/>
                  </a:lnTo>
                  <a:cubicBezTo>
                    <a:pt x="535" y="968"/>
                    <a:pt x="535" y="1127"/>
                    <a:pt x="636" y="1200"/>
                  </a:cubicBezTo>
                  <a:cubicBezTo>
                    <a:pt x="671" y="1229"/>
                    <a:pt x="715" y="1241"/>
                    <a:pt x="761" y="1241"/>
                  </a:cubicBezTo>
                  <a:cubicBezTo>
                    <a:pt x="830" y="1241"/>
                    <a:pt x="902" y="1214"/>
                    <a:pt x="954" y="1171"/>
                  </a:cubicBezTo>
                  <a:cubicBezTo>
                    <a:pt x="1040" y="1099"/>
                    <a:pt x="1084" y="968"/>
                    <a:pt x="1113" y="867"/>
                  </a:cubicBezTo>
                  <a:cubicBezTo>
                    <a:pt x="1243" y="1431"/>
                    <a:pt x="1387" y="2038"/>
                    <a:pt x="1719" y="2514"/>
                  </a:cubicBezTo>
                  <a:cubicBezTo>
                    <a:pt x="2003" y="2953"/>
                    <a:pt x="2494" y="3311"/>
                    <a:pt x="3017" y="3311"/>
                  </a:cubicBezTo>
                  <a:cubicBezTo>
                    <a:pt x="3080" y="3311"/>
                    <a:pt x="3144" y="3306"/>
                    <a:pt x="3208" y="3295"/>
                  </a:cubicBezTo>
                  <a:lnTo>
                    <a:pt x="3699" y="3165"/>
                  </a:lnTo>
                  <a:cubicBezTo>
                    <a:pt x="3786" y="2283"/>
                    <a:pt x="3699" y="1604"/>
                    <a:pt x="3627" y="694"/>
                  </a:cubicBezTo>
                  <a:cubicBezTo>
                    <a:pt x="3612" y="535"/>
                    <a:pt x="3265" y="347"/>
                    <a:pt x="3164" y="232"/>
                  </a:cubicBezTo>
                  <a:cubicBezTo>
                    <a:pt x="3020" y="58"/>
                    <a:pt x="2774" y="29"/>
                    <a:pt x="2557" y="15"/>
                  </a:cubicBezTo>
                  <a:cubicBezTo>
                    <a:pt x="2413" y="5"/>
                    <a:pt x="2268" y="1"/>
                    <a:pt x="2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170;p58">
              <a:extLst>
                <a:ext uri="{FF2B5EF4-FFF2-40B4-BE49-F238E27FC236}">
                  <a16:creationId xmlns:a16="http://schemas.microsoft.com/office/drawing/2014/main" id="{A121A607-D485-9815-FD09-EF4F47EA8B2B}"/>
                </a:ext>
              </a:extLst>
            </p:cNvPr>
            <p:cNvSpPr/>
            <p:nvPr/>
          </p:nvSpPr>
          <p:spPr>
            <a:xfrm>
              <a:off x="5525805" y="1626222"/>
              <a:ext cx="16067" cy="7969"/>
            </a:xfrm>
            <a:custGeom>
              <a:avLst/>
              <a:gdLst/>
              <a:ahLst/>
              <a:cxnLst/>
              <a:rect l="l" t="t" r="r" b="b"/>
              <a:pathLst>
                <a:path w="377" h="187" extrusionOk="0">
                  <a:moveTo>
                    <a:pt x="364" y="0"/>
                  </a:moveTo>
                  <a:cubicBezTo>
                    <a:pt x="336" y="0"/>
                    <a:pt x="266" y="31"/>
                    <a:pt x="189" y="53"/>
                  </a:cubicBezTo>
                  <a:cubicBezTo>
                    <a:pt x="73" y="111"/>
                    <a:pt x="1" y="169"/>
                    <a:pt x="15" y="183"/>
                  </a:cubicBezTo>
                  <a:cubicBezTo>
                    <a:pt x="15" y="186"/>
                    <a:pt x="19" y="187"/>
                    <a:pt x="24" y="187"/>
                  </a:cubicBezTo>
                  <a:cubicBezTo>
                    <a:pt x="51" y="187"/>
                    <a:pt x="134" y="161"/>
                    <a:pt x="218" y="125"/>
                  </a:cubicBezTo>
                  <a:cubicBezTo>
                    <a:pt x="304" y="82"/>
                    <a:pt x="377" y="24"/>
                    <a:pt x="377" y="10"/>
                  </a:cubicBezTo>
                  <a:cubicBezTo>
                    <a:pt x="377" y="3"/>
                    <a:pt x="372"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171;p58">
              <a:extLst>
                <a:ext uri="{FF2B5EF4-FFF2-40B4-BE49-F238E27FC236}">
                  <a16:creationId xmlns:a16="http://schemas.microsoft.com/office/drawing/2014/main" id="{C2A919E7-497C-B901-DA4F-C815FC1FE761}"/>
                </a:ext>
              </a:extLst>
            </p:cNvPr>
            <p:cNvSpPr/>
            <p:nvPr/>
          </p:nvSpPr>
          <p:spPr>
            <a:xfrm>
              <a:off x="5525805" y="1614289"/>
              <a:ext cx="8055" cy="16749"/>
            </a:xfrm>
            <a:custGeom>
              <a:avLst/>
              <a:gdLst/>
              <a:ahLst/>
              <a:cxnLst/>
              <a:rect l="l" t="t" r="r" b="b"/>
              <a:pathLst>
                <a:path w="189" h="393" extrusionOk="0">
                  <a:moveTo>
                    <a:pt x="160" y="1"/>
                  </a:moveTo>
                  <a:cubicBezTo>
                    <a:pt x="145" y="1"/>
                    <a:pt x="117" y="58"/>
                    <a:pt x="73" y="174"/>
                  </a:cubicBezTo>
                  <a:cubicBezTo>
                    <a:pt x="44" y="304"/>
                    <a:pt x="1" y="391"/>
                    <a:pt x="15" y="391"/>
                  </a:cubicBezTo>
                  <a:cubicBezTo>
                    <a:pt x="18" y="392"/>
                    <a:pt x="20" y="392"/>
                    <a:pt x="22" y="392"/>
                  </a:cubicBezTo>
                  <a:cubicBezTo>
                    <a:pt x="51" y="392"/>
                    <a:pt x="91" y="310"/>
                    <a:pt x="131" y="203"/>
                  </a:cubicBezTo>
                  <a:cubicBezTo>
                    <a:pt x="160" y="102"/>
                    <a:pt x="189" y="15"/>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172;p58">
              <a:extLst>
                <a:ext uri="{FF2B5EF4-FFF2-40B4-BE49-F238E27FC236}">
                  <a16:creationId xmlns:a16="http://schemas.microsoft.com/office/drawing/2014/main" id="{7B9B17FB-17F0-6856-0D5D-5D81CA57A120}"/>
                </a:ext>
              </a:extLst>
            </p:cNvPr>
            <p:cNvSpPr/>
            <p:nvPr/>
          </p:nvSpPr>
          <p:spPr>
            <a:xfrm>
              <a:off x="5438992" y="1707111"/>
              <a:ext cx="37631" cy="40146"/>
            </a:xfrm>
            <a:custGeom>
              <a:avLst/>
              <a:gdLst/>
              <a:ahLst/>
              <a:cxnLst/>
              <a:rect l="l" t="t" r="r" b="b"/>
              <a:pathLst>
                <a:path w="883" h="942" extrusionOk="0">
                  <a:moveTo>
                    <a:pt x="26" y="68"/>
                  </a:moveTo>
                  <a:lnTo>
                    <a:pt x="26" y="68"/>
                  </a:lnTo>
                  <a:cubicBezTo>
                    <a:pt x="18" y="71"/>
                    <a:pt x="9" y="74"/>
                    <a:pt x="1" y="77"/>
                  </a:cubicBezTo>
                  <a:lnTo>
                    <a:pt x="1" y="106"/>
                  </a:lnTo>
                  <a:lnTo>
                    <a:pt x="26" y="68"/>
                  </a:lnTo>
                  <a:close/>
                  <a:moveTo>
                    <a:pt x="412" y="1"/>
                  </a:moveTo>
                  <a:cubicBezTo>
                    <a:pt x="285" y="1"/>
                    <a:pt x="171" y="21"/>
                    <a:pt x="58" y="57"/>
                  </a:cubicBezTo>
                  <a:lnTo>
                    <a:pt x="58" y="57"/>
                  </a:lnTo>
                  <a:cubicBezTo>
                    <a:pt x="58" y="44"/>
                    <a:pt x="58" y="32"/>
                    <a:pt x="58" y="19"/>
                  </a:cubicBezTo>
                  <a:lnTo>
                    <a:pt x="58" y="19"/>
                  </a:lnTo>
                  <a:lnTo>
                    <a:pt x="26" y="68"/>
                  </a:lnTo>
                  <a:lnTo>
                    <a:pt x="26" y="68"/>
                  </a:lnTo>
                  <a:cubicBezTo>
                    <a:pt x="37" y="64"/>
                    <a:pt x="47" y="61"/>
                    <a:pt x="58" y="57"/>
                  </a:cubicBezTo>
                  <a:lnTo>
                    <a:pt x="58" y="57"/>
                  </a:lnTo>
                  <a:cubicBezTo>
                    <a:pt x="54" y="189"/>
                    <a:pt x="30" y="321"/>
                    <a:pt x="30" y="452"/>
                  </a:cubicBezTo>
                  <a:cubicBezTo>
                    <a:pt x="15" y="611"/>
                    <a:pt x="15" y="799"/>
                    <a:pt x="145" y="886"/>
                  </a:cubicBezTo>
                  <a:cubicBezTo>
                    <a:pt x="191" y="924"/>
                    <a:pt x="253" y="942"/>
                    <a:pt x="318" y="942"/>
                  </a:cubicBezTo>
                  <a:cubicBezTo>
                    <a:pt x="376" y="942"/>
                    <a:pt x="437" y="928"/>
                    <a:pt x="492" y="900"/>
                  </a:cubicBezTo>
                  <a:cubicBezTo>
                    <a:pt x="593" y="871"/>
                    <a:pt x="665" y="756"/>
                    <a:pt x="738" y="669"/>
                  </a:cubicBezTo>
                  <a:cubicBezTo>
                    <a:pt x="810" y="553"/>
                    <a:pt x="882" y="438"/>
                    <a:pt x="868" y="308"/>
                  </a:cubicBezTo>
                  <a:cubicBezTo>
                    <a:pt x="853" y="149"/>
                    <a:pt x="665" y="19"/>
                    <a:pt x="506" y="4"/>
                  </a:cubicBezTo>
                  <a:cubicBezTo>
                    <a:pt x="474" y="2"/>
                    <a:pt x="443" y="1"/>
                    <a:pt x="412" y="1"/>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173;p58">
              <a:extLst>
                <a:ext uri="{FF2B5EF4-FFF2-40B4-BE49-F238E27FC236}">
                  <a16:creationId xmlns:a16="http://schemas.microsoft.com/office/drawing/2014/main" id="{2B2227AE-BEFE-0E6E-55AE-74B7835F7BAB}"/>
                </a:ext>
              </a:extLst>
            </p:cNvPr>
            <p:cNvSpPr/>
            <p:nvPr/>
          </p:nvSpPr>
          <p:spPr>
            <a:xfrm>
              <a:off x="5448836" y="1712821"/>
              <a:ext cx="12998" cy="22161"/>
            </a:xfrm>
            <a:custGeom>
              <a:avLst/>
              <a:gdLst/>
              <a:ahLst/>
              <a:cxnLst/>
              <a:rect l="l" t="t" r="r" b="b"/>
              <a:pathLst>
                <a:path w="305" h="520" extrusionOk="0">
                  <a:moveTo>
                    <a:pt x="218" y="0"/>
                  </a:moveTo>
                  <a:lnTo>
                    <a:pt x="218" y="0"/>
                  </a:lnTo>
                  <a:cubicBezTo>
                    <a:pt x="203" y="0"/>
                    <a:pt x="131" y="44"/>
                    <a:pt x="15" y="159"/>
                  </a:cubicBezTo>
                  <a:lnTo>
                    <a:pt x="23" y="163"/>
                  </a:lnTo>
                  <a:lnTo>
                    <a:pt x="23" y="163"/>
                  </a:lnTo>
                  <a:cubicBezTo>
                    <a:pt x="20" y="167"/>
                    <a:pt x="18" y="170"/>
                    <a:pt x="15" y="174"/>
                  </a:cubicBezTo>
                  <a:lnTo>
                    <a:pt x="73" y="217"/>
                  </a:lnTo>
                  <a:cubicBezTo>
                    <a:pt x="85" y="201"/>
                    <a:pt x="97" y="185"/>
                    <a:pt x="109" y="170"/>
                  </a:cubicBezTo>
                  <a:lnTo>
                    <a:pt x="109" y="170"/>
                  </a:lnTo>
                  <a:cubicBezTo>
                    <a:pt x="118" y="168"/>
                    <a:pt x="129" y="167"/>
                    <a:pt x="140" y="167"/>
                  </a:cubicBezTo>
                  <a:cubicBezTo>
                    <a:pt x="167" y="167"/>
                    <a:pt x="196" y="174"/>
                    <a:pt x="218" y="188"/>
                  </a:cubicBezTo>
                  <a:cubicBezTo>
                    <a:pt x="247" y="232"/>
                    <a:pt x="247" y="275"/>
                    <a:pt x="232" y="333"/>
                  </a:cubicBezTo>
                  <a:cubicBezTo>
                    <a:pt x="218" y="376"/>
                    <a:pt x="174" y="405"/>
                    <a:pt x="145" y="419"/>
                  </a:cubicBezTo>
                  <a:cubicBezTo>
                    <a:pt x="59" y="477"/>
                    <a:pt x="1" y="477"/>
                    <a:pt x="1" y="506"/>
                  </a:cubicBezTo>
                  <a:cubicBezTo>
                    <a:pt x="1" y="506"/>
                    <a:pt x="27" y="519"/>
                    <a:pt x="69" y="519"/>
                  </a:cubicBezTo>
                  <a:cubicBezTo>
                    <a:pt x="91" y="519"/>
                    <a:pt x="116" y="516"/>
                    <a:pt x="145" y="506"/>
                  </a:cubicBezTo>
                  <a:cubicBezTo>
                    <a:pt x="189" y="477"/>
                    <a:pt x="232" y="448"/>
                    <a:pt x="275" y="391"/>
                  </a:cubicBezTo>
                  <a:cubicBezTo>
                    <a:pt x="304" y="333"/>
                    <a:pt x="304" y="246"/>
                    <a:pt x="261" y="174"/>
                  </a:cubicBezTo>
                  <a:cubicBezTo>
                    <a:pt x="231" y="138"/>
                    <a:pt x="191" y="119"/>
                    <a:pt x="151" y="115"/>
                  </a:cubicBezTo>
                  <a:lnTo>
                    <a:pt x="151" y="115"/>
                  </a:lnTo>
                  <a:cubicBezTo>
                    <a:pt x="198" y="53"/>
                    <a:pt x="227" y="1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174;p58">
              <a:extLst>
                <a:ext uri="{FF2B5EF4-FFF2-40B4-BE49-F238E27FC236}">
                  <a16:creationId xmlns:a16="http://schemas.microsoft.com/office/drawing/2014/main" id="{84CFB96C-09E3-4893-07E1-4DDE055AE257}"/>
                </a:ext>
              </a:extLst>
            </p:cNvPr>
            <p:cNvSpPr/>
            <p:nvPr/>
          </p:nvSpPr>
          <p:spPr>
            <a:xfrm>
              <a:off x="5409457" y="1701741"/>
              <a:ext cx="3111" cy="8140"/>
            </a:xfrm>
            <a:custGeom>
              <a:avLst/>
              <a:gdLst/>
              <a:ahLst/>
              <a:cxnLst/>
              <a:rect l="l" t="t" r="r" b="b"/>
              <a:pathLst>
                <a:path w="73" h="191" extrusionOk="0">
                  <a:moveTo>
                    <a:pt x="44" y="0"/>
                  </a:moveTo>
                  <a:cubicBezTo>
                    <a:pt x="29" y="0"/>
                    <a:pt x="0" y="44"/>
                    <a:pt x="0" y="87"/>
                  </a:cubicBezTo>
                  <a:cubicBezTo>
                    <a:pt x="0" y="139"/>
                    <a:pt x="23" y="190"/>
                    <a:pt x="39" y="190"/>
                  </a:cubicBezTo>
                  <a:cubicBezTo>
                    <a:pt x="40" y="190"/>
                    <a:pt x="42" y="190"/>
                    <a:pt x="44" y="188"/>
                  </a:cubicBezTo>
                  <a:cubicBezTo>
                    <a:pt x="58" y="188"/>
                    <a:pt x="72" y="145"/>
                    <a:pt x="72" y="87"/>
                  </a:cubicBezTo>
                  <a:cubicBezTo>
                    <a:pt x="72" y="44"/>
                    <a:pt x="58"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2175;p58">
              <a:extLst>
                <a:ext uri="{FF2B5EF4-FFF2-40B4-BE49-F238E27FC236}">
                  <a16:creationId xmlns:a16="http://schemas.microsoft.com/office/drawing/2014/main" id="{7E939135-AB3E-D766-F5C2-B4D4CF2E65F2}"/>
                </a:ext>
              </a:extLst>
            </p:cNvPr>
            <p:cNvGrpSpPr/>
            <p:nvPr/>
          </p:nvGrpSpPr>
          <p:grpSpPr>
            <a:xfrm>
              <a:off x="5270265" y="1851372"/>
              <a:ext cx="409559" cy="865822"/>
              <a:chOff x="5270265" y="1851372"/>
              <a:chExt cx="409559" cy="865822"/>
            </a:xfrm>
          </p:grpSpPr>
          <p:sp>
            <p:nvSpPr>
              <p:cNvPr id="742" name="Google Shape;2176;p58">
                <a:extLst>
                  <a:ext uri="{FF2B5EF4-FFF2-40B4-BE49-F238E27FC236}">
                    <a16:creationId xmlns:a16="http://schemas.microsoft.com/office/drawing/2014/main" id="{E18C3FDF-A169-8878-6D28-B0DE6B69268F}"/>
                  </a:ext>
                </a:extLst>
              </p:cNvPr>
              <p:cNvSpPr/>
              <p:nvPr/>
            </p:nvSpPr>
            <p:spPr>
              <a:xfrm>
                <a:off x="5454377" y="1851372"/>
                <a:ext cx="225447" cy="518527"/>
              </a:xfrm>
              <a:custGeom>
                <a:avLst/>
                <a:gdLst/>
                <a:ahLst/>
                <a:cxnLst/>
                <a:rect l="l" t="t" r="r" b="b"/>
                <a:pathLst>
                  <a:path w="5290" h="12167" extrusionOk="0">
                    <a:moveTo>
                      <a:pt x="1576" y="0"/>
                    </a:moveTo>
                    <a:lnTo>
                      <a:pt x="1" y="12022"/>
                    </a:lnTo>
                    <a:lnTo>
                      <a:pt x="3700" y="12166"/>
                    </a:lnTo>
                    <a:lnTo>
                      <a:pt x="5289" y="145"/>
                    </a:lnTo>
                    <a:lnTo>
                      <a:pt x="15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177;p58">
                <a:extLst>
                  <a:ext uri="{FF2B5EF4-FFF2-40B4-BE49-F238E27FC236}">
                    <a16:creationId xmlns:a16="http://schemas.microsoft.com/office/drawing/2014/main" id="{7BC6A5CC-635B-B1CC-6308-A0E65F2491A8}"/>
                  </a:ext>
                </a:extLst>
              </p:cNvPr>
              <p:cNvSpPr/>
              <p:nvPr/>
            </p:nvSpPr>
            <p:spPr>
              <a:xfrm>
                <a:off x="5270265" y="2326135"/>
                <a:ext cx="302414" cy="43768"/>
              </a:xfrm>
              <a:custGeom>
                <a:avLst/>
                <a:gdLst/>
                <a:ahLst/>
                <a:cxnLst/>
                <a:rect l="l" t="t" r="r" b="b"/>
                <a:pathLst>
                  <a:path w="7096" h="1027" extrusionOk="0">
                    <a:moveTo>
                      <a:pt x="1" y="0"/>
                    </a:moveTo>
                    <a:lnTo>
                      <a:pt x="131" y="665"/>
                    </a:lnTo>
                    <a:lnTo>
                      <a:pt x="6936" y="1026"/>
                    </a:lnTo>
                    <a:lnTo>
                      <a:pt x="7095" y="30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178;p58">
                <a:extLst>
                  <a:ext uri="{FF2B5EF4-FFF2-40B4-BE49-F238E27FC236}">
                    <a16:creationId xmlns:a16="http://schemas.microsoft.com/office/drawing/2014/main" id="{AD596DC8-EEA9-2FC4-704F-E042511536DE}"/>
                  </a:ext>
                </a:extLst>
              </p:cNvPr>
              <p:cNvSpPr/>
              <p:nvPr/>
            </p:nvSpPr>
            <p:spPr>
              <a:xfrm>
                <a:off x="5572643" y="2359377"/>
                <a:ext cx="30216" cy="357817"/>
              </a:xfrm>
              <a:custGeom>
                <a:avLst/>
                <a:gdLst/>
                <a:ahLst/>
                <a:cxnLst/>
                <a:rect l="l" t="t" r="r" b="b"/>
                <a:pathLst>
                  <a:path w="709" h="8396" extrusionOk="0">
                    <a:moveTo>
                      <a:pt x="361" y="1"/>
                    </a:moveTo>
                    <a:lnTo>
                      <a:pt x="0" y="8395"/>
                    </a:lnTo>
                    <a:lnTo>
                      <a:pt x="260" y="8395"/>
                    </a:lnTo>
                    <a:lnTo>
                      <a:pt x="708" y="30"/>
                    </a:lnTo>
                    <a:lnTo>
                      <a:pt x="3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179;p58">
                <a:extLst>
                  <a:ext uri="{FF2B5EF4-FFF2-40B4-BE49-F238E27FC236}">
                    <a16:creationId xmlns:a16="http://schemas.microsoft.com/office/drawing/2014/main" id="{1666D078-7C2A-AA9B-3838-03A817C3DEDA}"/>
                  </a:ext>
                </a:extLst>
              </p:cNvPr>
              <p:cNvSpPr/>
              <p:nvPr/>
            </p:nvSpPr>
            <p:spPr>
              <a:xfrm>
                <a:off x="5294302" y="2348936"/>
                <a:ext cx="15428" cy="358413"/>
              </a:xfrm>
              <a:custGeom>
                <a:avLst/>
                <a:gdLst/>
                <a:ahLst/>
                <a:cxnLst/>
                <a:rect l="l" t="t" r="r" b="b"/>
                <a:pathLst>
                  <a:path w="362" h="8410" extrusionOk="0">
                    <a:moveTo>
                      <a:pt x="0" y="0"/>
                    </a:moveTo>
                    <a:lnTo>
                      <a:pt x="87" y="8409"/>
                    </a:lnTo>
                    <a:lnTo>
                      <a:pt x="318" y="8380"/>
                    </a:lnTo>
                    <a:lnTo>
                      <a:pt x="361" y="2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180;p58">
                <a:extLst>
                  <a:ext uri="{FF2B5EF4-FFF2-40B4-BE49-F238E27FC236}">
                    <a16:creationId xmlns:a16="http://schemas.microsoft.com/office/drawing/2014/main" id="{F53A25EE-3D6F-165C-D1B0-4141DBE611F1}"/>
                  </a:ext>
                </a:extLst>
              </p:cNvPr>
              <p:cNvSpPr/>
              <p:nvPr/>
            </p:nvSpPr>
            <p:spPr>
              <a:xfrm>
                <a:off x="5301675" y="2350129"/>
                <a:ext cx="280210" cy="252509"/>
              </a:xfrm>
              <a:custGeom>
                <a:avLst/>
                <a:gdLst/>
                <a:ahLst/>
                <a:cxnLst/>
                <a:rect l="l" t="t" r="r" b="b"/>
                <a:pathLst>
                  <a:path w="6575" h="5925" extrusionOk="0">
                    <a:moveTo>
                      <a:pt x="188" y="1"/>
                    </a:moveTo>
                    <a:lnTo>
                      <a:pt x="1" y="145"/>
                    </a:lnTo>
                    <a:lnTo>
                      <a:pt x="6575" y="5925"/>
                    </a:lnTo>
                    <a:lnTo>
                      <a:pt x="6575" y="5564"/>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181;p58">
                <a:extLst>
                  <a:ext uri="{FF2B5EF4-FFF2-40B4-BE49-F238E27FC236}">
                    <a16:creationId xmlns:a16="http://schemas.microsoft.com/office/drawing/2014/main" id="{0D9737FE-E5B8-5CA2-C119-7AC310FB39A4}"/>
                  </a:ext>
                </a:extLst>
              </p:cNvPr>
              <p:cNvSpPr/>
              <p:nvPr/>
            </p:nvSpPr>
            <p:spPr>
              <a:xfrm>
                <a:off x="5299842" y="2358781"/>
                <a:ext cx="296831" cy="219224"/>
              </a:xfrm>
              <a:custGeom>
                <a:avLst/>
                <a:gdLst/>
                <a:ahLst/>
                <a:cxnLst/>
                <a:rect l="l" t="t" r="r" b="b"/>
                <a:pathLst>
                  <a:path w="6965" h="5144" extrusionOk="0">
                    <a:moveTo>
                      <a:pt x="6748" y="0"/>
                    </a:moveTo>
                    <a:lnTo>
                      <a:pt x="0" y="4942"/>
                    </a:lnTo>
                    <a:lnTo>
                      <a:pt x="44" y="5144"/>
                    </a:lnTo>
                    <a:lnTo>
                      <a:pt x="6936" y="318"/>
                    </a:lnTo>
                    <a:cubicBezTo>
                      <a:pt x="6965" y="275"/>
                      <a:pt x="6965" y="202"/>
                      <a:pt x="6936" y="174"/>
                    </a:cubicBezTo>
                    <a:lnTo>
                      <a:pt x="67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2182;p58">
              <a:extLst>
                <a:ext uri="{FF2B5EF4-FFF2-40B4-BE49-F238E27FC236}">
                  <a16:creationId xmlns:a16="http://schemas.microsoft.com/office/drawing/2014/main" id="{58404281-08D1-E230-1B4E-CA7EB13606D7}"/>
                </a:ext>
              </a:extLst>
            </p:cNvPr>
            <p:cNvSpPr/>
            <p:nvPr/>
          </p:nvSpPr>
          <p:spPr>
            <a:xfrm>
              <a:off x="5080017" y="1798611"/>
              <a:ext cx="101643" cy="121247"/>
            </a:xfrm>
            <a:custGeom>
              <a:avLst/>
              <a:gdLst/>
              <a:ahLst/>
              <a:cxnLst/>
              <a:rect l="l" t="t" r="r" b="b"/>
              <a:pathLst>
                <a:path w="2385" h="2845" extrusionOk="0">
                  <a:moveTo>
                    <a:pt x="762" y="0"/>
                  </a:moveTo>
                  <a:cubicBezTo>
                    <a:pt x="738" y="0"/>
                    <a:pt x="720" y="8"/>
                    <a:pt x="708" y="25"/>
                  </a:cubicBezTo>
                  <a:cubicBezTo>
                    <a:pt x="564" y="213"/>
                    <a:pt x="1358" y="1051"/>
                    <a:pt x="1358" y="1051"/>
                  </a:cubicBezTo>
                  <a:cubicBezTo>
                    <a:pt x="1358" y="1051"/>
                    <a:pt x="694" y="433"/>
                    <a:pt x="433" y="433"/>
                  </a:cubicBezTo>
                  <a:cubicBezTo>
                    <a:pt x="403" y="433"/>
                    <a:pt x="379" y="441"/>
                    <a:pt x="361" y="458"/>
                  </a:cubicBezTo>
                  <a:cubicBezTo>
                    <a:pt x="202" y="617"/>
                    <a:pt x="925" y="1340"/>
                    <a:pt x="925" y="1340"/>
                  </a:cubicBezTo>
                  <a:cubicBezTo>
                    <a:pt x="925" y="1340"/>
                    <a:pt x="342" y="802"/>
                    <a:pt x="183" y="802"/>
                  </a:cubicBezTo>
                  <a:cubicBezTo>
                    <a:pt x="162" y="802"/>
                    <a:pt x="148" y="811"/>
                    <a:pt x="145" y="834"/>
                  </a:cubicBezTo>
                  <a:cubicBezTo>
                    <a:pt x="130" y="1007"/>
                    <a:pt x="549" y="1585"/>
                    <a:pt x="549" y="1585"/>
                  </a:cubicBezTo>
                  <a:cubicBezTo>
                    <a:pt x="549" y="1585"/>
                    <a:pt x="191" y="1217"/>
                    <a:pt x="68" y="1217"/>
                  </a:cubicBezTo>
                  <a:cubicBezTo>
                    <a:pt x="47" y="1217"/>
                    <a:pt x="33" y="1228"/>
                    <a:pt x="29" y="1253"/>
                  </a:cubicBezTo>
                  <a:cubicBezTo>
                    <a:pt x="0" y="1426"/>
                    <a:pt x="679" y="2799"/>
                    <a:pt x="679" y="2799"/>
                  </a:cubicBezTo>
                  <a:cubicBezTo>
                    <a:pt x="702" y="2831"/>
                    <a:pt x="738" y="2845"/>
                    <a:pt x="783" y="2845"/>
                  </a:cubicBezTo>
                  <a:cubicBezTo>
                    <a:pt x="1190" y="2845"/>
                    <a:pt x="2384" y="1686"/>
                    <a:pt x="2384" y="1686"/>
                  </a:cubicBezTo>
                  <a:cubicBezTo>
                    <a:pt x="2384" y="1686"/>
                    <a:pt x="2370" y="270"/>
                    <a:pt x="2240" y="241"/>
                  </a:cubicBezTo>
                  <a:cubicBezTo>
                    <a:pt x="2233" y="239"/>
                    <a:pt x="2225" y="237"/>
                    <a:pt x="2217" y="237"/>
                  </a:cubicBezTo>
                  <a:cubicBezTo>
                    <a:pt x="2103" y="237"/>
                    <a:pt x="1867" y="517"/>
                    <a:pt x="1907" y="935"/>
                  </a:cubicBezTo>
                  <a:cubicBezTo>
                    <a:pt x="1907" y="935"/>
                    <a:pt x="1021" y="0"/>
                    <a:pt x="762"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183;p58">
              <a:extLst>
                <a:ext uri="{FF2B5EF4-FFF2-40B4-BE49-F238E27FC236}">
                  <a16:creationId xmlns:a16="http://schemas.microsoft.com/office/drawing/2014/main" id="{83E9FA0E-3A79-1633-7F8F-1387101473C2}"/>
                </a:ext>
              </a:extLst>
            </p:cNvPr>
            <p:cNvSpPr/>
            <p:nvPr/>
          </p:nvSpPr>
          <p:spPr>
            <a:xfrm>
              <a:off x="5108955" y="1842763"/>
              <a:ext cx="397195" cy="262566"/>
            </a:xfrm>
            <a:custGeom>
              <a:avLst/>
              <a:gdLst/>
              <a:ahLst/>
              <a:cxnLst/>
              <a:rect l="l" t="t" r="r" b="b"/>
              <a:pathLst>
                <a:path w="9320" h="6161" extrusionOk="0">
                  <a:moveTo>
                    <a:pt x="7441" y="0"/>
                  </a:moveTo>
                  <a:cubicBezTo>
                    <a:pt x="7441" y="0"/>
                    <a:pt x="5117" y="3492"/>
                    <a:pt x="4296" y="3492"/>
                  </a:cubicBezTo>
                  <a:cubicBezTo>
                    <a:pt x="4232" y="3492"/>
                    <a:pt x="4177" y="3471"/>
                    <a:pt x="4133" y="3424"/>
                  </a:cubicBezTo>
                  <a:cubicBezTo>
                    <a:pt x="2774" y="2052"/>
                    <a:pt x="1705" y="650"/>
                    <a:pt x="1705" y="650"/>
                  </a:cubicBezTo>
                  <a:lnTo>
                    <a:pt x="0" y="1763"/>
                  </a:lnTo>
                  <a:cubicBezTo>
                    <a:pt x="0" y="1763"/>
                    <a:pt x="1734" y="4104"/>
                    <a:pt x="2182" y="4653"/>
                  </a:cubicBezTo>
                  <a:cubicBezTo>
                    <a:pt x="2487" y="5046"/>
                    <a:pt x="3380" y="6161"/>
                    <a:pt x="4565" y="6161"/>
                  </a:cubicBezTo>
                  <a:cubicBezTo>
                    <a:pt x="5123" y="6161"/>
                    <a:pt x="5745" y="5914"/>
                    <a:pt x="6401" y="5231"/>
                  </a:cubicBezTo>
                  <a:cubicBezTo>
                    <a:pt x="8467" y="3107"/>
                    <a:pt x="9320" y="1329"/>
                    <a:pt x="9320" y="1329"/>
                  </a:cubicBezTo>
                  <a:lnTo>
                    <a:pt x="74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184;p58">
              <a:extLst>
                <a:ext uri="{FF2B5EF4-FFF2-40B4-BE49-F238E27FC236}">
                  <a16:creationId xmlns:a16="http://schemas.microsoft.com/office/drawing/2014/main" id="{7A4A313D-9D6B-D54E-29C6-A550E0367AD4}"/>
                </a:ext>
              </a:extLst>
            </p:cNvPr>
            <p:cNvSpPr/>
            <p:nvPr/>
          </p:nvSpPr>
          <p:spPr>
            <a:xfrm>
              <a:off x="5345402" y="1824949"/>
              <a:ext cx="167529" cy="268021"/>
            </a:xfrm>
            <a:custGeom>
              <a:avLst/>
              <a:gdLst/>
              <a:ahLst/>
              <a:cxnLst/>
              <a:rect l="l" t="t" r="r" b="b"/>
              <a:pathLst>
                <a:path w="3931" h="6289" extrusionOk="0">
                  <a:moveTo>
                    <a:pt x="2730" y="1"/>
                  </a:moveTo>
                  <a:cubicBezTo>
                    <a:pt x="2596" y="1"/>
                    <a:pt x="2468" y="26"/>
                    <a:pt x="2356" y="71"/>
                  </a:cubicBezTo>
                  <a:cubicBezTo>
                    <a:pt x="2139" y="158"/>
                    <a:pt x="1980" y="288"/>
                    <a:pt x="1835" y="418"/>
                  </a:cubicBezTo>
                  <a:cubicBezTo>
                    <a:pt x="1691" y="548"/>
                    <a:pt x="1604" y="649"/>
                    <a:pt x="1503" y="765"/>
                  </a:cubicBezTo>
                  <a:cubicBezTo>
                    <a:pt x="1431" y="852"/>
                    <a:pt x="1359" y="938"/>
                    <a:pt x="1330" y="996"/>
                  </a:cubicBezTo>
                  <a:cubicBezTo>
                    <a:pt x="1286" y="1054"/>
                    <a:pt x="1272" y="1083"/>
                    <a:pt x="1272" y="1083"/>
                  </a:cubicBezTo>
                  <a:cubicBezTo>
                    <a:pt x="1272" y="1083"/>
                    <a:pt x="1286" y="1068"/>
                    <a:pt x="1330" y="1011"/>
                  </a:cubicBezTo>
                  <a:cubicBezTo>
                    <a:pt x="1388" y="953"/>
                    <a:pt x="1431" y="866"/>
                    <a:pt x="1532" y="779"/>
                  </a:cubicBezTo>
                  <a:cubicBezTo>
                    <a:pt x="1604" y="693"/>
                    <a:pt x="1705" y="577"/>
                    <a:pt x="1850" y="447"/>
                  </a:cubicBezTo>
                  <a:cubicBezTo>
                    <a:pt x="1994" y="331"/>
                    <a:pt x="2153" y="201"/>
                    <a:pt x="2370" y="129"/>
                  </a:cubicBezTo>
                  <a:cubicBezTo>
                    <a:pt x="2478" y="93"/>
                    <a:pt x="2601" y="71"/>
                    <a:pt x="2726" y="71"/>
                  </a:cubicBezTo>
                  <a:cubicBezTo>
                    <a:pt x="2851" y="71"/>
                    <a:pt x="2977" y="93"/>
                    <a:pt x="3093" y="144"/>
                  </a:cubicBezTo>
                  <a:cubicBezTo>
                    <a:pt x="3338" y="230"/>
                    <a:pt x="3540" y="447"/>
                    <a:pt x="3670" y="722"/>
                  </a:cubicBezTo>
                  <a:cubicBezTo>
                    <a:pt x="3801" y="982"/>
                    <a:pt x="3873" y="1300"/>
                    <a:pt x="3815" y="1632"/>
                  </a:cubicBezTo>
                  <a:cubicBezTo>
                    <a:pt x="3786" y="1950"/>
                    <a:pt x="3642" y="2282"/>
                    <a:pt x="3454" y="2571"/>
                  </a:cubicBezTo>
                  <a:cubicBezTo>
                    <a:pt x="3280" y="2860"/>
                    <a:pt x="3064" y="3120"/>
                    <a:pt x="2847" y="3380"/>
                  </a:cubicBezTo>
                  <a:cubicBezTo>
                    <a:pt x="2630" y="3626"/>
                    <a:pt x="2413" y="3871"/>
                    <a:pt x="2211" y="4103"/>
                  </a:cubicBezTo>
                  <a:cubicBezTo>
                    <a:pt x="1792" y="4550"/>
                    <a:pt x="1416" y="4955"/>
                    <a:pt x="1084" y="5273"/>
                  </a:cubicBezTo>
                  <a:cubicBezTo>
                    <a:pt x="766" y="5605"/>
                    <a:pt x="492" y="5836"/>
                    <a:pt x="289" y="6010"/>
                  </a:cubicBezTo>
                  <a:cubicBezTo>
                    <a:pt x="203" y="6111"/>
                    <a:pt x="131" y="6154"/>
                    <a:pt x="73" y="6212"/>
                  </a:cubicBezTo>
                  <a:lnTo>
                    <a:pt x="0" y="6284"/>
                  </a:lnTo>
                  <a:cubicBezTo>
                    <a:pt x="0" y="6287"/>
                    <a:pt x="2" y="6288"/>
                    <a:pt x="4" y="6288"/>
                  </a:cubicBezTo>
                  <a:cubicBezTo>
                    <a:pt x="16" y="6288"/>
                    <a:pt x="54" y="6262"/>
                    <a:pt x="102" y="6227"/>
                  </a:cubicBezTo>
                  <a:cubicBezTo>
                    <a:pt x="145" y="6198"/>
                    <a:pt x="246" y="6140"/>
                    <a:pt x="333" y="6053"/>
                  </a:cubicBezTo>
                  <a:cubicBezTo>
                    <a:pt x="535" y="5894"/>
                    <a:pt x="795" y="5649"/>
                    <a:pt x="1142" y="5331"/>
                  </a:cubicBezTo>
                  <a:cubicBezTo>
                    <a:pt x="1474" y="4998"/>
                    <a:pt x="1850" y="4608"/>
                    <a:pt x="2269" y="4160"/>
                  </a:cubicBezTo>
                  <a:cubicBezTo>
                    <a:pt x="2457" y="3915"/>
                    <a:pt x="2674" y="3684"/>
                    <a:pt x="2890" y="3438"/>
                  </a:cubicBezTo>
                  <a:cubicBezTo>
                    <a:pt x="3107" y="3178"/>
                    <a:pt x="3324" y="2903"/>
                    <a:pt x="3512" y="2600"/>
                  </a:cubicBezTo>
                  <a:cubicBezTo>
                    <a:pt x="3714" y="2311"/>
                    <a:pt x="3829" y="1993"/>
                    <a:pt x="3887" y="1646"/>
                  </a:cubicBezTo>
                  <a:cubicBezTo>
                    <a:pt x="3931" y="1300"/>
                    <a:pt x="3873" y="953"/>
                    <a:pt x="3728" y="693"/>
                  </a:cubicBezTo>
                  <a:cubicBezTo>
                    <a:pt x="3598" y="404"/>
                    <a:pt x="3381" y="187"/>
                    <a:pt x="3107" y="71"/>
                  </a:cubicBezTo>
                  <a:cubicBezTo>
                    <a:pt x="2982" y="23"/>
                    <a:pt x="2854" y="1"/>
                    <a:pt x="273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185;p58">
              <a:extLst>
                <a:ext uri="{FF2B5EF4-FFF2-40B4-BE49-F238E27FC236}">
                  <a16:creationId xmlns:a16="http://schemas.microsoft.com/office/drawing/2014/main" id="{00B4ABCC-4FFA-7280-7535-EAC124A27632}"/>
                </a:ext>
              </a:extLst>
            </p:cNvPr>
            <p:cNvSpPr/>
            <p:nvPr/>
          </p:nvSpPr>
          <p:spPr>
            <a:xfrm>
              <a:off x="5123701" y="1895695"/>
              <a:ext cx="72109" cy="45089"/>
            </a:xfrm>
            <a:custGeom>
              <a:avLst/>
              <a:gdLst/>
              <a:ahLst/>
              <a:cxnLst/>
              <a:rect l="l" t="t" r="r" b="b"/>
              <a:pathLst>
                <a:path w="1692" h="1058" extrusionOk="0">
                  <a:moveTo>
                    <a:pt x="1691" y="0"/>
                  </a:moveTo>
                  <a:cubicBezTo>
                    <a:pt x="1671" y="0"/>
                    <a:pt x="1317" y="240"/>
                    <a:pt x="853" y="521"/>
                  </a:cubicBezTo>
                  <a:cubicBezTo>
                    <a:pt x="406" y="810"/>
                    <a:pt x="1" y="1027"/>
                    <a:pt x="30" y="1055"/>
                  </a:cubicBezTo>
                  <a:cubicBezTo>
                    <a:pt x="31" y="1057"/>
                    <a:pt x="34" y="1058"/>
                    <a:pt x="37" y="1058"/>
                  </a:cubicBezTo>
                  <a:cubicBezTo>
                    <a:pt x="63" y="1058"/>
                    <a:pt x="149" y="1005"/>
                    <a:pt x="304" y="940"/>
                  </a:cubicBezTo>
                  <a:cubicBezTo>
                    <a:pt x="434" y="868"/>
                    <a:pt x="666" y="738"/>
                    <a:pt x="897" y="593"/>
                  </a:cubicBezTo>
                  <a:cubicBezTo>
                    <a:pt x="1128" y="449"/>
                    <a:pt x="1330" y="304"/>
                    <a:pt x="1475" y="203"/>
                  </a:cubicBezTo>
                  <a:cubicBezTo>
                    <a:pt x="1619" y="73"/>
                    <a:pt x="1691" y="1"/>
                    <a:pt x="1691" y="1"/>
                  </a:cubicBezTo>
                  <a:cubicBezTo>
                    <a:pt x="1691" y="0"/>
                    <a:pt x="1691" y="0"/>
                    <a:pt x="169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186;p58">
              <a:extLst>
                <a:ext uri="{FF2B5EF4-FFF2-40B4-BE49-F238E27FC236}">
                  <a16:creationId xmlns:a16="http://schemas.microsoft.com/office/drawing/2014/main" id="{8E3E472F-2968-1C18-296F-DF942ADFAF0B}"/>
                </a:ext>
              </a:extLst>
            </p:cNvPr>
            <p:cNvSpPr/>
            <p:nvPr/>
          </p:nvSpPr>
          <p:spPr>
            <a:xfrm>
              <a:off x="5169302" y="1883549"/>
              <a:ext cx="12359" cy="11081"/>
            </a:xfrm>
            <a:custGeom>
              <a:avLst/>
              <a:gdLst/>
              <a:ahLst/>
              <a:cxnLst/>
              <a:rect l="l" t="t" r="r" b="b"/>
              <a:pathLst>
                <a:path w="290" h="260" extrusionOk="0">
                  <a:moveTo>
                    <a:pt x="189" y="47"/>
                  </a:moveTo>
                  <a:cubicBezTo>
                    <a:pt x="194" y="49"/>
                    <a:pt x="198" y="52"/>
                    <a:pt x="202" y="55"/>
                  </a:cubicBezTo>
                  <a:cubicBezTo>
                    <a:pt x="246" y="69"/>
                    <a:pt x="260" y="83"/>
                    <a:pt x="260" y="127"/>
                  </a:cubicBezTo>
                  <a:cubicBezTo>
                    <a:pt x="260" y="156"/>
                    <a:pt x="217" y="199"/>
                    <a:pt x="188" y="199"/>
                  </a:cubicBezTo>
                  <a:cubicBezTo>
                    <a:pt x="174" y="203"/>
                    <a:pt x="161" y="204"/>
                    <a:pt x="150" y="204"/>
                  </a:cubicBezTo>
                  <a:cubicBezTo>
                    <a:pt x="118" y="204"/>
                    <a:pt x="101" y="188"/>
                    <a:pt x="101" y="156"/>
                  </a:cubicBezTo>
                  <a:cubicBezTo>
                    <a:pt x="72" y="127"/>
                    <a:pt x="101" y="83"/>
                    <a:pt x="116" y="69"/>
                  </a:cubicBezTo>
                  <a:cubicBezTo>
                    <a:pt x="136" y="49"/>
                    <a:pt x="171" y="50"/>
                    <a:pt x="189" y="47"/>
                  </a:cubicBezTo>
                  <a:close/>
                  <a:moveTo>
                    <a:pt x="154" y="0"/>
                  </a:moveTo>
                  <a:cubicBezTo>
                    <a:pt x="137" y="0"/>
                    <a:pt x="123" y="4"/>
                    <a:pt x="116" y="11"/>
                  </a:cubicBezTo>
                  <a:cubicBezTo>
                    <a:pt x="101" y="11"/>
                    <a:pt x="101" y="40"/>
                    <a:pt x="101" y="40"/>
                  </a:cubicBezTo>
                  <a:cubicBezTo>
                    <a:pt x="44" y="55"/>
                    <a:pt x="0" y="83"/>
                    <a:pt x="0" y="156"/>
                  </a:cubicBezTo>
                  <a:cubicBezTo>
                    <a:pt x="25" y="219"/>
                    <a:pt x="94" y="260"/>
                    <a:pt x="150" y="260"/>
                  </a:cubicBezTo>
                  <a:cubicBezTo>
                    <a:pt x="158" y="260"/>
                    <a:pt x="166" y="259"/>
                    <a:pt x="174" y="257"/>
                  </a:cubicBezTo>
                  <a:cubicBezTo>
                    <a:pt x="246" y="257"/>
                    <a:pt x="289" y="199"/>
                    <a:pt x="289" y="127"/>
                  </a:cubicBezTo>
                  <a:cubicBezTo>
                    <a:pt x="289" y="69"/>
                    <a:pt x="246" y="40"/>
                    <a:pt x="202" y="11"/>
                  </a:cubicBezTo>
                  <a:cubicBezTo>
                    <a:pt x="188" y="4"/>
                    <a:pt x="170" y="0"/>
                    <a:pt x="154"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187;p58">
              <a:extLst>
                <a:ext uri="{FF2B5EF4-FFF2-40B4-BE49-F238E27FC236}">
                  <a16:creationId xmlns:a16="http://schemas.microsoft.com/office/drawing/2014/main" id="{98B391CE-D711-A30B-D990-655C9B619745}"/>
                </a:ext>
              </a:extLst>
            </p:cNvPr>
            <p:cNvSpPr/>
            <p:nvPr/>
          </p:nvSpPr>
          <p:spPr>
            <a:xfrm>
              <a:off x="5424842" y="1991159"/>
              <a:ext cx="23440" cy="189690"/>
            </a:xfrm>
            <a:custGeom>
              <a:avLst/>
              <a:gdLst/>
              <a:ahLst/>
              <a:cxnLst/>
              <a:rect l="l" t="t" r="r" b="b"/>
              <a:pathLst>
                <a:path w="550" h="4451" extrusionOk="0">
                  <a:moveTo>
                    <a:pt x="549" y="0"/>
                  </a:moveTo>
                  <a:cubicBezTo>
                    <a:pt x="549" y="0"/>
                    <a:pt x="535" y="73"/>
                    <a:pt x="506" y="188"/>
                  </a:cubicBezTo>
                  <a:cubicBezTo>
                    <a:pt x="477" y="289"/>
                    <a:pt x="463" y="448"/>
                    <a:pt x="419" y="650"/>
                  </a:cubicBezTo>
                  <a:cubicBezTo>
                    <a:pt x="362" y="1055"/>
                    <a:pt x="275" y="1604"/>
                    <a:pt x="203" y="2225"/>
                  </a:cubicBezTo>
                  <a:cubicBezTo>
                    <a:pt x="130" y="2832"/>
                    <a:pt x="73" y="3396"/>
                    <a:pt x="44" y="3800"/>
                  </a:cubicBezTo>
                  <a:cubicBezTo>
                    <a:pt x="29" y="3988"/>
                    <a:pt x="0" y="4162"/>
                    <a:pt x="0" y="4263"/>
                  </a:cubicBezTo>
                  <a:lnTo>
                    <a:pt x="0" y="4451"/>
                  </a:lnTo>
                  <a:cubicBezTo>
                    <a:pt x="0" y="4451"/>
                    <a:pt x="29" y="4393"/>
                    <a:pt x="44" y="4263"/>
                  </a:cubicBezTo>
                  <a:cubicBezTo>
                    <a:pt x="58" y="4133"/>
                    <a:pt x="73" y="3988"/>
                    <a:pt x="102" y="3800"/>
                  </a:cubicBezTo>
                  <a:cubicBezTo>
                    <a:pt x="130" y="3381"/>
                    <a:pt x="203" y="2832"/>
                    <a:pt x="275" y="2225"/>
                  </a:cubicBezTo>
                  <a:cubicBezTo>
                    <a:pt x="347" y="1604"/>
                    <a:pt x="419" y="1070"/>
                    <a:pt x="477" y="650"/>
                  </a:cubicBezTo>
                  <a:cubicBezTo>
                    <a:pt x="492" y="477"/>
                    <a:pt x="506" y="304"/>
                    <a:pt x="535" y="188"/>
                  </a:cubicBezTo>
                  <a:cubicBezTo>
                    <a:pt x="549" y="58"/>
                    <a:pt x="549" y="0"/>
                    <a:pt x="549"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188;p58">
              <a:extLst>
                <a:ext uri="{FF2B5EF4-FFF2-40B4-BE49-F238E27FC236}">
                  <a16:creationId xmlns:a16="http://schemas.microsoft.com/office/drawing/2014/main" id="{7D80900B-1BA5-F6FF-8695-29BC00207B43}"/>
                </a:ext>
              </a:extLst>
            </p:cNvPr>
            <p:cNvSpPr/>
            <p:nvPr/>
          </p:nvSpPr>
          <p:spPr>
            <a:xfrm>
              <a:off x="5476581" y="1812718"/>
              <a:ext cx="98532" cy="19093"/>
            </a:xfrm>
            <a:custGeom>
              <a:avLst/>
              <a:gdLst/>
              <a:ahLst/>
              <a:cxnLst/>
              <a:rect l="l" t="t" r="r" b="b"/>
              <a:pathLst>
                <a:path w="2312" h="448" extrusionOk="0">
                  <a:moveTo>
                    <a:pt x="1366" y="0"/>
                  </a:moveTo>
                  <a:cubicBezTo>
                    <a:pt x="1281" y="0"/>
                    <a:pt x="1191" y="4"/>
                    <a:pt x="1098" y="12"/>
                  </a:cubicBezTo>
                  <a:cubicBezTo>
                    <a:pt x="780" y="69"/>
                    <a:pt x="491" y="156"/>
                    <a:pt x="289" y="272"/>
                  </a:cubicBezTo>
                  <a:cubicBezTo>
                    <a:pt x="202" y="301"/>
                    <a:pt x="130" y="358"/>
                    <a:pt x="72" y="402"/>
                  </a:cubicBezTo>
                  <a:cubicBezTo>
                    <a:pt x="15" y="431"/>
                    <a:pt x="0" y="445"/>
                    <a:pt x="0" y="445"/>
                  </a:cubicBezTo>
                  <a:cubicBezTo>
                    <a:pt x="2" y="447"/>
                    <a:pt x="4" y="447"/>
                    <a:pt x="8" y="447"/>
                  </a:cubicBezTo>
                  <a:cubicBezTo>
                    <a:pt x="39" y="447"/>
                    <a:pt x="151" y="391"/>
                    <a:pt x="332" y="301"/>
                  </a:cubicBezTo>
                  <a:cubicBezTo>
                    <a:pt x="520" y="214"/>
                    <a:pt x="809" y="127"/>
                    <a:pt x="1142" y="84"/>
                  </a:cubicBezTo>
                  <a:cubicBezTo>
                    <a:pt x="1252" y="69"/>
                    <a:pt x="1360" y="62"/>
                    <a:pt x="1462" y="62"/>
                  </a:cubicBezTo>
                  <a:cubicBezTo>
                    <a:pt x="1652" y="62"/>
                    <a:pt x="1824" y="85"/>
                    <a:pt x="1965" y="113"/>
                  </a:cubicBezTo>
                  <a:cubicBezTo>
                    <a:pt x="2158" y="139"/>
                    <a:pt x="2283" y="187"/>
                    <a:pt x="2307" y="187"/>
                  </a:cubicBezTo>
                  <a:cubicBezTo>
                    <a:pt x="2310" y="187"/>
                    <a:pt x="2312" y="187"/>
                    <a:pt x="2312" y="185"/>
                  </a:cubicBezTo>
                  <a:cubicBezTo>
                    <a:pt x="2312" y="156"/>
                    <a:pt x="2297" y="156"/>
                    <a:pt x="2211" y="142"/>
                  </a:cubicBezTo>
                  <a:cubicBezTo>
                    <a:pt x="2153" y="127"/>
                    <a:pt x="2066" y="84"/>
                    <a:pt x="1951" y="69"/>
                  </a:cubicBezTo>
                  <a:cubicBezTo>
                    <a:pt x="1803" y="27"/>
                    <a:pt x="1600" y="0"/>
                    <a:pt x="1366"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821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2C3A30-7325-7A76-B75E-45EB9D64CD92}"/>
              </a:ext>
            </a:extLst>
          </p:cNvPr>
          <p:cNvSpPr txBox="1"/>
          <p:nvPr/>
        </p:nvSpPr>
        <p:spPr>
          <a:xfrm>
            <a:off x="1183976" y="984490"/>
            <a:ext cx="703484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pple-system"/>
              </a:rPr>
              <a:t>In conclusion, the notebook provides an end-to-end analysis of customer segmentation, RFM analysis, clustering, and cohort analysis . The insights gained from these analyses can help the company or customer to develop targeted marketing strategies, improve customer retention, and optimize sales performance.</a:t>
            </a:r>
          </a:p>
          <a:p>
            <a:endParaRPr lang="en-US" sz="2400"/>
          </a:p>
        </p:txBody>
      </p:sp>
    </p:spTree>
    <p:extLst>
      <p:ext uri="{BB962C8B-B14F-4D97-AF65-F5344CB8AC3E}">
        <p14:creationId xmlns:p14="http://schemas.microsoft.com/office/powerpoint/2010/main" val="146542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6"/>
          <p:cNvSpPr txBox="1">
            <a:spLocks noGrp="1"/>
          </p:cNvSpPr>
          <p:nvPr>
            <p:ph type="title"/>
          </p:nvPr>
        </p:nvSpPr>
        <p:spPr>
          <a:xfrm>
            <a:off x="2124450" y="61401"/>
            <a:ext cx="4895100" cy="670898"/>
          </a:xfrm>
          <a:prstGeom prst="rect">
            <a:avLst/>
          </a:prstGeom>
        </p:spPr>
        <p:txBody>
          <a:bodyPr spcFirstLastPara="1" wrap="square" lIns="91425" tIns="91425" rIns="91425" bIns="91425" anchor="t" anchorCtr="0">
            <a:noAutofit/>
          </a:bodyPr>
          <a:lstStyle/>
          <a:p>
            <a:r>
              <a:rPr lang="ar-SA" sz="2000" b="1" err="1">
                <a:solidFill>
                  <a:srgbClr val="374151"/>
                </a:solidFill>
              </a:rPr>
              <a:t>Recommendations</a:t>
            </a:r>
            <a:r>
              <a:rPr lang="ar-SA" sz="2000" b="1">
                <a:solidFill>
                  <a:srgbClr val="374151"/>
                </a:solidFill>
              </a:rPr>
              <a:t> </a:t>
            </a:r>
            <a:r>
              <a:rPr lang="ar-SA" sz="2000" b="1" err="1">
                <a:solidFill>
                  <a:srgbClr val="374151"/>
                </a:solidFill>
              </a:rPr>
              <a:t>for</a:t>
            </a:r>
            <a:r>
              <a:rPr lang="ar-SA" sz="2000" b="1">
                <a:solidFill>
                  <a:srgbClr val="374151"/>
                </a:solidFill>
              </a:rPr>
              <a:t> </a:t>
            </a:r>
            <a:r>
              <a:rPr lang="ar-SA" sz="2000" b="1" err="1">
                <a:solidFill>
                  <a:srgbClr val="374151"/>
                </a:solidFill>
              </a:rPr>
              <a:t>the</a:t>
            </a:r>
            <a:r>
              <a:rPr lang="ar-SA" sz="2000" b="1">
                <a:solidFill>
                  <a:srgbClr val="374151"/>
                </a:solidFill>
              </a:rPr>
              <a:t> </a:t>
            </a:r>
            <a:r>
              <a:rPr lang="ar-SA" sz="2000" b="1" err="1">
                <a:solidFill>
                  <a:srgbClr val="374151"/>
                </a:solidFill>
              </a:rPr>
              <a:t>company</a:t>
            </a:r>
            <a:r>
              <a:rPr lang="ar-SA" sz="2000" b="1">
                <a:solidFill>
                  <a:srgbClr val="374151"/>
                </a:solidFill>
              </a:rPr>
              <a:t>:</a:t>
            </a:r>
            <a:endParaRPr lang="en-US" sz="2000" b="1"/>
          </a:p>
        </p:txBody>
      </p:sp>
      <p:grpSp>
        <p:nvGrpSpPr>
          <p:cNvPr id="771" name="Google Shape;771;p36"/>
          <p:cNvGrpSpPr/>
          <p:nvPr/>
        </p:nvGrpSpPr>
        <p:grpSpPr>
          <a:xfrm>
            <a:off x="8175050" y="2835685"/>
            <a:ext cx="785377" cy="2421158"/>
            <a:chOff x="8175050" y="2835685"/>
            <a:chExt cx="785377" cy="2421158"/>
          </a:xfrm>
        </p:grpSpPr>
        <p:sp>
          <p:nvSpPr>
            <p:cNvPr id="772" name="Google Shape;772;p36"/>
            <p:cNvSpPr/>
            <p:nvPr/>
          </p:nvSpPr>
          <p:spPr>
            <a:xfrm>
              <a:off x="8175050" y="28356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549759" y="34276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8546273" y="35877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8391999" y="40947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8342683" y="47696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288168" y="46988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8342683" y="48414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6"/>
          <p:cNvGrpSpPr/>
          <p:nvPr/>
        </p:nvGrpSpPr>
        <p:grpSpPr>
          <a:xfrm>
            <a:off x="328320" y="61450"/>
            <a:ext cx="675000" cy="670800"/>
            <a:chOff x="328320" y="61450"/>
            <a:chExt cx="675000" cy="670800"/>
          </a:xfrm>
        </p:grpSpPr>
        <p:sp>
          <p:nvSpPr>
            <p:cNvPr id="780" name="Google Shape;780;p36"/>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6"/>
          <p:cNvSpPr/>
          <p:nvPr/>
        </p:nvSpPr>
        <p:spPr>
          <a:xfrm rot="-1701150">
            <a:off x="8546948" y="12909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6"/>
          <p:cNvGrpSpPr/>
          <p:nvPr/>
        </p:nvGrpSpPr>
        <p:grpSpPr>
          <a:xfrm>
            <a:off x="363750" y="3432682"/>
            <a:ext cx="727535" cy="1710819"/>
            <a:chOff x="363750" y="3432682"/>
            <a:chExt cx="727535" cy="1710819"/>
          </a:xfrm>
        </p:grpSpPr>
        <p:sp>
          <p:nvSpPr>
            <p:cNvPr id="784" name="Google Shape;784;p36"/>
            <p:cNvSpPr/>
            <p:nvPr/>
          </p:nvSpPr>
          <p:spPr>
            <a:xfrm>
              <a:off x="525639" y="4794787"/>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63750" y="3432682"/>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25639" y="4794787"/>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عنوان فرعي 2">
            <a:extLst>
              <a:ext uri="{FF2B5EF4-FFF2-40B4-BE49-F238E27FC236}">
                <a16:creationId xmlns:a16="http://schemas.microsoft.com/office/drawing/2014/main" id="{1485E799-64DF-F9C8-17E7-BE5FDC052364}"/>
              </a:ext>
            </a:extLst>
          </p:cNvPr>
          <p:cNvSpPr>
            <a:spLocks noGrp="1"/>
          </p:cNvSpPr>
          <p:nvPr>
            <p:ph type="subTitle" idx="1"/>
          </p:nvPr>
        </p:nvSpPr>
        <p:spPr>
          <a:xfrm>
            <a:off x="1387245" y="980997"/>
            <a:ext cx="6552820" cy="3708876"/>
          </a:xfrm>
        </p:spPr>
        <p:txBody>
          <a:bodyPr/>
          <a:lstStyle/>
          <a:p>
            <a:pPr algn="l"/>
            <a:r>
              <a:rPr lang="en-US" b="1">
                <a:solidFill>
                  <a:srgbClr val="151F29"/>
                </a:solidFill>
                <a:latin typeface="Segoe UI"/>
                <a:cs typeface="Segoe UI"/>
              </a:rPr>
              <a:t>Targeted Marketing :</a:t>
            </a:r>
            <a:r>
              <a:rPr lang="en-US">
                <a:solidFill>
                  <a:srgbClr val="374151"/>
                </a:solidFill>
                <a:latin typeface="Segoe UI"/>
                <a:cs typeface="Segoe UI"/>
              </a:rPr>
              <a:t> Utilize RFM analysis to create personalized marketing campaigns for different customer segments. Customize promotions, discounts, and product recommendations based on customers' buying habits.</a:t>
            </a:r>
          </a:p>
          <a:p>
            <a:pPr algn="l"/>
            <a:r>
              <a:rPr lang="en-US" b="1">
                <a:solidFill>
                  <a:srgbClr val="151F29"/>
                </a:solidFill>
                <a:latin typeface="Segoe UI"/>
                <a:cs typeface="Segoe UI"/>
              </a:rPr>
              <a:t>Customer Retention Focus:</a:t>
            </a:r>
            <a:r>
              <a:rPr lang="en-US">
                <a:solidFill>
                  <a:srgbClr val="374151"/>
                </a:solidFill>
                <a:latin typeface="Segoe UI"/>
                <a:cs typeface="Segoe UI"/>
              </a:rPr>
              <a:t> Concentrate on retaining valuable customer segments, such as "Big Spenders" or those with high recency and frequency scores. Introduce loyalty programs, personalized offers, or exclusive benefits to encourage repeat purchases.</a:t>
            </a:r>
          </a:p>
          <a:p>
            <a:pPr algn="l"/>
            <a:r>
              <a:rPr lang="en-US" b="1">
                <a:solidFill>
                  <a:srgbClr val="151F29"/>
                </a:solidFill>
                <a:latin typeface="Segoe UI"/>
                <a:cs typeface="Segoe UI"/>
              </a:rPr>
              <a:t>Enhance Customer Satisfaction:</a:t>
            </a:r>
            <a:r>
              <a:rPr lang="en-US">
                <a:solidFill>
                  <a:srgbClr val="374151"/>
                </a:solidFill>
                <a:latin typeface="Segoe UI"/>
                <a:cs typeface="Segoe UI"/>
              </a:rPr>
              <a:t> Review customer feedback to identify areas for improvement in product quality, customer service, and shipping processes. Improving the overall customer experience can lead to increased loyalty and positive word-of-mouth.</a:t>
            </a:r>
          </a:p>
          <a:p>
            <a:pPr algn="l"/>
            <a:endParaRPr lang="en-US" sz="2800">
              <a:solidFill>
                <a:srgbClr val="151F29"/>
              </a:solidFill>
              <a:latin typeface="Segoe UI"/>
              <a:cs typeface="Segoe UI"/>
            </a:endParaRPr>
          </a:p>
          <a:p>
            <a:pPr algn="l"/>
            <a:endParaRPr lang="en-US">
              <a:solidFill>
                <a:srgbClr val="374151"/>
              </a:solidFill>
            </a:endParaRPr>
          </a:p>
        </p:txBody>
      </p:sp>
    </p:spTree>
    <p:extLst>
      <p:ext uri="{BB962C8B-B14F-4D97-AF65-F5344CB8AC3E}">
        <p14:creationId xmlns:p14="http://schemas.microsoft.com/office/powerpoint/2010/main" val="411611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grpSp>
        <p:nvGrpSpPr>
          <p:cNvPr id="1793" name="Google Shape;1793;p56"/>
          <p:cNvGrpSpPr/>
          <p:nvPr/>
        </p:nvGrpSpPr>
        <p:grpSpPr>
          <a:xfrm>
            <a:off x="8192025" y="2797485"/>
            <a:ext cx="785377" cy="2421158"/>
            <a:chOff x="7825375" y="2447285"/>
            <a:chExt cx="785377" cy="2421158"/>
          </a:xfrm>
        </p:grpSpPr>
        <p:sp>
          <p:nvSpPr>
            <p:cNvPr id="1794" name="Google Shape;1794;p56"/>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6"/>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6"/>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6"/>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6"/>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6"/>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6"/>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805;p57">
            <a:extLst>
              <a:ext uri="{FF2B5EF4-FFF2-40B4-BE49-F238E27FC236}">
                <a16:creationId xmlns:a16="http://schemas.microsoft.com/office/drawing/2014/main" id="{32BB7825-5DAC-0ABA-4307-B1C78A184AE2}"/>
              </a:ext>
            </a:extLst>
          </p:cNvPr>
          <p:cNvSpPr txBox="1">
            <a:spLocks noGrp="1"/>
          </p:cNvSpPr>
          <p:nvPr>
            <p:ph type="ctrTitle"/>
          </p:nvPr>
        </p:nvSpPr>
        <p:spPr>
          <a:xfrm flipH="1">
            <a:off x="1017000" y="1373578"/>
            <a:ext cx="3555000" cy="10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Bangla Sangam MN" panose="02000000000000000000" pitchFamily="2" charset="0"/>
                <a:cs typeface="Bangla Sangam MN" panose="02000000000000000000" pitchFamily="2" charset="0"/>
              </a:rPr>
              <a:t>Thanks!</a:t>
            </a:r>
            <a:endParaRPr sz="7200" b="1">
              <a:latin typeface="Bangla Sangam MN" panose="02000000000000000000" pitchFamily="2" charset="0"/>
              <a:cs typeface="Bangla Sangam MN" panose="02000000000000000000" pitchFamily="2" charset="0"/>
            </a:endParaRPr>
          </a:p>
        </p:txBody>
      </p:sp>
      <p:sp>
        <p:nvSpPr>
          <p:cNvPr id="11" name="مربع نص 10">
            <a:extLst>
              <a:ext uri="{FF2B5EF4-FFF2-40B4-BE49-F238E27FC236}">
                <a16:creationId xmlns:a16="http://schemas.microsoft.com/office/drawing/2014/main" id="{9184F88F-97AB-0943-F4A7-D60E8358B425}"/>
              </a:ext>
            </a:extLst>
          </p:cNvPr>
          <p:cNvSpPr txBox="1"/>
          <p:nvPr/>
        </p:nvSpPr>
        <p:spPr>
          <a:xfrm>
            <a:off x="1540401" y="2903493"/>
            <a:ext cx="3031599" cy="584775"/>
          </a:xfrm>
          <a:prstGeom prst="rect">
            <a:avLst/>
          </a:prstGeom>
          <a:noFill/>
        </p:spPr>
        <p:txBody>
          <a:bodyPr wrap="none" rtlCol="1">
            <a:spAutoFit/>
          </a:bodyPr>
          <a:lstStyle/>
          <a:p>
            <a:r>
              <a:rPr lang="en-US" sz="3200" b="1">
                <a:solidFill>
                  <a:schemeClr val="tx1"/>
                </a:solidFill>
                <a:latin typeface="Bangla Sangam MN" panose="02000000000000000000" pitchFamily="2" charset="0"/>
                <a:cs typeface="Bangla Sangam MN" panose="02000000000000000000" pitchFamily="2" charset="0"/>
              </a:rPr>
              <a:t>Any Questions ?</a:t>
            </a:r>
            <a:endParaRPr lang="ar-SA" sz="3200" b="1">
              <a:solidFill>
                <a:schemeClr val="tx1"/>
              </a:solidFill>
              <a:latin typeface="Bangla Sangam MN" panose="02000000000000000000" pitchFamily="2" charset="0"/>
            </a:endParaRPr>
          </a:p>
        </p:txBody>
      </p:sp>
      <p:grpSp>
        <p:nvGrpSpPr>
          <p:cNvPr id="12" name="Google Shape;779;p36">
            <a:extLst>
              <a:ext uri="{FF2B5EF4-FFF2-40B4-BE49-F238E27FC236}">
                <a16:creationId xmlns:a16="http://schemas.microsoft.com/office/drawing/2014/main" id="{A6CD3930-9388-C52A-8DC9-E7F4501AC110}"/>
              </a:ext>
            </a:extLst>
          </p:cNvPr>
          <p:cNvGrpSpPr/>
          <p:nvPr/>
        </p:nvGrpSpPr>
        <p:grpSpPr>
          <a:xfrm rot="19770484">
            <a:off x="5071067" y="3279861"/>
            <a:ext cx="1459424" cy="1553284"/>
            <a:chOff x="328320" y="61450"/>
            <a:chExt cx="675000" cy="670800"/>
          </a:xfrm>
        </p:grpSpPr>
        <p:sp>
          <p:nvSpPr>
            <p:cNvPr id="13" name="Google Shape;780;p36">
              <a:extLst>
                <a:ext uri="{FF2B5EF4-FFF2-40B4-BE49-F238E27FC236}">
                  <a16:creationId xmlns:a16="http://schemas.microsoft.com/office/drawing/2014/main" id="{3CC111D7-528E-A517-DED8-D25868E7238A}"/>
                </a:ext>
              </a:extLst>
            </p:cNvPr>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1;p36">
              <a:extLst>
                <a:ext uri="{FF2B5EF4-FFF2-40B4-BE49-F238E27FC236}">
                  <a16:creationId xmlns:a16="http://schemas.microsoft.com/office/drawing/2014/main" id="{5E50D375-83A7-0769-5102-D02BC6DB61E8}"/>
                </a:ext>
              </a:extLst>
            </p:cNvPr>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50000"/>
                  </a:schemeClr>
                </a:solidFill>
              </a:endParaRPr>
            </a:p>
          </p:txBody>
        </p:sp>
      </p:grpSp>
      <p:grpSp>
        <p:nvGrpSpPr>
          <p:cNvPr id="15" name="Google Shape;779;p36">
            <a:extLst>
              <a:ext uri="{FF2B5EF4-FFF2-40B4-BE49-F238E27FC236}">
                <a16:creationId xmlns:a16="http://schemas.microsoft.com/office/drawing/2014/main" id="{734AA4F3-3B17-1999-60F5-4741386BA39A}"/>
              </a:ext>
            </a:extLst>
          </p:cNvPr>
          <p:cNvGrpSpPr/>
          <p:nvPr/>
        </p:nvGrpSpPr>
        <p:grpSpPr>
          <a:xfrm rot="19529615">
            <a:off x="4729682" y="2202871"/>
            <a:ext cx="1618679" cy="1735790"/>
            <a:chOff x="328320" y="61450"/>
            <a:chExt cx="675000" cy="670800"/>
          </a:xfrm>
        </p:grpSpPr>
        <p:sp>
          <p:nvSpPr>
            <p:cNvPr id="16" name="Google Shape;780;p36">
              <a:extLst>
                <a:ext uri="{FF2B5EF4-FFF2-40B4-BE49-F238E27FC236}">
                  <a16:creationId xmlns:a16="http://schemas.microsoft.com/office/drawing/2014/main" id="{AFEA70C0-EE77-F0BF-8509-AA46984F0900}"/>
                </a:ext>
              </a:extLst>
            </p:cNvPr>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1;p36">
              <a:extLst>
                <a:ext uri="{FF2B5EF4-FFF2-40B4-BE49-F238E27FC236}">
                  <a16:creationId xmlns:a16="http://schemas.microsoft.com/office/drawing/2014/main" id="{451BBB3E-0F4B-C65F-F624-A00DD9F6ADEF}"/>
                </a:ext>
              </a:extLst>
            </p:cNvPr>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3"/>
          <p:cNvSpPr txBox="1">
            <a:spLocks noGrp="1"/>
          </p:cNvSpPr>
          <p:nvPr>
            <p:ph type="title" idx="13"/>
          </p:nvPr>
        </p:nvSpPr>
        <p:spPr>
          <a:xfrm>
            <a:off x="2087805" y="854543"/>
            <a:ext cx="9333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588" name="Google Shape;588;p33"/>
          <p:cNvSpPr txBox="1">
            <a:spLocks noGrp="1"/>
          </p:cNvSpPr>
          <p:nvPr>
            <p:ph type="title" idx="8"/>
          </p:nvPr>
        </p:nvSpPr>
        <p:spPr>
          <a:xfrm>
            <a:off x="2087805" y="2893365"/>
            <a:ext cx="9333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589" name="Google Shape;589;p33"/>
          <p:cNvSpPr txBox="1">
            <a:spLocks noGrp="1"/>
          </p:cNvSpPr>
          <p:nvPr>
            <p:ph type="title" idx="9"/>
          </p:nvPr>
        </p:nvSpPr>
        <p:spPr>
          <a:xfrm>
            <a:off x="1856320" y="1867107"/>
            <a:ext cx="933300" cy="864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sp>
        <p:nvSpPr>
          <p:cNvPr id="597" name="Google Shape;597;p33"/>
          <p:cNvSpPr txBox="1">
            <a:spLocks noGrp="1"/>
          </p:cNvSpPr>
          <p:nvPr>
            <p:ph type="title" idx="15"/>
          </p:nvPr>
        </p:nvSpPr>
        <p:spPr>
          <a:xfrm>
            <a:off x="3153071" y="993771"/>
            <a:ext cx="3532016" cy="765900"/>
          </a:xfrm>
          <a:prstGeom prst="rect">
            <a:avLst/>
          </a:prstGeom>
        </p:spPr>
        <p:txBody>
          <a:bodyPr spcFirstLastPara="1" wrap="square" lIns="91425" tIns="91425" rIns="91425" bIns="91425" anchor="t" anchorCtr="0">
            <a:noAutofit/>
          </a:bodyPr>
          <a:lstStyle/>
          <a:p>
            <a:pPr algn="ctr"/>
            <a:r>
              <a:rPr lang="en-US" sz="2800" b="1">
                <a:latin typeface="Bangla Sangam MN"/>
                <a:cs typeface="Bangla Sangam MN" panose="02000000000000000000" pitchFamily="2" charset="0"/>
              </a:rPr>
              <a:t>Problem </a:t>
            </a:r>
            <a:r>
              <a:rPr lang="en-US" sz="2800" b="1">
                <a:cs typeface="Bangla Sangam MN" panose="02000000000000000000" pitchFamily="2" charset="0"/>
              </a:rPr>
              <a:t>definition &amp; Objectives</a:t>
            </a:r>
            <a:r>
              <a:rPr lang="en-US" sz="2800" b="1">
                <a:latin typeface="Bangla Sangam MN"/>
                <a:cs typeface="Bangla Sangam MN" panose="02000000000000000000" pitchFamily="2" charset="0"/>
              </a:rPr>
              <a:t> </a:t>
            </a:r>
            <a:endParaRPr lang="en-US" sz="2800" b="1">
              <a:latin typeface="Bangla Sangam MN" panose="02000000000000000000" pitchFamily="2" charset="0"/>
              <a:cs typeface="Bangla Sangam MN" panose="02000000000000000000" pitchFamily="2" charset="0"/>
            </a:endParaRPr>
          </a:p>
        </p:txBody>
      </p:sp>
      <p:grpSp>
        <p:nvGrpSpPr>
          <p:cNvPr id="599" name="Google Shape;599;p33"/>
          <p:cNvGrpSpPr/>
          <p:nvPr/>
        </p:nvGrpSpPr>
        <p:grpSpPr>
          <a:xfrm>
            <a:off x="8063876" y="3538496"/>
            <a:ext cx="933327" cy="1652537"/>
            <a:chOff x="8063876" y="3538496"/>
            <a:chExt cx="933327" cy="1652537"/>
          </a:xfrm>
        </p:grpSpPr>
        <p:sp>
          <p:nvSpPr>
            <p:cNvPr id="600" name="Google Shape;600;p33"/>
            <p:cNvSpPr/>
            <p:nvPr/>
          </p:nvSpPr>
          <p:spPr>
            <a:xfrm>
              <a:off x="8587840" y="4226804"/>
              <a:ext cx="102797" cy="964229"/>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8443401" y="4235383"/>
              <a:ext cx="131929" cy="950542"/>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8659787" y="4226804"/>
              <a:ext cx="272359" cy="959121"/>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8527904" y="4606463"/>
              <a:ext cx="236949" cy="1887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8063876" y="3538496"/>
              <a:ext cx="933327" cy="726048"/>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8095501" y="3538691"/>
              <a:ext cx="890079" cy="726477"/>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8725163" y="3792707"/>
              <a:ext cx="28585" cy="37162"/>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8726294" y="3729340"/>
              <a:ext cx="44028" cy="173021"/>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8692641" y="3787014"/>
              <a:ext cx="53700" cy="4285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9" name="Google Shape;609;p33"/>
          <p:cNvSpPr/>
          <p:nvPr/>
        </p:nvSpPr>
        <p:spPr>
          <a:xfrm flipH="1">
            <a:off x="397959" y="4121083"/>
            <a:ext cx="300182" cy="22619"/>
          </a:xfrm>
          <a:custGeom>
            <a:avLst/>
            <a:gdLst/>
            <a:ahLst/>
            <a:cxnLst/>
            <a:rect l="l" t="t" r="r" b="b"/>
            <a:pathLst>
              <a:path w="6808" h="513" extrusionOk="0">
                <a:moveTo>
                  <a:pt x="59" y="0"/>
                </a:moveTo>
                <a:lnTo>
                  <a:pt x="0" y="366"/>
                </a:lnTo>
                <a:lnTo>
                  <a:pt x="6808" y="513"/>
                </a:lnTo>
                <a:lnTo>
                  <a:pt x="6808" y="147"/>
                </a:lnTo>
                <a:lnTo>
                  <a:pt x="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33"/>
          <p:cNvGrpSpPr/>
          <p:nvPr/>
        </p:nvGrpSpPr>
        <p:grpSpPr>
          <a:xfrm>
            <a:off x="126858" y="3753525"/>
            <a:ext cx="736703" cy="1437558"/>
            <a:chOff x="126858" y="3753525"/>
            <a:chExt cx="736703" cy="1437558"/>
          </a:xfrm>
        </p:grpSpPr>
        <p:sp>
          <p:nvSpPr>
            <p:cNvPr id="611" name="Google Shape;611;p33"/>
            <p:cNvSpPr/>
            <p:nvPr/>
          </p:nvSpPr>
          <p:spPr>
            <a:xfrm flipH="1">
              <a:off x="465818" y="3837371"/>
              <a:ext cx="144787" cy="1353712"/>
            </a:xfrm>
            <a:custGeom>
              <a:avLst/>
              <a:gdLst/>
              <a:ahLst/>
              <a:cxnLst/>
              <a:rect l="l" t="t" r="r" b="b"/>
              <a:pathLst>
                <a:path w="2958" h="27655" extrusionOk="0">
                  <a:moveTo>
                    <a:pt x="1" y="1"/>
                  </a:moveTo>
                  <a:lnTo>
                    <a:pt x="2402" y="27655"/>
                  </a:lnTo>
                  <a:lnTo>
                    <a:pt x="2958" y="27655"/>
                  </a:lnTo>
                  <a:lnTo>
                    <a:pt x="938" y="26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flipH="1">
              <a:off x="266597" y="3753525"/>
              <a:ext cx="596964" cy="78907"/>
            </a:xfrm>
            <a:custGeom>
              <a:avLst/>
              <a:gdLst/>
              <a:ahLst/>
              <a:cxnLst/>
              <a:rect l="l" t="t" r="r" b="b"/>
              <a:pathLst>
                <a:path w="12196" h="1612" extrusionOk="0">
                  <a:moveTo>
                    <a:pt x="7130" y="1"/>
                  </a:moveTo>
                  <a:cubicBezTo>
                    <a:pt x="2050" y="1"/>
                    <a:pt x="1" y="323"/>
                    <a:pt x="250" y="1611"/>
                  </a:cubicBezTo>
                  <a:lnTo>
                    <a:pt x="11961" y="1611"/>
                  </a:lnTo>
                  <a:cubicBezTo>
                    <a:pt x="11961" y="1611"/>
                    <a:pt x="12196" y="1"/>
                    <a:pt x="7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flipH="1">
              <a:off x="278051" y="3825183"/>
              <a:ext cx="573322" cy="25160"/>
            </a:xfrm>
            <a:custGeom>
              <a:avLst/>
              <a:gdLst/>
              <a:ahLst/>
              <a:cxnLst/>
              <a:rect l="l" t="t" r="r" b="b"/>
              <a:pathLst>
                <a:path w="11713" h="514" extrusionOk="0">
                  <a:moveTo>
                    <a:pt x="11712" y="1"/>
                  </a:moveTo>
                  <a:lnTo>
                    <a:pt x="1" y="147"/>
                  </a:lnTo>
                  <a:lnTo>
                    <a:pt x="1" y="513"/>
                  </a:lnTo>
                  <a:lnTo>
                    <a:pt x="11712" y="513"/>
                  </a:lnTo>
                  <a:lnTo>
                    <a:pt x="117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flipH="1">
              <a:off x="628467" y="3850293"/>
              <a:ext cx="183504" cy="1333643"/>
            </a:xfrm>
            <a:custGeom>
              <a:avLst/>
              <a:gdLst/>
              <a:ahLst/>
              <a:cxnLst/>
              <a:rect l="l" t="t" r="r" b="b"/>
              <a:pathLst>
                <a:path w="3749" h="27245" extrusionOk="0">
                  <a:moveTo>
                    <a:pt x="2724" y="0"/>
                  </a:moveTo>
                  <a:lnTo>
                    <a:pt x="1" y="27244"/>
                  </a:lnTo>
                  <a:lnTo>
                    <a:pt x="396" y="27244"/>
                  </a:lnTo>
                  <a:lnTo>
                    <a:pt x="3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flipH="1">
              <a:off x="126858" y="3837371"/>
              <a:ext cx="381986" cy="1346566"/>
            </a:xfrm>
            <a:custGeom>
              <a:avLst/>
              <a:gdLst/>
              <a:ahLst/>
              <a:cxnLst/>
              <a:rect l="l" t="t" r="r" b="b"/>
              <a:pathLst>
                <a:path w="7804" h="27509" extrusionOk="0">
                  <a:moveTo>
                    <a:pt x="981" y="1"/>
                  </a:moveTo>
                  <a:lnTo>
                    <a:pt x="0" y="264"/>
                  </a:lnTo>
                  <a:lnTo>
                    <a:pt x="7349" y="27508"/>
                  </a:lnTo>
                  <a:lnTo>
                    <a:pt x="7803" y="27508"/>
                  </a:lnTo>
                  <a:lnTo>
                    <a:pt x="9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flipH="1">
              <a:off x="179913" y="5053401"/>
              <a:ext cx="601956" cy="45181"/>
            </a:xfrm>
            <a:custGeom>
              <a:avLst/>
              <a:gdLst/>
              <a:ahLst/>
              <a:cxnLst/>
              <a:rect l="l" t="t" r="r" b="b"/>
              <a:pathLst>
                <a:path w="12298" h="923" extrusionOk="0">
                  <a:moveTo>
                    <a:pt x="12196" y="0"/>
                  </a:moveTo>
                  <a:lnTo>
                    <a:pt x="1" y="454"/>
                  </a:lnTo>
                  <a:lnTo>
                    <a:pt x="1" y="922"/>
                  </a:lnTo>
                  <a:lnTo>
                    <a:pt x="12298" y="337"/>
                  </a:lnTo>
                  <a:lnTo>
                    <a:pt x="121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33"/>
          <p:cNvSpPr/>
          <p:nvPr/>
        </p:nvSpPr>
        <p:spPr>
          <a:xfrm rot="2515456">
            <a:off x="7066219" y="12385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rot="-2700000">
            <a:off x="1223718" y="4686046"/>
            <a:ext cx="292318" cy="26177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rot="-1701150">
            <a:off x="8714123" y="7632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عنوان 2">
            <a:extLst>
              <a:ext uri="{FF2B5EF4-FFF2-40B4-BE49-F238E27FC236}">
                <a16:creationId xmlns:a16="http://schemas.microsoft.com/office/drawing/2014/main" id="{8813CA2D-2962-8754-6694-CC97CD018A85}"/>
              </a:ext>
            </a:extLst>
          </p:cNvPr>
          <p:cNvSpPr>
            <a:spLocks noGrp="1"/>
          </p:cNvSpPr>
          <p:nvPr>
            <p:ph type="title" idx="14"/>
          </p:nvPr>
        </p:nvSpPr>
        <p:spPr>
          <a:xfrm>
            <a:off x="465818" y="99188"/>
            <a:ext cx="7696500" cy="572700"/>
          </a:xfrm>
        </p:spPr>
        <p:txBody>
          <a:bodyPr/>
          <a:lstStyle/>
          <a:p>
            <a:pPr marL="571500" indent="-571500" algn="l">
              <a:buFont typeface="Arial" panose="020B0604020202020204" pitchFamily="34" charset="0"/>
              <a:buChar char="•"/>
            </a:pPr>
            <a:r>
              <a:rPr lang="en-US" sz="4000" b="1" i="0">
                <a:effectLst/>
                <a:latin typeface="Bangla Sangam MN" panose="02000000000000000000" pitchFamily="2" charset="0"/>
                <a:cs typeface="Bangla Sangam MN" panose="02000000000000000000" pitchFamily="2" charset="0"/>
              </a:rPr>
              <a:t>Content Overview</a:t>
            </a:r>
            <a:endParaRPr lang="ar-SA" sz="4000">
              <a:latin typeface="Bangla Sangam MN" panose="02000000000000000000" pitchFamily="2" charset="0"/>
            </a:endParaRPr>
          </a:p>
        </p:txBody>
      </p:sp>
      <p:sp>
        <p:nvSpPr>
          <p:cNvPr id="13" name="عنوان 12">
            <a:extLst>
              <a:ext uri="{FF2B5EF4-FFF2-40B4-BE49-F238E27FC236}">
                <a16:creationId xmlns:a16="http://schemas.microsoft.com/office/drawing/2014/main" id="{C388FF13-5411-F58A-DB9C-2EA1A3D83C6F}"/>
              </a:ext>
            </a:extLst>
          </p:cNvPr>
          <p:cNvSpPr>
            <a:spLocks noGrp="1"/>
          </p:cNvSpPr>
          <p:nvPr>
            <p:ph type="title" idx="16"/>
          </p:nvPr>
        </p:nvSpPr>
        <p:spPr>
          <a:xfrm>
            <a:off x="3268656" y="2991570"/>
            <a:ext cx="4573965" cy="765900"/>
          </a:xfrm>
        </p:spPr>
        <p:txBody>
          <a:bodyPr/>
          <a:lstStyle/>
          <a:p>
            <a:r>
              <a:rPr lang="en-US" sz="2800" b="1">
                <a:solidFill>
                  <a:srgbClr val="212121"/>
                </a:solidFill>
                <a:latin typeface="Bangla Sangam MN" panose="02000000000000000000" pitchFamily="2" charset="0"/>
                <a:cs typeface="Bangla Sangam MN" panose="02000000000000000000" pitchFamily="2" charset="0"/>
              </a:rPr>
              <a:t>Project Construction</a:t>
            </a:r>
            <a:endParaRPr lang="ar-SA" sz="2800"/>
          </a:p>
        </p:txBody>
      </p:sp>
      <p:sp>
        <p:nvSpPr>
          <p:cNvPr id="15" name="عنوان 14">
            <a:extLst>
              <a:ext uri="{FF2B5EF4-FFF2-40B4-BE49-F238E27FC236}">
                <a16:creationId xmlns:a16="http://schemas.microsoft.com/office/drawing/2014/main" id="{CDE5671A-75CE-3823-46B2-704B02CDD78D}"/>
              </a:ext>
            </a:extLst>
          </p:cNvPr>
          <p:cNvSpPr>
            <a:spLocks noGrp="1"/>
          </p:cNvSpPr>
          <p:nvPr>
            <p:ph type="title" idx="4"/>
          </p:nvPr>
        </p:nvSpPr>
        <p:spPr>
          <a:xfrm>
            <a:off x="3371903" y="4057011"/>
            <a:ext cx="2287579" cy="765900"/>
          </a:xfrm>
        </p:spPr>
        <p:txBody>
          <a:bodyPr/>
          <a:lstStyle/>
          <a:p>
            <a:r>
              <a:rPr lang="en-US" sz="2800" b="1">
                <a:latin typeface="Bangla Sangam MN" panose="02000000000000000000" pitchFamily="2" charset="0"/>
                <a:cs typeface="Bangla Sangam MN" panose="02000000000000000000" pitchFamily="2" charset="0"/>
              </a:rPr>
              <a:t>Conclusion</a:t>
            </a:r>
            <a:br>
              <a:rPr lang="en-US"/>
            </a:br>
            <a:endParaRPr lang="ar-SA"/>
          </a:p>
        </p:txBody>
      </p:sp>
      <p:grpSp>
        <p:nvGrpSpPr>
          <p:cNvPr id="20" name="Google Shape;718;p35">
            <a:extLst>
              <a:ext uri="{FF2B5EF4-FFF2-40B4-BE49-F238E27FC236}">
                <a16:creationId xmlns:a16="http://schemas.microsoft.com/office/drawing/2014/main" id="{E70D38BD-48A1-BAAA-2207-08BCE2C66E23}"/>
              </a:ext>
            </a:extLst>
          </p:cNvPr>
          <p:cNvGrpSpPr/>
          <p:nvPr/>
        </p:nvGrpSpPr>
        <p:grpSpPr>
          <a:xfrm>
            <a:off x="7104065" y="2986438"/>
            <a:ext cx="535161" cy="533648"/>
            <a:chOff x="4304425" y="2416083"/>
            <a:chExt cx="535161" cy="533648"/>
          </a:xfrm>
        </p:grpSpPr>
        <p:sp>
          <p:nvSpPr>
            <p:cNvPr id="21" name="Google Shape;719;p35">
              <a:extLst>
                <a:ext uri="{FF2B5EF4-FFF2-40B4-BE49-F238E27FC236}">
                  <a16:creationId xmlns:a16="http://schemas.microsoft.com/office/drawing/2014/main" id="{59BFF1CE-B720-5622-6353-0855646C39CE}"/>
                </a:ext>
              </a:extLst>
            </p:cNvPr>
            <p:cNvSpPr/>
            <p:nvPr/>
          </p:nvSpPr>
          <p:spPr>
            <a:xfrm>
              <a:off x="4527223" y="2416083"/>
              <a:ext cx="89533" cy="49200"/>
            </a:xfrm>
            <a:custGeom>
              <a:avLst/>
              <a:gdLst/>
              <a:ahLst/>
              <a:cxnLst/>
              <a:rect l="l" t="t" r="r" b="b"/>
              <a:pathLst>
                <a:path w="3827" h="2103" extrusionOk="0">
                  <a:moveTo>
                    <a:pt x="337" y="0"/>
                  </a:moveTo>
                  <a:cubicBezTo>
                    <a:pt x="148" y="0"/>
                    <a:pt x="0" y="147"/>
                    <a:pt x="0" y="315"/>
                  </a:cubicBezTo>
                  <a:lnTo>
                    <a:pt x="0" y="1766"/>
                  </a:lnTo>
                  <a:cubicBezTo>
                    <a:pt x="0" y="1955"/>
                    <a:pt x="148" y="2103"/>
                    <a:pt x="337" y="2103"/>
                  </a:cubicBezTo>
                  <a:lnTo>
                    <a:pt x="3490" y="2103"/>
                  </a:lnTo>
                  <a:cubicBezTo>
                    <a:pt x="3680" y="2103"/>
                    <a:pt x="3827" y="1955"/>
                    <a:pt x="3827" y="1766"/>
                  </a:cubicBezTo>
                  <a:lnTo>
                    <a:pt x="3827" y="315"/>
                  </a:lnTo>
                  <a:cubicBezTo>
                    <a:pt x="3827" y="147"/>
                    <a:pt x="3680" y="0"/>
                    <a:pt x="3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0;p35">
              <a:extLst>
                <a:ext uri="{FF2B5EF4-FFF2-40B4-BE49-F238E27FC236}">
                  <a16:creationId xmlns:a16="http://schemas.microsoft.com/office/drawing/2014/main" id="{008BE1E5-8E18-D905-19B8-80D825CEA386}"/>
                </a:ext>
              </a:extLst>
            </p:cNvPr>
            <p:cNvSpPr/>
            <p:nvPr/>
          </p:nvSpPr>
          <p:spPr>
            <a:xfrm>
              <a:off x="4582806" y="2416083"/>
              <a:ext cx="33946" cy="49200"/>
            </a:xfrm>
            <a:custGeom>
              <a:avLst/>
              <a:gdLst/>
              <a:ahLst/>
              <a:cxnLst/>
              <a:rect l="l" t="t" r="r" b="b"/>
              <a:pathLst>
                <a:path w="1451" h="2103" extrusionOk="0">
                  <a:moveTo>
                    <a:pt x="0" y="0"/>
                  </a:moveTo>
                  <a:lnTo>
                    <a:pt x="0" y="2103"/>
                  </a:lnTo>
                  <a:lnTo>
                    <a:pt x="1114" y="2103"/>
                  </a:lnTo>
                  <a:cubicBezTo>
                    <a:pt x="1304" y="2103"/>
                    <a:pt x="1451" y="1955"/>
                    <a:pt x="1451" y="1766"/>
                  </a:cubicBezTo>
                  <a:lnTo>
                    <a:pt x="1451" y="315"/>
                  </a:lnTo>
                  <a:cubicBezTo>
                    <a:pt x="1451" y="147"/>
                    <a:pt x="1304" y="0"/>
                    <a:pt x="1114"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1;p35">
              <a:extLst>
                <a:ext uri="{FF2B5EF4-FFF2-40B4-BE49-F238E27FC236}">
                  <a16:creationId xmlns:a16="http://schemas.microsoft.com/office/drawing/2014/main" id="{67091328-AEC3-AB02-0A7A-7B19BF14D81F}"/>
                </a:ext>
              </a:extLst>
            </p:cNvPr>
            <p:cNvSpPr/>
            <p:nvPr/>
          </p:nvSpPr>
          <p:spPr>
            <a:xfrm>
              <a:off x="4335889" y="2492296"/>
              <a:ext cx="472228" cy="286308"/>
            </a:xfrm>
            <a:custGeom>
              <a:avLst/>
              <a:gdLst/>
              <a:ahLst/>
              <a:cxnLst/>
              <a:rect l="l" t="t" r="r" b="b"/>
              <a:pathLst>
                <a:path w="20185" h="12238" extrusionOk="0">
                  <a:moveTo>
                    <a:pt x="337" y="1"/>
                  </a:moveTo>
                  <a:cubicBezTo>
                    <a:pt x="148" y="1"/>
                    <a:pt x="1" y="148"/>
                    <a:pt x="1" y="337"/>
                  </a:cubicBezTo>
                  <a:lnTo>
                    <a:pt x="1" y="11901"/>
                  </a:lnTo>
                  <a:cubicBezTo>
                    <a:pt x="1" y="12090"/>
                    <a:pt x="148" y="12237"/>
                    <a:pt x="337" y="12237"/>
                  </a:cubicBezTo>
                  <a:lnTo>
                    <a:pt x="19848" y="12237"/>
                  </a:lnTo>
                  <a:cubicBezTo>
                    <a:pt x="20037" y="12237"/>
                    <a:pt x="20184" y="12069"/>
                    <a:pt x="20184" y="11901"/>
                  </a:cubicBezTo>
                  <a:lnTo>
                    <a:pt x="20184" y="337"/>
                  </a:lnTo>
                  <a:cubicBezTo>
                    <a:pt x="20184" y="148"/>
                    <a:pt x="20037" y="1"/>
                    <a:pt x="19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2;p35">
              <a:extLst>
                <a:ext uri="{FF2B5EF4-FFF2-40B4-BE49-F238E27FC236}">
                  <a16:creationId xmlns:a16="http://schemas.microsoft.com/office/drawing/2014/main" id="{302307C4-83CE-9468-0553-5E3475402041}"/>
                </a:ext>
              </a:extLst>
            </p:cNvPr>
            <p:cNvSpPr/>
            <p:nvPr/>
          </p:nvSpPr>
          <p:spPr>
            <a:xfrm>
              <a:off x="4776082" y="2492296"/>
              <a:ext cx="32004" cy="286308"/>
            </a:xfrm>
            <a:custGeom>
              <a:avLst/>
              <a:gdLst/>
              <a:ahLst/>
              <a:cxnLst/>
              <a:rect l="l" t="t" r="r" b="b"/>
              <a:pathLst>
                <a:path w="1368" h="12238" extrusionOk="0">
                  <a:moveTo>
                    <a:pt x="1" y="1"/>
                  </a:moveTo>
                  <a:lnTo>
                    <a:pt x="1" y="12237"/>
                  </a:lnTo>
                  <a:lnTo>
                    <a:pt x="1031" y="12237"/>
                  </a:lnTo>
                  <a:cubicBezTo>
                    <a:pt x="1220" y="12237"/>
                    <a:pt x="1367" y="12069"/>
                    <a:pt x="1367" y="11901"/>
                  </a:cubicBezTo>
                  <a:lnTo>
                    <a:pt x="1367" y="337"/>
                  </a:lnTo>
                  <a:cubicBezTo>
                    <a:pt x="1367" y="148"/>
                    <a:pt x="1220" y="1"/>
                    <a:pt x="103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3;p35">
              <a:extLst>
                <a:ext uri="{FF2B5EF4-FFF2-40B4-BE49-F238E27FC236}">
                  <a16:creationId xmlns:a16="http://schemas.microsoft.com/office/drawing/2014/main" id="{DA6B3B89-B83D-E469-6E85-57D42D8FEFFC}"/>
                </a:ext>
              </a:extLst>
            </p:cNvPr>
            <p:cNvSpPr/>
            <p:nvPr/>
          </p:nvSpPr>
          <p:spPr>
            <a:xfrm>
              <a:off x="4304425" y="2449511"/>
              <a:ext cx="535161" cy="58558"/>
            </a:xfrm>
            <a:custGeom>
              <a:avLst/>
              <a:gdLst/>
              <a:ahLst/>
              <a:cxnLst/>
              <a:rect l="l" t="t" r="r" b="b"/>
              <a:pathLst>
                <a:path w="22875" h="2503" extrusionOk="0">
                  <a:moveTo>
                    <a:pt x="337" y="1"/>
                  </a:moveTo>
                  <a:cubicBezTo>
                    <a:pt x="148" y="1"/>
                    <a:pt x="0" y="148"/>
                    <a:pt x="0" y="337"/>
                  </a:cubicBezTo>
                  <a:lnTo>
                    <a:pt x="0" y="2166"/>
                  </a:lnTo>
                  <a:cubicBezTo>
                    <a:pt x="0" y="2356"/>
                    <a:pt x="148" y="2503"/>
                    <a:pt x="337" y="2503"/>
                  </a:cubicBezTo>
                  <a:lnTo>
                    <a:pt x="22559" y="2503"/>
                  </a:lnTo>
                  <a:cubicBezTo>
                    <a:pt x="22728" y="2503"/>
                    <a:pt x="22875" y="2356"/>
                    <a:pt x="22875" y="2166"/>
                  </a:cubicBezTo>
                  <a:lnTo>
                    <a:pt x="22875" y="337"/>
                  </a:lnTo>
                  <a:cubicBezTo>
                    <a:pt x="22875" y="169"/>
                    <a:pt x="22728" y="1"/>
                    <a:pt x="22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4;p35">
              <a:extLst>
                <a:ext uri="{FF2B5EF4-FFF2-40B4-BE49-F238E27FC236}">
                  <a16:creationId xmlns:a16="http://schemas.microsoft.com/office/drawing/2014/main" id="{6C4F3D8B-B050-65B7-FA86-304EB0B582DE}"/>
                </a:ext>
              </a:extLst>
            </p:cNvPr>
            <p:cNvSpPr/>
            <p:nvPr/>
          </p:nvSpPr>
          <p:spPr>
            <a:xfrm>
              <a:off x="4466237" y="2863631"/>
              <a:ext cx="211514" cy="49200"/>
            </a:xfrm>
            <a:custGeom>
              <a:avLst/>
              <a:gdLst/>
              <a:ahLst/>
              <a:cxnLst/>
              <a:rect l="l" t="t" r="r" b="b"/>
              <a:pathLst>
                <a:path w="9041" h="2103" extrusionOk="0">
                  <a:moveTo>
                    <a:pt x="1199" y="0"/>
                  </a:moveTo>
                  <a:cubicBezTo>
                    <a:pt x="1094" y="0"/>
                    <a:pt x="967" y="84"/>
                    <a:pt x="904" y="190"/>
                  </a:cubicBezTo>
                  <a:lnTo>
                    <a:pt x="127" y="1598"/>
                  </a:lnTo>
                  <a:cubicBezTo>
                    <a:pt x="0" y="1829"/>
                    <a:pt x="169" y="2103"/>
                    <a:pt x="421" y="2103"/>
                  </a:cubicBezTo>
                  <a:lnTo>
                    <a:pt x="8620" y="2103"/>
                  </a:lnTo>
                  <a:cubicBezTo>
                    <a:pt x="8873" y="2103"/>
                    <a:pt x="9041" y="1829"/>
                    <a:pt x="8915" y="1598"/>
                  </a:cubicBezTo>
                  <a:lnTo>
                    <a:pt x="8116" y="190"/>
                  </a:lnTo>
                  <a:cubicBezTo>
                    <a:pt x="8053" y="84"/>
                    <a:pt x="7948" y="0"/>
                    <a:pt x="7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5;p35">
              <a:extLst>
                <a:ext uri="{FF2B5EF4-FFF2-40B4-BE49-F238E27FC236}">
                  <a16:creationId xmlns:a16="http://schemas.microsoft.com/office/drawing/2014/main" id="{E5EB2E72-8A18-2EFA-82DC-C58B844F6D5D}"/>
                </a:ext>
              </a:extLst>
            </p:cNvPr>
            <p:cNvSpPr/>
            <p:nvPr/>
          </p:nvSpPr>
          <p:spPr>
            <a:xfrm>
              <a:off x="4405250" y="2805102"/>
              <a:ext cx="129374" cy="144628"/>
            </a:xfrm>
            <a:custGeom>
              <a:avLst/>
              <a:gdLst/>
              <a:ahLst/>
              <a:cxnLst/>
              <a:rect l="l" t="t" r="r" b="b"/>
              <a:pathLst>
                <a:path w="5530" h="6182" extrusionOk="0">
                  <a:moveTo>
                    <a:pt x="3448" y="0"/>
                  </a:moveTo>
                  <a:cubicBezTo>
                    <a:pt x="3322" y="0"/>
                    <a:pt x="3217" y="85"/>
                    <a:pt x="3154" y="190"/>
                  </a:cubicBezTo>
                  <a:lnTo>
                    <a:pt x="126" y="5698"/>
                  </a:lnTo>
                  <a:cubicBezTo>
                    <a:pt x="0" y="5908"/>
                    <a:pt x="169" y="6182"/>
                    <a:pt x="421" y="6182"/>
                  </a:cubicBezTo>
                  <a:lnTo>
                    <a:pt x="2166" y="6182"/>
                  </a:lnTo>
                  <a:cubicBezTo>
                    <a:pt x="2292" y="6182"/>
                    <a:pt x="2397" y="6119"/>
                    <a:pt x="2460" y="6013"/>
                  </a:cubicBezTo>
                  <a:lnTo>
                    <a:pt x="5488" y="505"/>
                  </a:lnTo>
                  <a:cubicBezTo>
                    <a:pt x="5530" y="400"/>
                    <a:pt x="5530" y="274"/>
                    <a:pt x="5488" y="169"/>
                  </a:cubicBezTo>
                  <a:cubicBezTo>
                    <a:pt x="5425" y="63"/>
                    <a:pt x="5298" y="0"/>
                    <a:pt x="5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6;p35">
              <a:extLst>
                <a:ext uri="{FF2B5EF4-FFF2-40B4-BE49-F238E27FC236}">
                  <a16:creationId xmlns:a16="http://schemas.microsoft.com/office/drawing/2014/main" id="{C7C84D6B-39F1-0BED-4E94-C9CB84CC0E5F}"/>
                </a:ext>
              </a:extLst>
            </p:cNvPr>
            <p:cNvSpPr/>
            <p:nvPr/>
          </p:nvSpPr>
          <p:spPr>
            <a:xfrm>
              <a:off x="4607884" y="2805524"/>
              <a:ext cx="130848" cy="144207"/>
            </a:xfrm>
            <a:custGeom>
              <a:avLst/>
              <a:gdLst/>
              <a:ahLst/>
              <a:cxnLst/>
              <a:rect l="l" t="t" r="r" b="b"/>
              <a:pathLst>
                <a:path w="5593" h="6164" extrusionOk="0">
                  <a:moveTo>
                    <a:pt x="2184" y="0"/>
                  </a:moveTo>
                  <a:cubicBezTo>
                    <a:pt x="2171" y="0"/>
                    <a:pt x="2158" y="1"/>
                    <a:pt x="2145" y="3"/>
                  </a:cubicBezTo>
                  <a:lnTo>
                    <a:pt x="400" y="3"/>
                  </a:lnTo>
                  <a:cubicBezTo>
                    <a:pt x="148" y="3"/>
                    <a:pt x="0" y="277"/>
                    <a:pt x="127" y="487"/>
                  </a:cubicBezTo>
                  <a:lnTo>
                    <a:pt x="3133" y="5995"/>
                  </a:lnTo>
                  <a:cubicBezTo>
                    <a:pt x="3196" y="6101"/>
                    <a:pt x="3301" y="6164"/>
                    <a:pt x="3427" y="6164"/>
                  </a:cubicBezTo>
                  <a:lnTo>
                    <a:pt x="5172" y="6164"/>
                  </a:lnTo>
                  <a:cubicBezTo>
                    <a:pt x="5425" y="6164"/>
                    <a:pt x="5593" y="5890"/>
                    <a:pt x="5467" y="5680"/>
                  </a:cubicBezTo>
                  <a:lnTo>
                    <a:pt x="2439" y="172"/>
                  </a:lnTo>
                  <a:cubicBezTo>
                    <a:pt x="2383" y="77"/>
                    <a:pt x="2292"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27;p35">
              <a:extLst>
                <a:ext uri="{FF2B5EF4-FFF2-40B4-BE49-F238E27FC236}">
                  <a16:creationId xmlns:a16="http://schemas.microsoft.com/office/drawing/2014/main" id="{FB11EAFC-F8B1-AD09-8047-F76FFDCB9030}"/>
                </a:ext>
              </a:extLst>
            </p:cNvPr>
            <p:cNvSpPr/>
            <p:nvPr/>
          </p:nvSpPr>
          <p:spPr>
            <a:xfrm>
              <a:off x="4463781" y="2805524"/>
              <a:ext cx="72712" cy="31560"/>
            </a:xfrm>
            <a:custGeom>
              <a:avLst/>
              <a:gdLst/>
              <a:ahLst/>
              <a:cxnLst/>
              <a:rect l="l" t="t" r="r" b="b"/>
              <a:pathLst>
                <a:path w="3108" h="1349" extrusionOk="0">
                  <a:moveTo>
                    <a:pt x="908" y="0"/>
                  </a:moveTo>
                  <a:cubicBezTo>
                    <a:pt x="799" y="0"/>
                    <a:pt x="708" y="77"/>
                    <a:pt x="652" y="172"/>
                  </a:cubicBezTo>
                  <a:lnTo>
                    <a:pt x="0" y="1349"/>
                  </a:lnTo>
                  <a:lnTo>
                    <a:pt x="2502" y="1349"/>
                  </a:lnTo>
                  <a:lnTo>
                    <a:pt x="2986" y="487"/>
                  </a:lnTo>
                  <a:cubicBezTo>
                    <a:pt x="3107" y="264"/>
                    <a:pt x="2956" y="2"/>
                    <a:pt x="2719" y="2"/>
                  </a:cubicBezTo>
                  <a:cubicBezTo>
                    <a:pt x="2710" y="2"/>
                    <a:pt x="2701" y="3"/>
                    <a:pt x="2691" y="3"/>
                  </a:cubicBezTo>
                  <a:lnTo>
                    <a:pt x="946" y="3"/>
                  </a:lnTo>
                  <a:cubicBezTo>
                    <a:pt x="933" y="1"/>
                    <a:pt x="920" y="0"/>
                    <a:pt x="908"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8;p35">
              <a:extLst>
                <a:ext uri="{FF2B5EF4-FFF2-40B4-BE49-F238E27FC236}">
                  <a16:creationId xmlns:a16="http://schemas.microsoft.com/office/drawing/2014/main" id="{BD7238B0-99E0-5129-7E83-15B8F0D790F7}"/>
                </a:ext>
              </a:extLst>
            </p:cNvPr>
            <p:cNvSpPr/>
            <p:nvPr/>
          </p:nvSpPr>
          <p:spPr>
            <a:xfrm>
              <a:off x="4607884" y="2805524"/>
              <a:ext cx="72314" cy="31560"/>
            </a:xfrm>
            <a:custGeom>
              <a:avLst/>
              <a:gdLst/>
              <a:ahLst/>
              <a:cxnLst/>
              <a:rect l="l" t="t" r="r" b="b"/>
              <a:pathLst>
                <a:path w="3091" h="1349" extrusionOk="0">
                  <a:moveTo>
                    <a:pt x="2184" y="0"/>
                  </a:moveTo>
                  <a:cubicBezTo>
                    <a:pt x="2171" y="0"/>
                    <a:pt x="2158" y="1"/>
                    <a:pt x="2145" y="3"/>
                  </a:cubicBezTo>
                  <a:lnTo>
                    <a:pt x="400" y="3"/>
                  </a:lnTo>
                  <a:cubicBezTo>
                    <a:pt x="148" y="3"/>
                    <a:pt x="0" y="277"/>
                    <a:pt x="127" y="487"/>
                  </a:cubicBezTo>
                  <a:lnTo>
                    <a:pt x="589" y="1349"/>
                  </a:lnTo>
                  <a:lnTo>
                    <a:pt x="3091" y="1349"/>
                  </a:lnTo>
                  <a:lnTo>
                    <a:pt x="2439" y="172"/>
                  </a:lnTo>
                  <a:cubicBezTo>
                    <a:pt x="2383" y="77"/>
                    <a:pt x="2292" y="0"/>
                    <a:pt x="2184"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29;p35">
              <a:extLst>
                <a:ext uri="{FF2B5EF4-FFF2-40B4-BE49-F238E27FC236}">
                  <a16:creationId xmlns:a16="http://schemas.microsoft.com/office/drawing/2014/main" id="{BE495562-350B-2AA7-B6A6-839E4DF84DE1}"/>
                </a:ext>
              </a:extLst>
            </p:cNvPr>
            <p:cNvSpPr/>
            <p:nvPr/>
          </p:nvSpPr>
          <p:spPr>
            <a:xfrm>
              <a:off x="4304425" y="2762809"/>
              <a:ext cx="535161" cy="58066"/>
            </a:xfrm>
            <a:custGeom>
              <a:avLst/>
              <a:gdLst/>
              <a:ahLst/>
              <a:cxnLst/>
              <a:rect l="l" t="t" r="r" b="b"/>
              <a:pathLst>
                <a:path w="22875" h="2482" extrusionOk="0">
                  <a:moveTo>
                    <a:pt x="337" y="0"/>
                  </a:moveTo>
                  <a:cubicBezTo>
                    <a:pt x="148" y="0"/>
                    <a:pt x="0" y="147"/>
                    <a:pt x="0" y="337"/>
                  </a:cubicBezTo>
                  <a:lnTo>
                    <a:pt x="0" y="2145"/>
                  </a:lnTo>
                  <a:cubicBezTo>
                    <a:pt x="0" y="2334"/>
                    <a:pt x="148" y="2481"/>
                    <a:pt x="337" y="2481"/>
                  </a:cubicBezTo>
                  <a:lnTo>
                    <a:pt x="22559" y="2481"/>
                  </a:lnTo>
                  <a:cubicBezTo>
                    <a:pt x="22728" y="2481"/>
                    <a:pt x="22875" y="2334"/>
                    <a:pt x="22875" y="2145"/>
                  </a:cubicBezTo>
                  <a:lnTo>
                    <a:pt x="22875" y="337"/>
                  </a:lnTo>
                  <a:cubicBezTo>
                    <a:pt x="22875" y="147"/>
                    <a:pt x="22728" y="0"/>
                    <a:pt x="22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30;p35">
              <a:extLst>
                <a:ext uri="{FF2B5EF4-FFF2-40B4-BE49-F238E27FC236}">
                  <a16:creationId xmlns:a16="http://schemas.microsoft.com/office/drawing/2014/main" id="{A86AB53D-B8FB-4AE1-19CA-17F2688C05AA}"/>
                </a:ext>
              </a:extLst>
            </p:cNvPr>
            <p:cNvSpPr/>
            <p:nvPr/>
          </p:nvSpPr>
          <p:spPr>
            <a:xfrm>
              <a:off x="4806587" y="2449511"/>
              <a:ext cx="32964" cy="58558"/>
            </a:xfrm>
            <a:custGeom>
              <a:avLst/>
              <a:gdLst/>
              <a:ahLst/>
              <a:cxnLst/>
              <a:rect l="l" t="t" r="r" b="b"/>
              <a:pathLst>
                <a:path w="1409" h="2503" extrusionOk="0">
                  <a:moveTo>
                    <a:pt x="0" y="1"/>
                  </a:moveTo>
                  <a:lnTo>
                    <a:pt x="0" y="2503"/>
                  </a:lnTo>
                  <a:lnTo>
                    <a:pt x="1093" y="2503"/>
                  </a:lnTo>
                  <a:cubicBezTo>
                    <a:pt x="1262" y="2503"/>
                    <a:pt x="1409" y="2356"/>
                    <a:pt x="1409" y="2166"/>
                  </a:cubicBezTo>
                  <a:lnTo>
                    <a:pt x="1409" y="337"/>
                  </a:lnTo>
                  <a:cubicBezTo>
                    <a:pt x="1409" y="169"/>
                    <a:pt x="1262" y="1"/>
                    <a:pt x="1093"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1;p35">
              <a:extLst>
                <a:ext uri="{FF2B5EF4-FFF2-40B4-BE49-F238E27FC236}">
                  <a16:creationId xmlns:a16="http://schemas.microsoft.com/office/drawing/2014/main" id="{836A9E6F-3D6F-ABD5-5470-F1A8191D1107}"/>
                </a:ext>
              </a:extLst>
            </p:cNvPr>
            <p:cNvSpPr/>
            <p:nvPr/>
          </p:nvSpPr>
          <p:spPr>
            <a:xfrm>
              <a:off x="4806587" y="2762809"/>
              <a:ext cx="32964" cy="58066"/>
            </a:xfrm>
            <a:custGeom>
              <a:avLst/>
              <a:gdLst/>
              <a:ahLst/>
              <a:cxnLst/>
              <a:rect l="l" t="t" r="r" b="b"/>
              <a:pathLst>
                <a:path w="1409" h="2482" extrusionOk="0">
                  <a:moveTo>
                    <a:pt x="0" y="0"/>
                  </a:moveTo>
                  <a:lnTo>
                    <a:pt x="0" y="2481"/>
                  </a:lnTo>
                  <a:lnTo>
                    <a:pt x="1093" y="2481"/>
                  </a:lnTo>
                  <a:cubicBezTo>
                    <a:pt x="1262" y="2481"/>
                    <a:pt x="1409" y="2334"/>
                    <a:pt x="1409" y="2145"/>
                  </a:cubicBezTo>
                  <a:lnTo>
                    <a:pt x="1409" y="337"/>
                  </a:lnTo>
                  <a:cubicBezTo>
                    <a:pt x="1409" y="147"/>
                    <a:pt x="1262" y="0"/>
                    <a:pt x="1093"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2;p35">
              <a:extLst>
                <a:ext uri="{FF2B5EF4-FFF2-40B4-BE49-F238E27FC236}">
                  <a16:creationId xmlns:a16="http://schemas.microsoft.com/office/drawing/2014/main" id="{8036A4E1-64CB-2125-13D2-2E7166721838}"/>
                </a:ext>
              </a:extLst>
            </p:cNvPr>
            <p:cNvSpPr/>
            <p:nvPr/>
          </p:nvSpPr>
          <p:spPr>
            <a:xfrm>
              <a:off x="4615253" y="2569375"/>
              <a:ext cx="74092" cy="79356"/>
            </a:xfrm>
            <a:custGeom>
              <a:avLst/>
              <a:gdLst/>
              <a:ahLst/>
              <a:cxnLst/>
              <a:rect l="l" t="t" r="r" b="b"/>
              <a:pathLst>
                <a:path w="3167" h="3392" extrusionOk="0">
                  <a:moveTo>
                    <a:pt x="2688" y="0"/>
                  </a:moveTo>
                  <a:cubicBezTo>
                    <a:pt x="2601" y="0"/>
                    <a:pt x="2511" y="39"/>
                    <a:pt x="2440" y="133"/>
                  </a:cubicBezTo>
                  <a:lnTo>
                    <a:pt x="190" y="2845"/>
                  </a:lnTo>
                  <a:cubicBezTo>
                    <a:pt x="1" y="3055"/>
                    <a:pt x="148" y="3392"/>
                    <a:pt x="442" y="3392"/>
                  </a:cubicBezTo>
                  <a:cubicBezTo>
                    <a:pt x="547" y="3392"/>
                    <a:pt x="631" y="3329"/>
                    <a:pt x="695" y="3266"/>
                  </a:cubicBezTo>
                  <a:lnTo>
                    <a:pt x="2965" y="553"/>
                  </a:lnTo>
                  <a:cubicBezTo>
                    <a:pt x="3167" y="305"/>
                    <a:pt x="2934" y="0"/>
                    <a:pt x="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3;p35">
              <a:extLst>
                <a:ext uri="{FF2B5EF4-FFF2-40B4-BE49-F238E27FC236}">
                  <a16:creationId xmlns:a16="http://schemas.microsoft.com/office/drawing/2014/main" id="{3AFDC8E8-29A9-2A8C-F621-A5A74BC818FF}"/>
                </a:ext>
              </a:extLst>
            </p:cNvPr>
            <p:cNvSpPr/>
            <p:nvPr/>
          </p:nvSpPr>
          <p:spPr>
            <a:xfrm>
              <a:off x="4528112" y="2613727"/>
              <a:ext cx="75870" cy="45831"/>
            </a:xfrm>
            <a:custGeom>
              <a:avLst/>
              <a:gdLst/>
              <a:ahLst/>
              <a:cxnLst/>
              <a:rect l="l" t="t" r="r" b="b"/>
              <a:pathLst>
                <a:path w="3243" h="1959" extrusionOk="0">
                  <a:moveTo>
                    <a:pt x="494" y="0"/>
                  </a:moveTo>
                  <a:cubicBezTo>
                    <a:pt x="194" y="0"/>
                    <a:pt x="0" y="454"/>
                    <a:pt x="341" y="634"/>
                  </a:cubicBezTo>
                  <a:lnTo>
                    <a:pt x="2611" y="1916"/>
                  </a:lnTo>
                  <a:cubicBezTo>
                    <a:pt x="2653" y="1937"/>
                    <a:pt x="2717" y="1958"/>
                    <a:pt x="2759" y="1958"/>
                  </a:cubicBezTo>
                  <a:cubicBezTo>
                    <a:pt x="3116" y="1958"/>
                    <a:pt x="3242" y="1496"/>
                    <a:pt x="2927" y="1327"/>
                  </a:cubicBezTo>
                  <a:lnTo>
                    <a:pt x="656" y="45"/>
                  </a:lnTo>
                  <a:cubicBezTo>
                    <a:pt x="600" y="14"/>
                    <a:pt x="545" y="0"/>
                    <a:pt x="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4;p35">
              <a:extLst>
                <a:ext uri="{FF2B5EF4-FFF2-40B4-BE49-F238E27FC236}">
                  <a16:creationId xmlns:a16="http://schemas.microsoft.com/office/drawing/2014/main" id="{BBD7AEDF-3D7F-0595-6FAC-393276D6C645}"/>
                </a:ext>
              </a:extLst>
            </p:cNvPr>
            <p:cNvSpPr/>
            <p:nvPr/>
          </p:nvSpPr>
          <p:spPr>
            <a:xfrm>
              <a:off x="4450002" y="2619809"/>
              <a:ext cx="69600" cy="80572"/>
            </a:xfrm>
            <a:custGeom>
              <a:avLst/>
              <a:gdLst/>
              <a:ahLst/>
              <a:cxnLst/>
              <a:rect l="l" t="t" r="r" b="b"/>
              <a:pathLst>
                <a:path w="2975" h="3444" extrusionOk="0">
                  <a:moveTo>
                    <a:pt x="2525" y="0"/>
                  </a:moveTo>
                  <a:cubicBezTo>
                    <a:pt x="2444" y="0"/>
                    <a:pt x="2362" y="30"/>
                    <a:pt x="2292" y="100"/>
                  </a:cubicBezTo>
                  <a:lnTo>
                    <a:pt x="148" y="2918"/>
                  </a:lnTo>
                  <a:cubicBezTo>
                    <a:pt x="1" y="3149"/>
                    <a:pt x="148" y="3443"/>
                    <a:pt x="421" y="3443"/>
                  </a:cubicBezTo>
                  <a:cubicBezTo>
                    <a:pt x="526" y="3443"/>
                    <a:pt x="631" y="3401"/>
                    <a:pt x="694" y="3317"/>
                  </a:cubicBezTo>
                  <a:lnTo>
                    <a:pt x="2818" y="521"/>
                  </a:lnTo>
                  <a:cubicBezTo>
                    <a:pt x="2974" y="255"/>
                    <a:pt x="2758" y="0"/>
                    <a:pt x="2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5;p35">
              <a:extLst>
                <a:ext uri="{FF2B5EF4-FFF2-40B4-BE49-F238E27FC236}">
                  <a16:creationId xmlns:a16="http://schemas.microsoft.com/office/drawing/2014/main" id="{8FBE8AC5-DF9B-1CBC-086E-298E7F326EA1}"/>
                </a:ext>
              </a:extLst>
            </p:cNvPr>
            <p:cNvSpPr/>
            <p:nvPr/>
          </p:nvSpPr>
          <p:spPr>
            <a:xfrm>
              <a:off x="4406233" y="2681168"/>
              <a:ext cx="71823" cy="61576"/>
            </a:xfrm>
            <a:custGeom>
              <a:avLst/>
              <a:gdLst/>
              <a:ahLst/>
              <a:cxnLst/>
              <a:rect l="l" t="t" r="r" b="b"/>
              <a:pathLst>
                <a:path w="3070" h="2632" extrusionOk="0">
                  <a:moveTo>
                    <a:pt x="1766" y="0"/>
                  </a:moveTo>
                  <a:cubicBezTo>
                    <a:pt x="589" y="0"/>
                    <a:pt x="0" y="1409"/>
                    <a:pt x="841" y="2250"/>
                  </a:cubicBezTo>
                  <a:cubicBezTo>
                    <a:pt x="1105" y="2514"/>
                    <a:pt x="1430" y="2632"/>
                    <a:pt x="1750" y="2632"/>
                  </a:cubicBezTo>
                  <a:cubicBezTo>
                    <a:pt x="2422" y="2632"/>
                    <a:pt x="3070" y="2109"/>
                    <a:pt x="3070" y="1325"/>
                  </a:cubicBezTo>
                  <a:cubicBezTo>
                    <a:pt x="3070" y="589"/>
                    <a:pt x="2481" y="0"/>
                    <a:pt x="1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6;p35">
              <a:extLst>
                <a:ext uri="{FF2B5EF4-FFF2-40B4-BE49-F238E27FC236}">
                  <a16:creationId xmlns:a16="http://schemas.microsoft.com/office/drawing/2014/main" id="{39C852BF-CF82-6EF9-A1BA-3CCCEF85CE9F}"/>
                </a:ext>
              </a:extLst>
            </p:cNvPr>
            <p:cNvSpPr/>
            <p:nvPr/>
          </p:nvSpPr>
          <p:spPr>
            <a:xfrm>
              <a:off x="4481139" y="2577375"/>
              <a:ext cx="71682" cy="61435"/>
            </a:xfrm>
            <a:custGeom>
              <a:avLst/>
              <a:gdLst/>
              <a:ahLst/>
              <a:cxnLst/>
              <a:rect l="l" t="t" r="r" b="b"/>
              <a:pathLst>
                <a:path w="3064" h="2626" extrusionOk="0">
                  <a:moveTo>
                    <a:pt x="1714" y="1"/>
                  </a:moveTo>
                  <a:cubicBezTo>
                    <a:pt x="574" y="1"/>
                    <a:pt x="0" y="1416"/>
                    <a:pt x="814" y="2230"/>
                  </a:cubicBezTo>
                  <a:cubicBezTo>
                    <a:pt x="1088" y="2503"/>
                    <a:pt x="1421" y="2626"/>
                    <a:pt x="1747" y="2626"/>
                  </a:cubicBezTo>
                  <a:cubicBezTo>
                    <a:pt x="2422" y="2626"/>
                    <a:pt x="3064" y="2099"/>
                    <a:pt x="3064" y="1305"/>
                  </a:cubicBezTo>
                  <a:cubicBezTo>
                    <a:pt x="3064" y="569"/>
                    <a:pt x="2475" y="1"/>
                    <a:pt x="1739" y="1"/>
                  </a:cubicBezTo>
                  <a:cubicBezTo>
                    <a:pt x="1731" y="1"/>
                    <a:pt x="1722" y="1"/>
                    <a:pt x="17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37;p35">
              <a:extLst>
                <a:ext uri="{FF2B5EF4-FFF2-40B4-BE49-F238E27FC236}">
                  <a16:creationId xmlns:a16="http://schemas.microsoft.com/office/drawing/2014/main" id="{1F2CA134-B195-0C9C-62BF-7FB8D4BBB1ED}"/>
                </a:ext>
              </a:extLst>
            </p:cNvPr>
            <p:cNvSpPr/>
            <p:nvPr/>
          </p:nvSpPr>
          <p:spPr>
            <a:xfrm>
              <a:off x="4572958" y="2629517"/>
              <a:ext cx="71846" cy="61599"/>
            </a:xfrm>
            <a:custGeom>
              <a:avLst/>
              <a:gdLst/>
              <a:ahLst/>
              <a:cxnLst/>
              <a:rect l="l" t="t" r="r" b="b"/>
              <a:pathLst>
                <a:path w="3071" h="2633" extrusionOk="0">
                  <a:moveTo>
                    <a:pt x="1746" y="1"/>
                  </a:moveTo>
                  <a:cubicBezTo>
                    <a:pt x="568" y="1"/>
                    <a:pt x="1" y="1409"/>
                    <a:pt x="821" y="2250"/>
                  </a:cubicBezTo>
                  <a:cubicBezTo>
                    <a:pt x="1085" y="2514"/>
                    <a:pt x="1412" y="2632"/>
                    <a:pt x="1734" y="2632"/>
                  </a:cubicBezTo>
                  <a:cubicBezTo>
                    <a:pt x="2413" y="2632"/>
                    <a:pt x="3070" y="2109"/>
                    <a:pt x="3070" y="1325"/>
                  </a:cubicBezTo>
                  <a:cubicBezTo>
                    <a:pt x="3070" y="589"/>
                    <a:pt x="2482" y="1"/>
                    <a:pt x="1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38;p35">
              <a:extLst>
                <a:ext uri="{FF2B5EF4-FFF2-40B4-BE49-F238E27FC236}">
                  <a16:creationId xmlns:a16="http://schemas.microsoft.com/office/drawing/2014/main" id="{EF3C3A02-C9EE-42CC-19A4-7C6C4E3A15E8}"/>
                </a:ext>
              </a:extLst>
            </p:cNvPr>
            <p:cNvSpPr/>
            <p:nvPr/>
          </p:nvSpPr>
          <p:spPr>
            <a:xfrm>
              <a:off x="4648705" y="2527712"/>
              <a:ext cx="72314" cy="61435"/>
            </a:xfrm>
            <a:custGeom>
              <a:avLst/>
              <a:gdLst/>
              <a:ahLst/>
              <a:cxnLst/>
              <a:rect l="l" t="t" r="r" b="b"/>
              <a:pathLst>
                <a:path w="3091" h="2626" extrusionOk="0">
                  <a:moveTo>
                    <a:pt x="1766" y="1"/>
                  </a:moveTo>
                  <a:cubicBezTo>
                    <a:pt x="589" y="1"/>
                    <a:pt x="0" y="1409"/>
                    <a:pt x="841" y="2229"/>
                  </a:cubicBezTo>
                  <a:cubicBezTo>
                    <a:pt x="1108" y="2503"/>
                    <a:pt x="1439" y="2625"/>
                    <a:pt x="1765" y="2625"/>
                  </a:cubicBezTo>
                  <a:cubicBezTo>
                    <a:pt x="2440" y="2625"/>
                    <a:pt x="3091" y="2099"/>
                    <a:pt x="3091" y="1304"/>
                  </a:cubicBezTo>
                  <a:cubicBezTo>
                    <a:pt x="3091" y="589"/>
                    <a:pt x="2502" y="1"/>
                    <a:pt x="17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193;p45">
            <a:extLst>
              <a:ext uri="{FF2B5EF4-FFF2-40B4-BE49-F238E27FC236}">
                <a16:creationId xmlns:a16="http://schemas.microsoft.com/office/drawing/2014/main" id="{A7D099BE-071D-EE46-2760-BAF8A28DD2FF}"/>
              </a:ext>
            </a:extLst>
          </p:cNvPr>
          <p:cNvGrpSpPr/>
          <p:nvPr/>
        </p:nvGrpSpPr>
        <p:grpSpPr>
          <a:xfrm>
            <a:off x="6453049" y="2130187"/>
            <a:ext cx="507210" cy="505722"/>
            <a:chOff x="4314639" y="3060919"/>
            <a:chExt cx="507210" cy="505722"/>
          </a:xfrm>
        </p:grpSpPr>
        <p:sp>
          <p:nvSpPr>
            <p:cNvPr id="42" name="Google Shape;1194;p45">
              <a:extLst>
                <a:ext uri="{FF2B5EF4-FFF2-40B4-BE49-F238E27FC236}">
                  <a16:creationId xmlns:a16="http://schemas.microsoft.com/office/drawing/2014/main" id="{48414DEF-3103-7BFE-28D8-E61D37BBA179}"/>
                </a:ext>
              </a:extLst>
            </p:cNvPr>
            <p:cNvSpPr/>
            <p:nvPr/>
          </p:nvSpPr>
          <p:spPr>
            <a:xfrm>
              <a:off x="4460358" y="3341691"/>
              <a:ext cx="80826" cy="80862"/>
            </a:xfrm>
            <a:custGeom>
              <a:avLst/>
              <a:gdLst/>
              <a:ahLst/>
              <a:cxnLst/>
              <a:rect l="l" t="t" r="r" b="b"/>
              <a:pathLst>
                <a:path w="1943" h="1944" extrusionOk="0">
                  <a:moveTo>
                    <a:pt x="1196" y="0"/>
                  </a:moveTo>
                  <a:lnTo>
                    <a:pt x="0" y="1197"/>
                  </a:lnTo>
                  <a:cubicBezTo>
                    <a:pt x="86" y="1216"/>
                    <a:pt x="172" y="1254"/>
                    <a:pt x="239" y="1321"/>
                  </a:cubicBezTo>
                  <a:lnTo>
                    <a:pt x="622" y="1704"/>
                  </a:lnTo>
                  <a:cubicBezTo>
                    <a:pt x="689" y="1771"/>
                    <a:pt x="727" y="1857"/>
                    <a:pt x="747" y="1943"/>
                  </a:cubicBezTo>
                  <a:lnTo>
                    <a:pt x="1943" y="747"/>
                  </a:lnTo>
                  <a:cubicBezTo>
                    <a:pt x="1656" y="536"/>
                    <a:pt x="1407" y="287"/>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5;p45">
              <a:extLst>
                <a:ext uri="{FF2B5EF4-FFF2-40B4-BE49-F238E27FC236}">
                  <a16:creationId xmlns:a16="http://schemas.microsoft.com/office/drawing/2014/main" id="{FB05DB5C-76AD-3830-A1E4-E9FAA9569DCF}"/>
                </a:ext>
              </a:extLst>
            </p:cNvPr>
            <p:cNvSpPr/>
            <p:nvPr/>
          </p:nvSpPr>
          <p:spPr>
            <a:xfrm>
              <a:off x="4460733" y="3342065"/>
              <a:ext cx="64935" cy="80488"/>
            </a:xfrm>
            <a:custGeom>
              <a:avLst/>
              <a:gdLst/>
              <a:ahLst/>
              <a:cxnLst/>
              <a:rect l="l" t="t" r="r" b="b"/>
              <a:pathLst>
                <a:path w="1561" h="1935" extrusionOk="0">
                  <a:moveTo>
                    <a:pt x="1197" y="1"/>
                  </a:moveTo>
                  <a:lnTo>
                    <a:pt x="1" y="1197"/>
                  </a:lnTo>
                  <a:cubicBezTo>
                    <a:pt x="87" y="1207"/>
                    <a:pt x="173" y="1245"/>
                    <a:pt x="240" y="1312"/>
                  </a:cubicBezTo>
                  <a:lnTo>
                    <a:pt x="623" y="1695"/>
                  </a:lnTo>
                  <a:cubicBezTo>
                    <a:pt x="690" y="1762"/>
                    <a:pt x="728" y="1848"/>
                    <a:pt x="747" y="1934"/>
                  </a:cubicBezTo>
                  <a:lnTo>
                    <a:pt x="1197" y="1484"/>
                  </a:lnTo>
                  <a:lnTo>
                    <a:pt x="1034" y="1312"/>
                  </a:lnTo>
                  <a:lnTo>
                    <a:pt x="1015" y="1312"/>
                  </a:lnTo>
                  <a:cubicBezTo>
                    <a:pt x="910" y="1216"/>
                    <a:pt x="910" y="1063"/>
                    <a:pt x="1015" y="968"/>
                  </a:cubicBezTo>
                  <a:lnTo>
                    <a:pt x="1561" y="412"/>
                  </a:lnTo>
                  <a:cubicBezTo>
                    <a:pt x="1427" y="288"/>
                    <a:pt x="1312" y="145"/>
                    <a:pt x="1197"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6;p45">
              <a:extLst>
                <a:ext uri="{FF2B5EF4-FFF2-40B4-BE49-F238E27FC236}">
                  <a16:creationId xmlns:a16="http://schemas.microsoft.com/office/drawing/2014/main" id="{602962E2-668E-45CF-7F42-F2AFBBE5142F}"/>
                </a:ext>
              </a:extLst>
            </p:cNvPr>
            <p:cNvSpPr/>
            <p:nvPr/>
          </p:nvSpPr>
          <p:spPr>
            <a:xfrm>
              <a:off x="4453578" y="3060919"/>
              <a:ext cx="368271" cy="351485"/>
            </a:xfrm>
            <a:custGeom>
              <a:avLst/>
              <a:gdLst/>
              <a:ahLst/>
              <a:cxnLst/>
              <a:rect l="l" t="t" r="r" b="b"/>
              <a:pathLst>
                <a:path w="8853" h="8450" extrusionOk="0">
                  <a:moveTo>
                    <a:pt x="4639" y="0"/>
                  </a:moveTo>
                  <a:cubicBezTo>
                    <a:pt x="3537" y="0"/>
                    <a:pt x="2454" y="430"/>
                    <a:pt x="1646" y="1238"/>
                  </a:cubicBezTo>
                  <a:cubicBezTo>
                    <a:pt x="0" y="2894"/>
                    <a:pt x="0" y="5564"/>
                    <a:pt x="1646" y="7210"/>
                  </a:cubicBezTo>
                  <a:cubicBezTo>
                    <a:pt x="2452" y="8022"/>
                    <a:pt x="3532" y="8450"/>
                    <a:pt x="4631" y="8450"/>
                  </a:cubicBezTo>
                  <a:cubicBezTo>
                    <a:pt x="5176" y="8450"/>
                    <a:pt x="5726" y="8344"/>
                    <a:pt x="6250" y="8128"/>
                  </a:cubicBezTo>
                  <a:cubicBezTo>
                    <a:pt x="7829" y="7478"/>
                    <a:pt x="8853" y="5937"/>
                    <a:pt x="8853" y="4224"/>
                  </a:cubicBezTo>
                  <a:cubicBezTo>
                    <a:pt x="8853" y="2520"/>
                    <a:pt x="7829" y="980"/>
                    <a:pt x="6250" y="319"/>
                  </a:cubicBezTo>
                  <a:cubicBezTo>
                    <a:pt x="5729" y="104"/>
                    <a:pt x="5182" y="0"/>
                    <a:pt x="4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7;p45">
              <a:extLst>
                <a:ext uri="{FF2B5EF4-FFF2-40B4-BE49-F238E27FC236}">
                  <a16:creationId xmlns:a16="http://schemas.microsoft.com/office/drawing/2014/main" id="{29B1EE0A-1A9E-0B56-5FB4-7DDD434E53F2}"/>
                </a:ext>
              </a:extLst>
            </p:cNvPr>
            <p:cNvSpPr/>
            <p:nvPr/>
          </p:nvSpPr>
          <p:spPr>
            <a:xfrm>
              <a:off x="4446423" y="3061127"/>
              <a:ext cx="215022" cy="351318"/>
            </a:xfrm>
            <a:custGeom>
              <a:avLst/>
              <a:gdLst/>
              <a:ahLst/>
              <a:cxnLst/>
              <a:rect l="l" t="t" r="r" b="b"/>
              <a:pathLst>
                <a:path w="5169" h="8446" extrusionOk="0">
                  <a:moveTo>
                    <a:pt x="4787" y="0"/>
                  </a:moveTo>
                  <a:cubicBezTo>
                    <a:pt x="2484" y="0"/>
                    <a:pt x="574" y="1869"/>
                    <a:pt x="574" y="4219"/>
                  </a:cubicBezTo>
                  <a:cubicBezTo>
                    <a:pt x="574" y="6574"/>
                    <a:pt x="2492" y="8445"/>
                    <a:pt x="4802" y="8445"/>
                  </a:cubicBezTo>
                  <a:cubicBezTo>
                    <a:pt x="4923" y="8445"/>
                    <a:pt x="5045" y="8440"/>
                    <a:pt x="5168" y="8430"/>
                  </a:cubicBezTo>
                  <a:cubicBezTo>
                    <a:pt x="4173" y="8344"/>
                    <a:pt x="3244" y="7913"/>
                    <a:pt x="2546" y="7205"/>
                  </a:cubicBezTo>
                  <a:cubicBezTo>
                    <a:pt x="0" y="4669"/>
                    <a:pt x="1589" y="314"/>
                    <a:pt x="5168" y="17"/>
                  </a:cubicBezTo>
                  <a:cubicBezTo>
                    <a:pt x="5040" y="6"/>
                    <a:pt x="4913" y="0"/>
                    <a:pt x="478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98;p45">
              <a:extLst>
                <a:ext uri="{FF2B5EF4-FFF2-40B4-BE49-F238E27FC236}">
                  <a16:creationId xmlns:a16="http://schemas.microsoft.com/office/drawing/2014/main" id="{F38ABA8B-C181-55A8-9647-8F6371360585}"/>
                </a:ext>
              </a:extLst>
            </p:cNvPr>
            <p:cNvSpPr/>
            <p:nvPr/>
          </p:nvSpPr>
          <p:spPr>
            <a:xfrm>
              <a:off x="4504120" y="3094320"/>
              <a:ext cx="298219" cy="284682"/>
            </a:xfrm>
            <a:custGeom>
              <a:avLst/>
              <a:gdLst/>
              <a:ahLst/>
              <a:cxnLst/>
              <a:rect l="l" t="t" r="r" b="b"/>
              <a:pathLst>
                <a:path w="7169" h="6844" extrusionOk="0">
                  <a:moveTo>
                    <a:pt x="3443" y="0"/>
                  </a:moveTo>
                  <a:cubicBezTo>
                    <a:pt x="1686" y="0"/>
                    <a:pt x="1" y="1362"/>
                    <a:pt x="1" y="3421"/>
                  </a:cubicBezTo>
                  <a:cubicBezTo>
                    <a:pt x="1" y="4809"/>
                    <a:pt x="833" y="6053"/>
                    <a:pt x="2106" y="6579"/>
                  </a:cubicBezTo>
                  <a:cubicBezTo>
                    <a:pt x="2532" y="6757"/>
                    <a:pt x="2978" y="6843"/>
                    <a:pt x="3419" y="6843"/>
                  </a:cubicBezTo>
                  <a:cubicBezTo>
                    <a:pt x="4308" y="6843"/>
                    <a:pt x="5180" y="6494"/>
                    <a:pt x="5839" y="5842"/>
                  </a:cubicBezTo>
                  <a:cubicBezTo>
                    <a:pt x="7169" y="4502"/>
                    <a:pt x="7169" y="2339"/>
                    <a:pt x="5839" y="1009"/>
                  </a:cubicBezTo>
                  <a:cubicBezTo>
                    <a:pt x="5142" y="312"/>
                    <a:pt x="4284" y="0"/>
                    <a:pt x="3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99;p45">
              <a:extLst>
                <a:ext uri="{FF2B5EF4-FFF2-40B4-BE49-F238E27FC236}">
                  <a16:creationId xmlns:a16="http://schemas.microsoft.com/office/drawing/2014/main" id="{0780E4A3-6FA8-C676-8EB5-0B6EBA76F2B6}"/>
                </a:ext>
              </a:extLst>
            </p:cNvPr>
            <p:cNvSpPr/>
            <p:nvPr/>
          </p:nvSpPr>
          <p:spPr>
            <a:xfrm>
              <a:off x="4491807" y="3094404"/>
              <a:ext cx="169639" cy="284391"/>
            </a:xfrm>
            <a:custGeom>
              <a:avLst/>
              <a:gdLst/>
              <a:ahLst/>
              <a:cxnLst/>
              <a:rect l="l" t="t" r="r" b="b"/>
              <a:pathLst>
                <a:path w="4078" h="6837" extrusionOk="0">
                  <a:moveTo>
                    <a:pt x="3703" y="1"/>
                  </a:moveTo>
                  <a:cubicBezTo>
                    <a:pt x="1844" y="1"/>
                    <a:pt x="287" y="1516"/>
                    <a:pt x="287" y="3419"/>
                  </a:cubicBezTo>
                  <a:cubicBezTo>
                    <a:pt x="287" y="5330"/>
                    <a:pt x="1843" y="6837"/>
                    <a:pt x="3701" y="6837"/>
                  </a:cubicBezTo>
                  <a:cubicBezTo>
                    <a:pt x="3825" y="6837"/>
                    <a:pt x="3951" y="6830"/>
                    <a:pt x="4077" y="6816"/>
                  </a:cubicBezTo>
                  <a:cubicBezTo>
                    <a:pt x="3302" y="6740"/>
                    <a:pt x="2584" y="6395"/>
                    <a:pt x="2029" y="5840"/>
                  </a:cubicBezTo>
                  <a:cubicBezTo>
                    <a:pt x="0" y="3811"/>
                    <a:pt x="1225" y="328"/>
                    <a:pt x="4077" y="21"/>
                  </a:cubicBezTo>
                  <a:cubicBezTo>
                    <a:pt x="3951" y="8"/>
                    <a:pt x="3826" y="1"/>
                    <a:pt x="3703"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00;p45">
              <a:extLst>
                <a:ext uri="{FF2B5EF4-FFF2-40B4-BE49-F238E27FC236}">
                  <a16:creationId xmlns:a16="http://schemas.microsoft.com/office/drawing/2014/main" id="{E224D3A1-1893-4ABA-BC48-4EFCC5DCF134}"/>
                </a:ext>
              </a:extLst>
            </p:cNvPr>
            <p:cNvSpPr/>
            <p:nvPr/>
          </p:nvSpPr>
          <p:spPr>
            <a:xfrm>
              <a:off x="4607242" y="3150600"/>
              <a:ext cx="78080" cy="77659"/>
            </a:xfrm>
            <a:custGeom>
              <a:avLst/>
              <a:gdLst/>
              <a:ahLst/>
              <a:cxnLst/>
              <a:rect l="l" t="t" r="r" b="b"/>
              <a:pathLst>
                <a:path w="1877" h="1867" extrusionOk="0">
                  <a:moveTo>
                    <a:pt x="938" y="1"/>
                  </a:moveTo>
                  <a:cubicBezTo>
                    <a:pt x="422" y="1"/>
                    <a:pt x="0" y="422"/>
                    <a:pt x="0" y="939"/>
                  </a:cubicBezTo>
                  <a:cubicBezTo>
                    <a:pt x="0" y="1455"/>
                    <a:pt x="422" y="1867"/>
                    <a:pt x="938" y="1867"/>
                  </a:cubicBezTo>
                  <a:cubicBezTo>
                    <a:pt x="1455" y="1867"/>
                    <a:pt x="1876" y="1455"/>
                    <a:pt x="1876" y="939"/>
                  </a:cubicBezTo>
                  <a:cubicBezTo>
                    <a:pt x="1876" y="422"/>
                    <a:pt x="1455" y="1"/>
                    <a:pt x="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01;p45">
              <a:extLst>
                <a:ext uri="{FF2B5EF4-FFF2-40B4-BE49-F238E27FC236}">
                  <a16:creationId xmlns:a16="http://schemas.microsoft.com/office/drawing/2014/main" id="{0DC222CD-8F1D-1DDA-20DD-224E95B3FB94}"/>
                </a:ext>
              </a:extLst>
            </p:cNvPr>
            <p:cNvSpPr/>
            <p:nvPr/>
          </p:nvSpPr>
          <p:spPr>
            <a:xfrm>
              <a:off x="4607242" y="3150724"/>
              <a:ext cx="54203" cy="77826"/>
            </a:xfrm>
            <a:custGeom>
              <a:avLst/>
              <a:gdLst/>
              <a:ahLst/>
              <a:cxnLst/>
              <a:rect l="l" t="t" r="r" b="b"/>
              <a:pathLst>
                <a:path w="1303" h="1871" extrusionOk="0">
                  <a:moveTo>
                    <a:pt x="940" y="0"/>
                  </a:moveTo>
                  <a:cubicBezTo>
                    <a:pt x="446" y="0"/>
                    <a:pt x="0" y="397"/>
                    <a:pt x="0" y="936"/>
                  </a:cubicBezTo>
                  <a:cubicBezTo>
                    <a:pt x="0" y="1474"/>
                    <a:pt x="446" y="1871"/>
                    <a:pt x="940" y="1871"/>
                  </a:cubicBezTo>
                  <a:cubicBezTo>
                    <a:pt x="1059" y="1871"/>
                    <a:pt x="1182" y="1847"/>
                    <a:pt x="1302" y="1797"/>
                  </a:cubicBezTo>
                  <a:cubicBezTo>
                    <a:pt x="958" y="1644"/>
                    <a:pt x="737" y="1309"/>
                    <a:pt x="737" y="936"/>
                  </a:cubicBezTo>
                  <a:cubicBezTo>
                    <a:pt x="737" y="562"/>
                    <a:pt x="958" y="218"/>
                    <a:pt x="1302" y="74"/>
                  </a:cubicBezTo>
                  <a:cubicBezTo>
                    <a:pt x="1182" y="24"/>
                    <a:pt x="1059" y="0"/>
                    <a:pt x="940"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02;p45">
              <a:extLst>
                <a:ext uri="{FF2B5EF4-FFF2-40B4-BE49-F238E27FC236}">
                  <a16:creationId xmlns:a16="http://schemas.microsoft.com/office/drawing/2014/main" id="{790E3B1A-6C76-78D5-99FB-AD7DBF2D5916}"/>
                </a:ext>
              </a:extLst>
            </p:cNvPr>
            <p:cNvSpPr/>
            <p:nvPr/>
          </p:nvSpPr>
          <p:spPr>
            <a:xfrm>
              <a:off x="4582575" y="3228217"/>
              <a:ext cx="127413" cy="81651"/>
            </a:xfrm>
            <a:custGeom>
              <a:avLst/>
              <a:gdLst/>
              <a:ahLst/>
              <a:cxnLst/>
              <a:rect l="l" t="t" r="r" b="b"/>
              <a:pathLst>
                <a:path w="3063" h="1963" extrusionOk="0">
                  <a:moveTo>
                    <a:pt x="1005" y="1"/>
                  </a:moveTo>
                  <a:cubicBezTo>
                    <a:pt x="450" y="10"/>
                    <a:pt x="0" y="451"/>
                    <a:pt x="0" y="1006"/>
                  </a:cubicBezTo>
                  <a:lnTo>
                    <a:pt x="0" y="1790"/>
                  </a:lnTo>
                  <a:cubicBezTo>
                    <a:pt x="0" y="1886"/>
                    <a:pt x="77" y="1963"/>
                    <a:pt x="172" y="1963"/>
                  </a:cubicBezTo>
                  <a:lnTo>
                    <a:pt x="2890" y="1963"/>
                  </a:lnTo>
                  <a:cubicBezTo>
                    <a:pt x="2986" y="1963"/>
                    <a:pt x="3063" y="1886"/>
                    <a:pt x="3063" y="1790"/>
                  </a:cubicBezTo>
                  <a:lnTo>
                    <a:pt x="3063" y="1006"/>
                  </a:lnTo>
                  <a:cubicBezTo>
                    <a:pt x="3063" y="451"/>
                    <a:pt x="2613" y="10"/>
                    <a:pt x="2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3;p45">
              <a:extLst>
                <a:ext uri="{FF2B5EF4-FFF2-40B4-BE49-F238E27FC236}">
                  <a16:creationId xmlns:a16="http://schemas.microsoft.com/office/drawing/2014/main" id="{C844CF17-1E81-3FAC-0078-4BCAA7E94377}"/>
                </a:ext>
              </a:extLst>
            </p:cNvPr>
            <p:cNvSpPr/>
            <p:nvPr/>
          </p:nvSpPr>
          <p:spPr>
            <a:xfrm>
              <a:off x="4582575" y="3228217"/>
              <a:ext cx="72465" cy="81653"/>
            </a:xfrm>
            <a:custGeom>
              <a:avLst/>
              <a:gdLst/>
              <a:ahLst/>
              <a:cxnLst/>
              <a:rect l="l" t="t" r="r" b="b"/>
              <a:pathLst>
                <a:path w="1742" h="1963" extrusionOk="0">
                  <a:moveTo>
                    <a:pt x="1005" y="1"/>
                  </a:moveTo>
                  <a:cubicBezTo>
                    <a:pt x="450" y="10"/>
                    <a:pt x="0" y="451"/>
                    <a:pt x="0" y="1006"/>
                  </a:cubicBezTo>
                  <a:lnTo>
                    <a:pt x="0" y="1790"/>
                  </a:lnTo>
                  <a:cubicBezTo>
                    <a:pt x="0" y="1886"/>
                    <a:pt x="77" y="1963"/>
                    <a:pt x="172" y="1963"/>
                  </a:cubicBezTo>
                  <a:lnTo>
                    <a:pt x="909" y="1963"/>
                  </a:lnTo>
                  <a:cubicBezTo>
                    <a:pt x="814" y="1963"/>
                    <a:pt x="737" y="1886"/>
                    <a:pt x="737" y="1790"/>
                  </a:cubicBezTo>
                  <a:lnTo>
                    <a:pt x="737" y="1006"/>
                  </a:lnTo>
                  <a:cubicBezTo>
                    <a:pt x="737" y="451"/>
                    <a:pt x="1187" y="10"/>
                    <a:pt x="1742"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4;p45">
              <a:extLst>
                <a:ext uri="{FF2B5EF4-FFF2-40B4-BE49-F238E27FC236}">
                  <a16:creationId xmlns:a16="http://schemas.microsoft.com/office/drawing/2014/main" id="{56DAB60E-9466-0F0E-84FF-B5C299450381}"/>
                </a:ext>
              </a:extLst>
            </p:cNvPr>
            <p:cNvSpPr/>
            <p:nvPr/>
          </p:nvSpPr>
          <p:spPr>
            <a:xfrm>
              <a:off x="4606826" y="3260995"/>
              <a:ext cx="15599" cy="48875"/>
            </a:xfrm>
            <a:custGeom>
              <a:avLst/>
              <a:gdLst/>
              <a:ahLst/>
              <a:cxnLst/>
              <a:rect l="l" t="t" r="r" b="b"/>
              <a:pathLst>
                <a:path w="375" h="1175" extrusionOk="0">
                  <a:moveTo>
                    <a:pt x="188" y="0"/>
                  </a:moveTo>
                  <a:cubicBezTo>
                    <a:pt x="94" y="0"/>
                    <a:pt x="1" y="60"/>
                    <a:pt x="1" y="179"/>
                  </a:cubicBezTo>
                  <a:lnTo>
                    <a:pt x="1" y="1175"/>
                  </a:lnTo>
                  <a:lnTo>
                    <a:pt x="374" y="1175"/>
                  </a:lnTo>
                  <a:lnTo>
                    <a:pt x="374" y="179"/>
                  </a:lnTo>
                  <a:cubicBezTo>
                    <a:pt x="374" y="60"/>
                    <a:pt x="281" y="0"/>
                    <a:pt x="188"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p45">
              <a:extLst>
                <a:ext uri="{FF2B5EF4-FFF2-40B4-BE49-F238E27FC236}">
                  <a16:creationId xmlns:a16="http://schemas.microsoft.com/office/drawing/2014/main" id="{E34C6B1A-FD85-9CE5-F7F8-3FDC062727AA}"/>
                </a:ext>
              </a:extLst>
            </p:cNvPr>
            <p:cNvSpPr/>
            <p:nvPr/>
          </p:nvSpPr>
          <p:spPr>
            <a:xfrm>
              <a:off x="4670139" y="3260995"/>
              <a:ext cx="15558" cy="48875"/>
            </a:xfrm>
            <a:custGeom>
              <a:avLst/>
              <a:gdLst/>
              <a:ahLst/>
              <a:cxnLst/>
              <a:rect l="l" t="t" r="r" b="b"/>
              <a:pathLst>
                <a:path w="374" h="1175" extrusionOk="0">
                  <a:moveTo>
                    <a:pt x="187" y="0"/>
                  </a:moveTo>
                  <a:cubicBezTo>
                    <a:pt x="94" y="0"/>
                    <a:pt x="1" y="60"/>
                    <a:pt x="1" y="179"/>
                  </a:cubicBezTo>
                  <a:lnTo>
                    <a:pt x="1" y="1175"/>
                  </a:lnTo>
                  <a:lnTo>
                    <a:pt x="374" y="1175"/>
                  </a:lnTo>
                  <a:lnTo>
                    <a:pt x="374" y="179"/>
                  </a:lnTo>
                  <a:cubicBezTo>
                    <a:pt x="374" y="60"/>
                    <a:pt x="281" y="0"/>
                    <a:pt x="18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6;p45">
              <a:extLst>
                <a:ext uri="{FF2B5EF4-FFF2-40B4-BE49-F238E27FC236}">
                  <a16:creationId xmlns:a16="http://schemas.microsoft.com/office/drawing/2014/main" id="{C6936804-C87F-9802-E747-E5C716F9AF04}"/>
                </a:ext>
              </a:extLst>
            </p:cNvPr>
            <p:cNvSpPr/>
            <p:nvPr/>
          </p:nvSpPr>
          <p:spPr>
            <a:xfrm>
              <a:off x="4314639" y="3386240"/>
              <a:ext cx="184360" cy="180398"/>
            </a:xfrm>
            <a:custGeom>
              <a:avLst/>
              <a:gdLst/>
              <a:ahLst/>
              <a:cxnLst/>
              <a:rect l="l" t="t" r="r" b="b"/>
              <a:pathLst>
                <a:path w="4432" h="4337" extrusionOk="0">
                  <a:moveTo>
                    <a:pt x="3517" y="0"/>
                  </a:moveTo>
                  <a:cubicBezTo>
                    <a:pt x="3391" y="0"/>
                    <a:pt x="3265" y="48"/>
                    <a:pt x="3168" y="145"/>
                  </a:cubicBezTo>
                  <a:lnTo>
                    <a:pt x="192" y="3121"/>
                  </a:lnTo>
                  <a:cubicBezTo>
                    <a:pt x="0" y="3313"/>
                    <a:pt x="0" y="3619"/>
                    <a:pt x="192" y="3810"/>
                  </a:cubicBezTo>
                  <a:lnTo>
                    <a:pt x="575" y="4193"/>
                  </a:lnTo>
                  <a:cubicBezTo>
                    <a:pt x="670" y="4289"/>
                    <a:pt x="795" y="4337"/>
                    <a:pt x="919" y="4337"/>
                  </a:cubicBezTo>
                  <a:cubicBezTo>
                    <a:pt x="1043" y="4337"/>
                    <a:pt x="1168" y="4289"/>
                    <a:pt x="1264" y="4193"/>
                  </a:cubicBezTo>
                  <a:lnTo>
                    <a:pt x="4240" y="1207"/>
                  </a:lnTo>
                  <a:cubicBezTo>
                    <a:pt x="4431" y="1016"/>
                    <a:pt x="4431" y="709"/>
                    <a:pt x="4240" y="528"/>
                  </a:cubicBezTo>
                  <a:lnTo>
                    <a:pt x="3857" y="135"/>
                  </a:lnTo>
                  <a:cubicBezTo>
                    <a:pt x="3763" y="45"/>
                    <a:pt x="3640" y="0"/>
                    <a:pt x="3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7;p45">
              <a:extLst>
                <a:ext uri="{FF2B5EF4-FFF2-40B4-BE49-F238E27FC236}">
                  <a16:creationId xmlns:a16="http://schemas.microsoft.com/office/drawing/2014/main" id="{C4B2C0C0-9956-72DC-30B7-D789E88EB550}"/>
                </a:ext>
              </a:extLst>
            </p:cNvPr>
            <p:cNvSpPr/>
            <p:nvPr/>
          </p:nvSpPr>
          <p:spPr>
            <a:xfrm>
              <a:off x="4314639" y="3386282"/>
              <a:ext cx="161277" cy="180360"/>
            </a:xfrm>
            <a:custGeom>
              <a:avLst/>
              <a:gdLst/>
              <a:ahLst/>
              <a:cxnLst/>
              <a:rect l="l" t="t" r="r" b="b"/>
              <a:pathLst>
                <a:path w="3877" h="4336" extrusionOk="0">
                  <a:moveTo>
                    <a:pt x="3513" y="0"/>
                  </a:moveTo>
                  <a:cubicBezTo>
                    <a:pt x="3388" y="0"/>
                    <a:pt x="3264" y="48"/>
                    <a:pt x="3168" y="144"/>
                  </a:cubicBezTo>
                  <a:lnTo>
                    <a:pt x="192" y="3120"/>
                  </a:lnTo>
                  <a:cubicBezTo>
                    <a:pt x="0" y="3312"/>
                    <a:pt x="0" y="3618"/>
                    <a:pt x="192" y="3809"/>
                  </a:cubicBezTo>
                  <a:lnTo>
                    <a:pt x="575" y="4192"/>
                  </a:lnTo>
                  <a:cubicBezTo>
                    <a:pt x="670" y="4288"/>
                    <a:pt x="795" y="4336"/>
                    <a:pt x="919" y="4336"/>
                  </a:cubicBezTo>
                  <a:cubicBezTo>
                    <a:pt x="1043" y="4336"/>
                    <a:pt x="1168" y="4288"/>
                    <a:pt x="1264" y="4192"/>
                  </a:cubicBezTo>
                  <a:lnTo>
                    <a:pt x="1283" y="4163"/>
                  </a:lnTo>
                  <a:lnTo>
                    <a:pt x="919" y="3809"/>
                  </a:lnTo>
                  <a:cubicBezTo>
                    <a:pt x="728" y="3618"/>
                    <a:pt x="728" y="3312"/>
                    <a:pt x="919" y="3120"/>
                  </a:cubicBezTo>
                  <a:lnTo>
                    <a:pt x="3876" y="163"/>
                  </a:lnTo>
                  <a:lnTo>
                    <a:pt x="3857" y="144"/>
                  </a:lnTo>
                  <a:cubicBezTo>
                    <a:pt x="3761" y="48"/>
                    <a:pt x="3637" y="0"/>
                    <a:pt x="3513"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8;p45">
              <a:extLst>
                <a:ext uri="{FF2B5EF4-FFF2-40B4-BE49-F238E27FC236}">
                  <a16:creationId xmlns:a16="http://schemas.microsoft.com/office/drawing/2014/main" id="{E08FB9BE-FCB1-6D06-E88E-426997E0F8AB}"/>
                </a:ext>
              </a:extLst>
            </p:cNvPr>
            <p:cNvSpPr/>
            <p:nvPr/>
          </p:nvSpPr>
          <p:spPr>
            <a:xfrm>
              <a:off x="4431655" y="3385866"/>
              <a:ext cx="67348" cy="65721"/>
            </a:xfrm>
            <a:custGeom>
              <a:avLst/>
              <a:gdLst/>
              <a:ahLst/>
              <a:cxnLst/>
              <a:rect l="l" t="t" r="r" b="b"/>
              <a:pathLst>
                <a:path w="1619" h="1580" extrusionOk="0">
                  <a:moveTo>
                    <a:pt x="700" y="1"/>
                  </a:moveTo>
                  <a:cubicBezTo>
                    <a:pt x="575" y="1"/>
                    <a:pt x="451" y="49"/>
                    <a:pt x="355" y="144"/>
                  </a:cubicBezTo>
                  <a:lnTo>
                    <a:pt x="1" y="508"/>
                  </a:lnTo>
                  <a:lnTo>
                    <a:pt x="1073" y="1580"/>
                  </a:lnTo>
                  <a:lnTo>
                    <a:pt x="1437" y="1226"/>
                  </a:lnTo>
                  <a:cubicBezTo>
                    <a:pt x="1618" y="1034"/>
                    <a:pt x="1618" y="728"/>
                    <a:pt x="1437" y="537"/>
                  </a:cubicBezTo>
                  <a:lnTo>
                    <a:pt x="1044" y="144"/>
                  </a:lnTo>
                  <a:cubicBezTo>
                    <a:pt x="948" y="49"/>
                    <a:pt x="824"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9;p45">
              <a:extLst>
                <a:ext uri="{FF2B5EF4-FFF2-40B4-BE49-F238E27FC236}">
                  <a16:creationId xmlns:a16="http://schemas.microsoft.com/office/drawing/2014/main" id="{E803BF11-DEC4-A5C0-7F47-A0A1BEFA4104}"/>
                </a:ext>
              </a:extLst>
            </p:cNvPr>
            <p:cNvSpPr/>
            <p:nvPr/>
          </p:nvSpPr>
          <p:spPr>
            <a:xfrm>
              <a:off x="4431655" y="3385866"/>
              <a:ext cx="44261" cy="36272"/>
            </a:xfrm>
            <a:custGeom>
              <a:avLst/>
              <a:gdLst/>
              <a:ahLst/>
              <a:cxnLst/>
              <a:rect l="l" t="t" r="r" b="b"/>
              <a:pathLst>
                <a:path w="1064" h="872" extrusionOk="0">
                  <a:moveTo>
                    <a:pt x="652" y="1"/>
                  </a:moveTo>
                  <a:lnTo>
                    <a:pt x="604" y="10"/>
                  </a:lnTo>
                  <a:cubicBezTo>
                    <a:pt x="508" y="29"/>
                    <a:pt x="422" y="77"/>
                    <a:pt x="355" y="144"/>
                  </a:cubicBezTo>
                  <a:lnTo>
                    <a:pt x="87" y="412"/>
                  </a:lnTo>
                  <a:lnTo>
                    <a:pt x="1" y="498"/>
                  </a:lnTo>
                  <a:lnTo>
                    <a:pt x="374" y="872"/>
                  </a:lnTo>
                  <a:lnTo>
                    <a:pt x="1063" y="173"/>
                  </a:lnTo>
                  <a:lnTo>
                    <a:pt x="1044" y="144"/>
                  </a:lnTo>
                  <a:lnTo>
                    <a:pt x="1015" y="116"/>
                  </a:lnTo>
                  <a:lnTo>
                    <a:pt x="996" y="106"/>
                  </a:lnTo>
                  <a:cubicBezTo>
                    <a:pt x="910" y="39"/>
                    <a:pt x="805" y="10"/>
                    <a:pt x="700"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1154;p45">
            <a:extLst>
              <a:ext uri="{FF2B5EF4-FFF2-40B4-BE49-F238E27FC236}">
                <a16:creationId xmlns:a16="http://schemas.microsoft.com/office/drawing/2014/main" id="{C34C6FBD-401A-C492-902F-7D761911161B}"/>
              </a:ext>
            </a:extLst>
          </p:cNvPr>
          <p:cNvGrpSpPr/>
          <p:nvPr/>
        </p:nvGrpSpPr>
        <p:grpSpPr>
          <a:xfrm>
            <a:off x="6097282" y="3927616"/>
            <a:ext cx="512598" cy="499734"/>
            <a:chOff x="6954454" y="1309709"/>
            <a:chExt cx="512598" cy="499734"/>
          </a:xfrm>
        </p:grpSpPr>
        <p:sp>
          <p:nvSpPr>
            <p:cNvPr id="59" name="Google Shape;1155;p45">
              <a:extLst>
                <a:ext uri="{FF2B5EF4-FFF2-40B4-BE49-F238E27FC236}">
                  <a16:creationId xmlns:a16="http://schemas.microsoft.com/office/drawing/2014/main" id="{312E9366-BF0B-4143-34B9-805DD3E095A2}"/>
                </a:ext>
              </a:extLst>
            </p:cNvPr>
            <p:cNvSpPr/>
            <p:nvPr/>
          </p:nvSpPr>
          <p:spPr>
            <a:xfrm>
              <a:off x="7052233" y="1404877"/>
              <a:ext cx="316997" cy="317327"/>
            </a:xfrm>
            <a:custGeom>
              <a:avLst/>
              <a:gdLst/>
              <a:ahLst/>
              <a:cxnLst/>
              <a:rect l="l" t="t" r="r" b="b"/>
              <a:pathLst>
                <a:path w="8624" h="8633" extrusionOk="0">
                  <a:moveTo>
                    <a:pt x="4317" y="0"/>
                  </a:moveTo>
                  <a:cubicBezTo>
                    <a:pt x="1924" y="0"/>
                    <a:pt x="1" y="1933"/>
                    <a:pt x="1" y="4316"/>
                  </a:cubicBezTo>
                  <a:cubicBezTo>
                    <a:pt x="1" y="6699"/>
                    <a:pt x="1924" y="8632"/>
                    <a:pt x="4317" y="8632"/>
                  </a:cubicBezTo>
                  <a:cubicBezTo>
                    <a:pt x="6700" y="8632"/>
                    <a:pt x="8624" y="6699"/>
                    <a:pt x="8624" y="4316"/>
                  </a:cubicBezTo>
                  <a:cubicBezTo>
                    <a:pt x="8624" y="1933"/>
                    <a:pt x="6700" y="0"/>
                    <a:pt x="4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56;p45">
              <a:extLst>
                <a:ext uri="{FF2B5EF4-FFF2-40B4-BE49-F238E27FC236}">
                  <a16:creationId xmlns:a16="http://schemas.microsoft.com/office/drawing/2014/main" id="{134D5190-5851-BD6D-7FFD-F6885B67C10C}"/>
                </a:ext>
              </a:extLst>
            </p:cNvPr>
            <p:cNvSpPr/>
            <p:nvPr/>
          </p:nvSpPr>
          <p:spPr>
            <a:xfrm>
              <a:off x="7115568" y="1515668"/>
              <a:ext cx="190330" cy="190367"/>
            </a:xfrm>
            <a:custGeom>
              <a:avLst/>
              <a:gdLst/>
              <a:ahLst/>
              <a:cxnLst/>
              <a:rect l="l" t="t" r="r" b="b"/>
              <a:pathLst>
                <a:path w="5178" h="5179" extrusionOk="0">
                  <a:moveTo>
                    <a:pt x="2594" y="1"/>
                  </a:moveTo>
                  <a:cubicBezTo>
                    <a:pt x="1158" y="1"/>
                    <a:pt x="0" y="1159"/>
                    <a:pt x="0" y="2594"/>
                  </a:cubicBezTo>
                  <a:cubicBezTo>
                    <a:pt x="0" y="4020"/>
                    <a:pt x="1158" y="5178"/>
                    <a:pt x="2594" y="5178"/>
                  </a:cubicBezTo>
                  <a:cubicBezTo>
                    <a:pt x="4020" y="5178"/>
                    <a:pt x="5178" y="4020"/>
                    <a:pt x="5178" y="2594"/>
                  </a:cubicBezTo>
                  <a:cubicBezTo>
                    <a:pt x="5178" y="1159"/>
                    <a:pt x="4020" y="1"/>
                    <a:pt x="2594" y="1"/>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57;p45">
              <a:extLst>
                <a:ext uri="{FF2B5EF4-FFF2-40B4-BE49-F238E27FC236}">
                  <a16:creationId xmlns:a16="http://schemas.microsoft.com/office/drawing/2014/main" id="{94D51BB7-400F-1AF8-7B6E-F501104EA166}"/>
                </a:ext>
              </a:extLst>
            </p:cNvPr>
            <p:cNvSpPr/>
            <p:nvPr/>
          </p:nvSpPr>
          <p:spPr>
            <a:xfrm>
              <a:off x="6954454" y="1555441"/>
              <a:ext cx="76713" cy="15842"/>
            </a:xfrm>
            <a:custGeom>
              <a:avLst/>
              <a:gdLst/>
              <a:ahLst/>
              <a:cxnLst/>
              <a:rect l="l" t="t" r="r" b="b"/>
              <a:pathLst>
                <a:path w="2087" h="431" extrusionOk="0">
                  <a:moveTo>
                    <a:pt x="287" y="0"/>
                  </a:moveTo>
                  <a:cubicBezTo>
                    <a:pt x="0" y="0"/>
                    <a:pt x="0" y="431"/>
                    <a:pt x="287" y="431"/>
                  </a:cubicBezTo>
                  <a:lnTo>
                    <a:pt x="1799" y="431"/>
                  </a:lnTo>
                  <a:cubicBezTo>
                    <a:pt x="2087" y="431"/>
                    <a:pt x="2087" y="0"/>
                    <a:pt x="1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58;p45">
              <a:extLst>
                <a:ext uri="{FF2B5EF4-FFF2-40B4-BE49-F238E27FC236}">
                  <a16:creationId xmlns:a16="http://schemas.microsoft.com/office/drawing/2014/main" id="{8D060BC4-2939-1665-F6AA-B7F4B96ABA40}"/>
                </a:ext>
              </a:extLst>
            </p:cNvPr>
            <p:cNvSpPr/>
            <p:nvPr/>
          </p:nvSpPr>
          <p:spPr>
            <a:xfrm>
              <a:off x="7390671" y="1555441"/>
              <a:ext cx="76382" cy="15842"/>
            </a:xfrm>
            <a:custGeom>
              <a:avLst/>
              <a:gdLst/>
              <a:ahLst/>
              <a:cxnLst/>
              <a:rect l="l" t="t" r="r" b="b"/>
              <a:pathLst>
                <a:path w="2078" h="431" extrusionOk="0">
                  <a:moveTo>
                    <a:pt x="287" y="0"/>
                  </a:moveTo>
                  <a:cubicBezTo>
                    <a:pt x="0" y="0"/>
                    <a:pt x="0" y="431"/>
                    <a:pt x="287" y="431"/>
                  </a:cubicBezTo>
                  <a:lnTo>
                    <a:pt x="1790" y="431"/>
                  </a:lnTo>
                  <a:cubicBezTo>
                    <a:pt x="2077" y="431"/>
                    <a:pt x="2077" y="0"/>
                    <a:pt x="1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59;p45">
              <a:extLst>
                <a:ext uri="{FF2B5EF4-FFF2-40B4-BE49-F238E27FC236}">
                  <a16:creationId xmlns:a16="http://schemas.microsoft.com/office/drawing/2014/main" id="{A3EF2672-C6A1-6BFC-3B2B-E9F6F302C73E}"/>
                </a:ext>
              </a:extLst>
            </p:cNvPr>
            <p:cNvSpPr/>
            <p:nvPr/>
          </p:nvSpPr>
          <p:spPr>
            <a:xfrm>
              <a:off x="7202797" y="1309709"/>
              <a:ext cx="15879" cy="71273"/>
            </a:xfrm>
            <a:custGeom>
              <a:avLst/>
              <a:gdLst/>
              <a:ahLst/>
              <a:cxnLst/>
              <a:rect l="l" t="t" r="r" b="b"/>
              <a:pathLst>
                <a:path w="432" h="1939" extrusionOk="0">
                  <a:moveTo>
                    <a:pt x="216" y="0"/>
                  </a:moveTo>
                  <a:cubicBezTo>
                    <a:pt x="108" y="0"/>
                    <a:pt x="1" y="72"/>
                    <a:pt x="1" y="216"/>
                  </a:cubicBezTo>
                  <a:lnTo>
                    <a:pt x="1" y="1728"/>
                  </a:lnTo>
                  <a:cubicBezTo>
                    <a:pt x="1" y="1843"/>
                    <a:pt x="97" y="1938"/>
                    <a:pt x="221" y="1938"/>
                  </a:cubicBezTo>
                  <a:cubicBezTo>
                    <a:pt x="336" y="1938"/>
                    <a:pt x="431" y="1843"/>
                    <a:pt x="431" y="1728"/>
                  </a:cubicBezTo>
                  <a:lnTo>
                    <a:pt x="431" y="216"/>
                  </a:lnTo>
                  <a:cubicBezTo>
                    <a:pt x="431" y="72"/>
                    <a:pt x="324" y="0"/>
                    <a:pt x="2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160;p45">
              <a:extLst>
                <a:ext uri="{FF2B5EF4-FFF2-40B4-BE49-F238E27FC236}">
                  <a16:creationId xmlns:a16="http://schemas.microsoft.com/office/drawing/2014/main" id="{E274F042-4BFF-BC54-39B5-31BCA91C4EFD}"/>
                </a:ext>
              </a:extLst>
            </p:cNvPr>
            <p:cNvSpPr/>
            <p:nvPr/>
          </p:nvSpPr>
          <p:spPr>
            <a:xfrm>
              <a:off x="7089874" y="1720194"/>
              <a:ext cx="36133" cy="43521"/>
            </a:xfrm>
            <a:custGeom>
              <a:avLst/>
              <a:gdLst/>
              <a:ahLst/>
              <a:cxnLst/>
              <a:rect l="l" t="t" r="r" b="b"/>
              <a:pathLst>
                <a:path w="983" h="1184" extrusionOk="0">
                  <a:moveTo>
                    <a:pt x="693" y="0"/>
                  </a:moveTo>
                  <a:cubicBezTo>
                    <a:pt x="626" y="0"/>
                    <a:pt x="560" y="33"/>
                    <a:pt x="518" y="112"/>
                  </a:cubicBezTo>
                  <a:lnTo>
                    <a:pt x="77" y="858"/>
                  </a:lnTo>
                  <a:cubicBezTo>
                    <a:pt x="1" y="1002"/>
                    <a:pt x="96" y="1184"/>
                    <a:pt x="269" y="1184"/>
                  </a:cubicBezTo>
                  <a:cubicBezTo>
                    <a:pt x="345" y="1174"/>
                    <a:pt x="412" y="1136"/>
                    <a:pt x="451" y="1069"/>
                  </a:cubicBezTo>
                  <a:lnTo>
                    <a:pt x="891" y="322"/>
                  </a:lnTo>
                  <a:cubicBezTo>
                    <a:pt x="982" y="152"/>
                    <a:pt x="837" y="0"/>
                    <a:pt x="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161;p45">
              <a:extLst>
                <a:ext uri="{FF2B5EF4-FFF2-40B4-BE49-F238E27FC236}">
                  <a16:creationId xmlns:a16="http://schemas.microsoft.com/office/drawing/2014/main" id="{B84C77F7-7949-188D-A801-20B1B0BA5FBD}"/>
                </a:ext>
              </a:extLst>
            </p:cNvPr>
            <p:cNvSpPr/>
            <p:nvPr/>
          </p:nvSpPr>
          <p:spPr>
            <a:xfrm>
              <a:off x="7295686" y="1363119"/>
              <a:ext cx="36353" cy="43521"/>
            </a:xfrm>
            <a:custGeom>
              <a:avLst/>
              <a:gdLst/>
              <a:ahLst/>
              <a:cxnLst/>
              <a:rect l="l" t="t" r="r" b="b"/>
              <a:pathLst>
                <a:path w="989" h="1184" extrusionOk="0">
                  <a:moveTo>
                    <a:pt x="699" y="1"/>
                  </a:moveTo>
                  <a:cubicBezTo>
                    <a:pt x="631" y="1"/>
                    <a:pt x="563" y="33"/>
                    <a:pt x="517" y="112"/>
                  </a:cubicBezTo>
                  <a:lnTo>
                    <a:pt x="87" y="859"/>
                  </a:lnTo>
                  <a:cubicBezTo>
                    <a:pt x="0" y="1002"/>
                    <a:pt x="106" y="1184"/>
                    <a:pt x="278" y="1184"/>
                  </a:cubicBezTo>
                  <a:cubicBezTo>
                    <a:pt x="354" y="1184"/>
                    <a:pt x="421" y="1136"/>
                    <a:pt x="460" y="1069"/>
                  </a:cubicBezTo>
                  <a:lnTo>
                    <a:pt x="890" y="323"/>
                  </a:lnTo>
                  <a:cubicBezTo>
                    <a:pt x="988" y="153"/>
                    <a:pt x="845"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162;p45">
              <a:extLst>
                <a:ext uri="{FF2B5EF4-FFF2-40B4-BE49-F238E27FC236}">
                  <a16:creationId xmlns:a16="http://schemas.microsoft.com/office/drawing/2014/main" id="{A8F3AF99-D185-BF77-3B89-FE48A3986B3E}"/>
                </a:ext>
              </a:extLst>
            </p:cNvPr>
            <p:cNvSpPr/>
            <p:nvPr/>
          </p:nvSpPr>
          <p:spPr>
            <a:xfrm>
              <a:off x="7006872" y="1444466"/>
              <a:ext cx="50321" cy="31832"/>
            </a:xfrm>
            <a:custGeom>
              <a:avLst/>
              <a:gdLst/>
              <a:ahLst/>
              <a:cxnLst/>
              <a:rect l="l" t="t" r="r" b="b"/>
              <a:pathLst>
                <a:path w="1369" h="866" extrusionOk="0">
                  <a:moveTo>
                    <a:pt x="309" y="1"/>
                  </a:moveTo>
                  <a:cubicBezTo>
                    <a:pt x="118" y="1"/>
                    <a:pt x="1" y="284"/>
                    <a:pt x="211" y="397"/>
                  </a:cubicBezTo>
                  <a:lnTo>
                    <a:pt x="957" y="837"/>
                  </a:lnTo>
                  <a:cubicBezTo>
                    <a:pt x="986" y="856"/>
                    <a:pt x="1024" y="866"/>
                    <a:pt x="1062" y="866"/>
                  </a:cubicBezTo>
                  <a:cubicBezTo>
                    <a:pt x="1283" y="866"/>
                    <a:pt x="1369" y="569"/>
                    <a:pt x="1168" y="464"/>
                  </a:cubicBezTo>
                  <a:lnTo>
                    <a:pt x="421" y="33"/>
                  </a:lnTo>
                  <a:cubicBezTo>
                    <a:pt x="382" y="11"/>
                    <a:pt x="344"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163;p45">
              <a:extLst>
                <a:ext uri="{FF2B5EF4-FFF2-40B4-BE49-F238E27FC236}">
                  <a16:creationId xmlns:a16="http://schemas.microsoft.com/office/drawing/2014/main" id="{FDB32F03-BB37-7DEE-CDBC-1B566C39581F}"/>
                </a:ext>
              </a:extLst>
            </p:cNvPr>
            <p:cNvSpPr/>
            <p:nvPr/>
          </p:nvSpPr>
          <p:spPr>
            <a:xfrm>
              <a:off x="7363947" y="1650646"/>
              <a:ext cx="49953" cy="31832"/>
            </a:xfrm>
            <a:custGeom>
              <a:avLst/>
              <a:gdLst/>
              <a:ahLst/>
              <a:cxnLst/>
              <a:rect l="l" t="t" r="r" b="b"/>
              <a:pathLst>
                <a:path w="1359" h="866" extrusionOk="0">
                  <a:moveTo>
                    <a:pt x="318" y="0"/>
                  </a:moveTo>
                  <a:cubicBezTo>
                    <a:pt x="124" y="0"/>
                    <a:pt x="1" y="285"/>
                    <a:pt x="211" y="406"/>
                  </a:cubicBezTo>
                  <a:lnTo>
                    <a:pt x="957" y="836"/>
                  </a:lnTo>
                  <a:cubicBezTo>
                    <a:pt x="986" y="855"/>
                    <a:pt x="1024" y="865"/>
                    <a:pt x="1062" y="865"/>
                  </a:cubicBezTo>
                  <a:cubicBezTo>
                    <a:pt x="1282" y="865"/>
                    <a:pt x="1359" y="568"/>
                    <a:pt x="1168" y="463"/>
                  </a:cubicBezTo>
                  <a:lnTo>
                    <a:pt x="431" y="32"/>
                  </a:lnTo>
                  <a:cubicBezTo>
                    <a:pt x="392" y="10"/>
                    <a:pt x="353"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164;p45">
              <a:extLst>
                <a:ext uri="{FF2B5EF4-FFF2-40B4-BE49-F238E27FC236}">
                  <a16:creationId xmlns:a16="http://schemas.microsoft.com/office/drawing/2014/main" id="{7D8131BD-0A0C-D6AE-6778-7300738BC5D8}"/>
                </a:ext>
              </a:extLst>
            </p:cNvPr>
            <p:cNvSpPr/>
            <p:nvPr/>
          </p:nvSpPr>
          <p:spPr>
            <a:xfrm>
              <a:off x="7295612" y="1720194"/>
              <a:ext cx="35986" cy="43521"/>
            </a:xfrm>
            <a:custGeom>
              <a:avLst/>
              <a:gdLst/>
              <a:ahLst/>
              <a:cxnLst/>
              <a:rect l="l" t="t" r="r" b="b"/>
              <a:pathLst>
                <a:path w="979" h="1184" extrusionOk="0">
                  <a:moveTo>
                    <a:pt x="289" y="0"/>
                  </a:moveTo>
                  <a:cubicBezTo>
                    <a:pt x="143" y="0"/>
                    <a:pt x="0" y="152"/>
                    <a:pt x="98" y="322"/>
                  </a:cubicBezTo>
                  <a:lnTo>
                    <a:pt x="529" y="1069"/>
                  </a:lnTo>
                  <a:cubicBezTo>
                    <a:pt x="567" y="1136"/>
                    <a:pt x="634" y="1174"/>
                    <a:pt x="711" y="1184"/>
                  </a:cubicBezTo>
                  <a:cubicBezTo>
                    <a:pt x="883" y="1184"/>
                    <a:pt x="979" y="1002"/>
                    <a:pt x="902" y="858"/>
                  </a:cubicBezTo>
                  <a:lnTo>
                    <a:pt x="471" y="112"/>
                  </a:lnTo>
                  <a:cubicBezTo>
                    <a:pt x="426" y="33"/>
                    <a:pt x="35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165;p45">
              <a:extLst>
                <a:ext uri="{FF2B5EF4-FFF2-40B4-BE49-F238E27FC236}">
                  <a16:creationId xmlns:a16="http://schemas.microsoft.com/office/drawing/2014/main" id="{B53080AB-7925-D04A-1FED-19C02926E77B}"/>
                </a:ext>
              </a:extLst>
            </p:cNvPr>
            <p:cNvSpPr/>
            <p:nvPr/>
          </p:nvSpPr>
          <p:spPr>
            <a:xfrm>
              <a:off x="7089102" y="1363119"/>
              <a:ext cx="36353" cy="43521"/>
            </a:xfrm>
            <a:custGeom>
              <a:avLst/>
              <a:gdLst/>
              <a:ahLst/>
              <a:cxnLst/>
              <a:rect l="l" t="t" r="r" b="b"/>
              <a:pathLst>
                <a:path w="989" h="1184" extrusionOk="0">
                  <a:moveTo>
                    <a:pt x="290" y="1"/>
                  </a:moveTo>
                  <a:cubicBezTo>
                    <a:pt x="143" y="1"/>
                    <a:pt x="0" y="153"/>
                    <a:pt x="98" y="323"/>
                  </a:cubicBezTo>
                  <a:lnTo>
                    <a:pt x="539" y="1069"/>
                  </a:lnTo>
                  <a:cubicBezTo>
                    <a:pt x="577" y="1136"/>
                    <a:pt x="644" y="1184"/>
                    <a:pt x="720" y="1184"/>
                  </a:cubicBezTo>
                  <a:cubicBezTo>
                    <a:pt x="883" y="1184"/>
                    <a:pt x="988" y="1002"/>
                    <a:pt x="912" y="859"/>
                  </a:cubicBezTo>
                  <a:lnTo>
                    <a:pt x="472" y="112"/>
                  </a:lnTo>
                  <a:cubicBezTo>
                    <a:pt x="426" y="33"/>
                    <a:pt x="358" y="1"/>
                    <a:pt x="2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166;p45">
              <a:extLst>
                <a:ext uri="{FF2B5EF4-FFF2-40B4-BE49-F238E27FC236}">
                  <a16:creationId xmlns:a16="http://schemas.microsoft.com/office/drawing/2014/main" id="{BE2CD7F7-8B87-C997-551C-06C6E2B7783D}"/>
                </a:ext>
              </a:extLst>
            </p:cNvPr>
            <p:cNvSpPr/>
            <p:nvPr/>
          </p:nvSpPr>
          <p:spPr>
            <a:xfrm>
              <a:off x="7364645" y="1443952"/>
              <a:ext cx="50799" cy="32347"/>
            </a:xfrm>
            <a:custGeom>
              <a:avLst/>
              <a:gdLst/>
              <a:ahLst/>
              <a:cxnLst/>
              <a:rect l="l" t="t" r="r" b="b"/>
              <a:pathLst>
                <a:path w="1382" h="880" extrusionOk="0">
                  <a:moveTo>
                    <a:pt x="1059" y="0"/>
                  </a:moveTo>
                  <a:cubicBezTo>
                    <a:pt x="1021" y="0"/>
                    <a:pt x="980" y="11"/>
                    <a:pt x="938" y="38"/>
                  </a:cubicBezTo>
                  <a:lnTo>
                    <a:pt x="192" y="478"/>
                  </a:lnTo>
                  <a:cubicBezTo>
                    <a:pt x="0" y="583"/>
                    <a:pt x="77" y="880"/>
                    <a:pt x="297" y="880"/>
                  </a:cubicBezTo>
                  <a:cubicBezTo>
                    <a:pt x="335" y="880"/>
                    <a:pt x="373" y="870"/>
                    <a:pt x="402" y="851"/>
                  </a:cubicBezTo>
                  <a:lnTo>
                    <a:pt x="1149" y="411"/>
                  </a:lnTo>
                  <a:cubicBezTo>
                    <a:pt x="1381" y="307"/>
                    <a:pt x="1257" y="0"/>
                    <a:pt x="1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167;p45">
              <a:extLst>
                <a:ext uri="{FF2B5EF4-FFF2-40B4-BE49-F238E27FC236}">
                  <a16:creationId xmlns:a16="http://schemas.microsoft.com/office/drawing/2014/main" id="{050B8834-62AC-84D4-0E50-F9FAF29A28B4}"/>
                </a:ext>
              </a:extLst>
            </p:cNvPr>
            <p:cNvSpPr/>
            <p:nvPr/>
          </p:nvSpPr>
          <p:spPr>
            <a:xfrm>
              <a:off x="7007203" y="1650646"/>
              <a:ext cx="50321" cy="31832"/>
            </a:xfrm>
            <a:custGeom>
              <a:avLst/>
              <a:gdLst/>
              <a:ahLst/>
              <a:cxnLst/>
              <a:rect l="l" t="t" r="r" b="b"/>
              <a:pathLst>
                <a:path w="1369" h="866" extrusionOk="0">
                  <a:moveTo>
                    <a:pt x="1057" y="0"/>
                  </a:moveTo>
                  <a:cubicBezTo>
                    <a:pt x="1023" y="0"/>
                    <a:pt x="986" y="10"/>
                    <a:pt x="948" y="32"/>
                  </a:cubicBezTo>
                  <a:lnTo>
                    <a:pt x="202" y="463"/>
                  </a:lnTo>
                  <a:cubicBezTo>
                    <a:pt x="1" y="568"/>
                    <a:pt x="87" y="865"/>
                    <a:pt x="307" y="865"/>
                  </a:cubicBezTo>
                  <a:cubicBezTo>
                    <a:pt x="345" y="865"/>
                    <a:pt x="384" y="855"/>
                    <a:pt x="412" y="836"/>
                  </a:cubicBezTo>
                  <a:lnTo>
                    <a:pt x="1159" y="406"/>
                  </a:lnTo>
                  <a:cubicBezTo>
                    <a:pt x="1369" y="285"/>
                    <a:pt x="1245" y="0"/>
                    <a:pt x="1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168;p45">
              <a:extLst>
                <a:ext uri="{FF2B5EF4-FFF2-40B4-BE49-F238E27FC236}">
                  <a16:creationId xmlns:a16="http://schemas.microsoft.com/office/drawing/2014/main" id="{335226D5-6E47-6D5A-6913-FCA17AB8AC3A}"/>
                </a:ext>
              </a:extLst>
            </p:cNvPr>
            <p:cNvSpPr/>
            <p:nvPr/>
          </p:nvSpPr>
          <p:spPr>
            <a:xfrm>
              <a:off x="7227315" y="1430314"/>
              <a:ext cx="113066" cy="95606"/>
            </a:xfrm>
            <a:custGeom>
              <a:avLst/>
              <a:gdLst/>
              <a:ahLst/>
              <a:cxnLst/>
              <a:rect l="l" t="t" r="r" b="b"/>
              <a:pathLst>
                <a:path w="3076" h="2601" extrusionOk="0">
                  <a:moveTo>
                    <a:pt x="388" y="1"/>
                  </a:moveTo>
                  <a:cubicBezTo>
                    <a:pt x="95" y="1"/>
                    <a:pt x="1" y="473"/>
                    <a:pt x="348" y="543"/>
                  </a:cubicBezTo>
                  <a:cubicBezTo>
                    <a:pt x="1324" y="791"/>
                    <a:pt x="2119" y="1490"/>
                    <a:pt x="2502" y="2428"/>
                  </a:cubicBezTo>
                  <a:cubicBezTo>
                    <a:pt x="2540" y="2533"/>
                    <a:pt x="2645" y="2600"/>
                    <a:pt x="2750" y="2600"/>
                  </a:cubicBezTo>
                  <a:cubicBezTo>
                    <a:pt x="2942" y="2600"/>
                    <a:pt x="3076" y="2399"/>
                    <a:pt x="2999" y="2227"/>
                  </a:cubicBezTo>
                  <a:cubicBezTo>
                    <a:pt x="2559" y="1136"/>
                    <a:pt x="1621" y="313"/>
                    <a:pt x="482" y="16"/>
                  </a:cubicBezTo>
                  <a:cubicBezTo>
                    <a:pt x="449" y="6"/>
                    <a:pt x="417"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169;p45">
              <a:extLst>
                <a:ext uri="{FF2B5EF4-FFF2-40B4-BE49-F238E27FC236}">
                  <a16:creationId xmlns:a16="http://schemas.microsoft.com/office/drawing/2014/main" id="{4FA3447E-811A-FDDB-29E7-DDFF6154977C}"/>
                </a:ext>
              </a:extLst>
            </p:cNvPr>
            <p:cNvSpPr/>
            <p:nvPr/>
          </p:nvSpPr>
          <p:spPr>
            <a:xfrm>
              <a:off x="7163060" y="1626826"/>
              <a:ext cx="95349" cy="142876"/>
            </a:xfrm>
            <a:custGeom>
              <a:avLst/>
              <a:gdLst/>
              <a:ahLst/>
              <a:cxnLst/>
              <a:rect l="l" t="t" r="r" b="b"/>
              <a:pathLst>
                <a:path w="2594" h="3887" extrusionOk="0">
                  <a:moveTo>
                    <a:pt x="871" y="1"/>
                  </a:moveTo>
                  <a:lnTo>
                    <a:pt x="871" y="412"/>
                  </a:lnTo>
                  <a:cubicBezTo>
                    <a:pt x="862" y="499"/>
                    <a:pt x="823" y="566"/>
                    <a:pt x="747" y="604"/>
                  </a:cubicBezTo>
                  <a:lnTo>
                    <a:pt x="230" y="872"/>
                  </a:lnTo>
                  <a:cubicBezTo>
                    <a:pt x="87" y="948"/>
                    <a:pt x="0" y="1101"/>
                    <a:pt x="0" y="1264"/>
                  </a:cubicBezTo>
                  <a:lnTo>
                    <a:pt x="0" y="2527"/>
                  </a:lnTo>
                  <a:cubicBezTo>
                    <a:pt x="0" y="2987"/>
                    <a:pt x="134" y="3446"/>
                    <a:pt x="402" y="3839"/>
                  </a:cubicBezTo>
                  <a:lnTo>
                    <a:pt x="431" y="3886"/>
                  </a:lnTo>
                  <a:lnTo>
                    <a:pt x="2154" y="3886"/>
                  </a:lnTo>
                  <a:lnTo>
                    <a:pt x="2192" y="3839"/>
                  </a:lnTo>
                  <a:cubicBezTo>
                    <a:pt x="2450" y="3446"/>
                    <a:pt x="2584" y="2987"/>
                    <a:pt x="2594" y="2527"/>
                  </a:cubicBezTo>
                  <a:lnTo>
                    <a:pt x="2594" y="1255"/>
                  </a:lnTo>
                  <a:cubicBezTo>
                    <a:pt x="2594" y="1101"/>
                    <a:pt x="2498" y="948"/>
                    <a:pt x="2364" y="872"/>
                  </a:cubicBezTo>
                  <a:lnTo>
                    <a:pt x="1847" y="613"/>
                  </a:lnTo>
                  <a:cubicBezTo>
                    <a:pt x="1771" y="575"/>
                    <a:pt x="1733" y="499"/>
                    <a:pt x="1733" y="422"/>
                  </a:cubicBezTo>
                  <a:lnTo>
                    <a:pt x="17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170;p45">
              <a:extLst>
                <a:ext uri="{FF2B5EF4-FFF2-40B4-BE49-F238E27FC236}">
                  <a16:creationId xmlns:a16="http://schemas.microsoft.com/office/drawing/2014/main" id="{840F1E3E-D948-EF52-1CB9-9BBDEE1EF8B5}"/>
                </a:ext>
              </a:extLst>
            </p:cNvPr>
            <p:cNvSpPr/>
            <p:nvPr/>
          </p:nvSpPr>
          <p:spPr>
            <a:xfrm>
              <a:off x="7163060" y="1653587"/>
              <a:ext cx="95349" cy="116117"/>
            </a:xfrm>
            <a:custGeom>
              <a:avLst/>
              <a:gdLst/>
              <a:ahLst/>
              <a:cxnLst/>
              <a:rect l="l" t="t" r="r" b="b"/>
              <a:pathLst>
                <a:path w="2594" h="3159" extrusionOk="0">
                  <a:moveTo>
                    <a:pt x="508" y="0"/>
                  </a:moveTo>
                  <a:lnTo>
                    <a:pt x="240" y="144"/>
                  </a:lnTo>
                  <a:cubicBezTo>
                    <a:pt x="96" y="220"/>
                    <a:pt x="0" y="364"/>
                    <a:pt x="10" y="527"/>
                  </a:cubicBezTo>
                  <a:lnTo>
                    <a:pt x="10" y="1799"/>
                  </a:lnTo>
                  <a:cubicBezTo>
                    <a:pt x="10" y="2259"/>
                    <a:pt x="144" y="2718"/>
                    <a:pt x="402" y="3111"/>
                  </a:cubicBezTo>
                  <a:lnTo>
                    <a:pt x="441" y="3158"/>
                  </a:lnTo>
                  <a:lnTo>
                    <a:pt x="2163" y="3158"/>
                  </a:lnTo>
                  <a:lnTo>
                    <a:pt x="2202" y="3111"/>
                  </a:lnTo>
                  <a:cubicBezTo>
                    <a:pt x="2460" y="2718"/>
                    <a:pt x="2594" y="2259"/>
                    <a:pt x="2594" y="1799"/>
                  </a:cubicBezTo>
                  <a:lnTo>
                    <a:pt x="2594" y="527"/>
                  </a:lnTo>
                  <a:cubicBezTo>
                    <a:pt x="2594" y="373"/>
                    <a:pt x="2508" y="220"/>
                    <a:pt x="2364" y="144"/>
                  </a:cubicBezTo>
                  <a:lnTo>
                    <a:pt x="2087" y="0"/>
                  </a:lnTo>
                  <a:cubicBezTo>
                    <a:pt x="1876" y="230"/>
                    <a:pt x="1589" y="345"/>
                    <a:pt x="1301" y="345"/>
                  </a:cubicBezTo>
                  <a:cubicBezTo>
                    <a:pt x="1012" y="345"/>
                    <a:pt x="723" y="230"/>
                    <a:pt x="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171;p45">
              <a:extLst>
                <a:ext uri="{FF2B5EF4-FFF2-40B4-BE49-F238E27FC236}">
                  <a16:creationId xmlns:a16="http://schemas.microsoft.com/office/drawing/2014/main" id="{CDF6BEDD-85DC-622A-4F7E-D78C09FFC3BB}"/>
                </a:ext>
              </a:extLst>
            </p:cNvPr>
            <p:cNvSpPr/>
            <p:nvPr/>
          </p:nvSpPr>
          <p:spPr>
            <a:xfrm>
              <a:off x="7192945" y="1626826"/>
              <a:ext cx="35581" cy="23966"/>
            </a:xfrm>
            <a:custGeom>
              <a:avLst/>
              <a:gdLst/>
              <a:ahLst/>
              <a:cxnLst/>
              <a:rect l="l" t="t" r="r" b="b"/>
              <a:pathLst>
                <a:path w="968" h="652" extrusionOk="0">
                  <a:moveTo>
                    <a:pt x="58" y="1"/>
                  </a:moveTo>
                  <a:lnTo>
                    <a:pt x="58" y="412"/>
                  </a:lnTo>
                  <a:cubicBezTo>
                    <a:pt x="49" y="470"/>
                    <a:pt x="39" y="518"/>
                    <a:pt x="1" y="556"/>
                  </a:cubicBezTo>
                  <a:cubicBezTo>
                    <a:pt x="154" y="613"/>
                    <a:pt x="317" y="652"/>
                    <a:pt x="489" y="652"/>
                  </a:cubicBezTo>
                  <a:cubicBezTo>
                    <a:pt x="652" y="652"/>
                    <a:pt x="814" y="613"/>
                    <a:pt x="967" y="556"/>
                  </a:cubicBezTo>
                  <a:cubicBezTo>
                    <a:pt x="929" y="518"/>
                    <a:pt x="910" y="470"/>
                    <a:pt x="910" y="412"/>
                  </a:cubicBezTo>
                  <a:lnTo>
                    <a:pt x="910"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172;p45">
              <a:extLst>
                <a:ext uri="{FF2B5EF4-FFF2-40B4-BE49-F238E27FC236}">
                  <a16:creationId xmlns:a16="http://schemas.microsoft.com/office/drawing/2014/main" id="{BBDA1EE3-D127-FAAA-0893-AD6C06FBFC70}"/>
                </a:ext>
              </a:extLst>
            </p:cNvPr>
            <p:cNvSpPr/>
            <p:nvPr/>
          </p:nvSpPr>
          <p:spPr>
            <a:xfrm>
              <a:off x="7178903" y="1563528"/>
              <a:ext cx="63701" cy="71457"/>
            </a:xfrm>
            <a:custGeom>
              <a:avLst/>
              <a:gdLst/>
              <a:ahLst/>
              <a:cxnLst/>
              <a:rect l="l" t="t" r="r" b="b"/>
              <a:pathLst>
                <a:path w="1733" h="1944" extrusionOk="0">
                  <a:moveTo>
                    <a:pt x="651" y="0"/>
                  </a:moveTo>
                  <a:cubicBezTo>
                    <a:pt x="297" y="0"/>
                    <a:pt x="0" y="287"/>
                    <a:pt x="0" y="641"/>
                  </a:cubicBezTo>
                  <a:lnTo>
                    <a:pt x="0" y="1072"/>
                  </a:lnTo>
                  <a:cubicBezTo>
                    <a:pt x="0" y="1551"/>
                    <a:pt x="392" y="1943"/>
                    <a:pt x="871" y="1943"/>
                  </a:cubicBezTo>
                  <a:cubicBezTo>
                    <a:pt x="1340" y="1943"/>
                    <a:pt x="1732" y="1551"/>
                    <a:pt x="1732" y="1072"/>
                  </a:cubicBezTo>
                  <a:lnTo>
                    <a:pt x="1732" y="641"/>
                  </a:lnTo>
                  <a:cubicBezTo>
                    <a:pt x="1732" y="287"/>
                    <a:pt x="1436" y="0"/>
                    <a:pt x="10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173;p45">
              <a:extLst>
                <a:ext uri="{FF2B5EF4-FFF2-40B4-BE49-F238E27FC236}">
                  <a16:creationId xmlns:a16="http://schemas.microsoft.com/office/drawing/2014/main" id="{D947C4BC-4903-8BF5-69E2-CA37000AC4F6}"/>
                </a:ext>
              </a:extLst>
            </p:cNvPr>
            <p:cNvSpPr/>
            <p:nvPr/>
          </p:nvSpPr>
          <p:spPr>
            <a:xfrm>
              <a:off x="7178903" y="1563528"/>
              <a:ext cx="43631" cy="71310"/>
            </a:xfrm>
            <a:custGeom>
              <a:avLst/>
              <a:gdLst/>
              <a:ahLst/>
              <a:cxnLst/>
              <a:rect l="l" t="t" r="r" b="b"/>
              <a:pathLst>
                <a:path w="1187" h="1940" extrusionOk="0">
                  <a:moveTo>
                    <a:pt x="651" y="0"/>
                  </a:moveTo>
                  <a:cubicBezTo>
                    <a:pt x="297" y="0"/>
                    <a:pt x="0" y="287"/>
                    <a:pt x="0" y="641"/>
                  </a:cubicBezTo>
                  <a:lnTo>
                    <a:pt x="0" y="1072"/>
                  </a:lnTo>
                  <a:cubicBezTo>
                    <a:pt x="0" y="1569"/>
                    <a:pt x="409" y="1940"/>
                    <a:pt x="865" y="1940"/>
                  </a:cubicBezTo>
                  <a:cubicBezTo>
                    <a:pt x="971" y="1940"/>
                    <a:pt x="1080" y="1919"/>
                    <a:pt x="1187" y="1876"/>
                  </a:cubicBezTo>
                  <a:cubicBezTo>
                    <a:pt x="861" y="1742"/>
                    <a:pt x="651" y="1426"/>
                    <a:pt x="651" y="1072"/>
                  </a:cubicBezTo>
                  <a:lnTo>
                    <a:pt x="651" y="641"/>
                  </a:lnTo>
                  <a:cubicBezTo>
                    <a:pt x="651" y="326"/>
                    <a:pt x="881" y="58"/>
                    <a:pt x="1187" y="10"/>
                  </a:cubicBezTo>
                  <a:cubicBezTo>
                    <a:pt x="1158" y="0"/>
                    <a:pt x="1120" y="0"/>
                    <a:pt x="1081" y="0"/>
                  </a:cubicBezTo>
                  <a:close/>
                </a:path>
              </a:pathLst>
            </a:custGeom>
            <a:solidFill>
              <a:srgbClr val="151F29">
                <a:alpha val="1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174;p45">
              <a:extLst>
                <a:ext uri="{FF2B5EF4-FFF2-40B4-BE49-F238E27FC236}">
                  <a16:creationId xmlns:a16="http://schemas.microsoft.com/office/drawing/2014/main" id="{6A8EC2CF-2A0C-E653-D926-8EF74D99AD1D}"/>
                </a:ext>
              </a:extLst>
            </p:cNvPr>
            <p:cNvSpPr/>
            <p:nvPr/>
          </p:nvSpPr>
          <p:spPr>
            <a:xfrm>
              <a:off x="7178903" y="1769671"/>
              <a:ext cx="63701" cy="39441"/>
            </a:xfrm>
            <a:custGeom>
              <a:avLst/>
              <a:gdLst/>
              <a:ahLst/>
              <a:cxnLst/>
              <a:rect l="l" t="t" r="r" b="b"/>
              <a:pathLst>
                <a:path w="1733" h="1073" extrusionOk="0">
                  <a:moveTo>
                    <a:pt x="0" y="0"/>
                  </a:moveTo>
                  <a:lnTo>
                    <a:pt x="0" y="862"/>
                  </a:lnTo>
                  <a:cubicBezTo>
                    <a:pt x="0" y="977"/>
                    <a:pt x="96" y="1072"/>
                    <a:pt x="220" y="1072"/>
                  </a:cubicBezTo>
                  <a:lnTo>
                    <a:pt x="1512" y="1072"/>
                  </a:lnTo>
                  <a:cubicBezTo>
                    <a:pt x="1637" y="1072"/>
                    <a:pt x="1732" y="977"/>
                    <a:pt x="1732" y="862"/>
                  </a:cubicBezTo>
                  <a:lnTo>
                    <a:pt x="17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175;p45">
              <a:extLst>
                <a:ext uri="{FF2B5EF4-FFF2-40B4-BE49-F238E27FC236}">
                  <a16:creationId xmlns:a16="http://schemas.microsoft.com/office/drawing/2014/main" id="{41EB6DB6-B82E-6AD8-61CD-49B63D840EBB}"/>
                </a:ext>
              </a:extLst>
            </p:cNvPr>
            <p:cNvSpPr/>
            <p:nvPr/>
          </p:nvSpPr>
          <p:spPr>
            <a:xfrm>
              <a:off x="7163060" y="1664835"/>
              <a:ext cx="15879" cy="104869"/>
            </a:xfrm>
            <a:custGeom>
              <a:avLst/>
              <a:gdLst/>
              <a:ahLst/>
              <a:cxnLst/>
              <a:rect l="l" t="t" r="r" b="b"/>
              <a:pathLst>
                <a:path w="432" h="2853" extrusionOk="0">
                  <a:moveTo>
                    <a:pt x="67" y="1"/>
                  </a:moveTo>
                  <a:cubicBezTo>
                    <a:pt x="29" y="67"/>
                    <a:pt x="0" y="154"/>
                    <a:pt x="0" y="230"/>
                  </a:cubicBezTo>
                  <a:lnTo>
                    <a:pt x="0" y="1493"/>
                  </a:lnTo>
                  <a:cubicBezTo>
                    <a:pt x="0" y="1953"/>
                    <a:pt x="144" y="2412"/>
                    <a:pt x="402" y="2805"/>
                  </a:cubicBezTo>
                  <a:lnTo>
                    <a:pt x="431" y="2852"/>
                  </a:lnTo>
                  <a:lnTo>
                    <a:pt x="431" y="489"/>
                  </a:lnTo>
                  <a:cubicBezTo>
                    <a:pt x="431" y="355"/>
                    <a:pt x="374" y="230"/>
                    <a:pt x="259" y="144"/>
                  </a:cubicBezTo>
                  <a:lnTo>
                    <a:pt x="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176;p45">
              <a:extLst>
                <a:ext uri="{FF2B5EF4-FFF2-40B4-BE49-F238E27FC236}">
                  <a16:creationId xmlns:a16="http://schemas.microsoft.com/office/drawing/2014/main" id="{940FD4C2-201C-0824-7C2E-CBE6D5F1B8FF}"/>
                </a:ext>
              </a:extLst>
            </p:cNvPr>
            <p:cNvSpPr/>
            <p:nvPr/>
          </p:nvSpPr>
          <p:spPr>
            <a:xfrm>
              <a:off x="7242570" y="1664835"/>
              <a:ext cx="15842" cy="104869"/>
            </a:xfrm>
            <a:custGeom>
              <a:avLst/>
              <a:gdLst/>
              <a:ahLst/>
              <a:cxnLst/>
              <a:rect l="l" t="t" r="r" b="b"/>
              <a:pathLst>
                <a:path w="431" h="2853" extrusionOk="0">
                  <a:moveTo>
                    <a:pt x="364" y="1"/>
                  </a:moveTo>
                  <a:lnTo>
                    <a:pt x="173" y="144"/>
                  </a:lnTo>
                  <a:cubicBezTo>
                    <a:pt x="58" y="230"/>
                    <a:pt x="0" y="355"/>
                    <a:pt x="0" y="489"/>
                  </a:cubicBezTo>
                  <a:lnTo>
                    <a:pt x="0" y="2852"/>
                  </a:lnTo>
                  <a:lnTo>
                    <a:pt x="29" y="2805"/>
                  </a:lnTo>
                  <a:cubicBezTo>
                    <a:pt x="287" y="2412"/>
                    <a:pt x="431" y="1953"/>
                    <a:pt x="431" y="1493"/>
                  </a:cubicBezTo>
                  <a:lnTo>
                    <a:pt x="431" y="230"/>
                  </a:lnTo>
                  <a:cubicBezTo>
                    <a:pt x="431" y="154"/>
                    <a:pt x="402" y="67"/>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177;p45">
              <a:extLst>
                <a:ext uri="{FF2B5EF4-FFF2-40B4-BE49-F238E27FC236}">
                  <a16:creationId xmlns:a16="http://schemas.microsoft.com/office/drawing/2014/main" id="{C1A755D4-13D9-1315-6278-930DB222C96E}"/>
                </a:ext>
              </a:extLst>
            </p:cNvPr>
            <p:cNvSpPr/>
            <p:nvPr/>
          </p:nvSpPr>
          <p:spPr>
            <a:xfrm>
              <a:off x="7206693" y="1785514"/>
              <a:ext cx="8123" cy="23929"/>
            </a:xfrm>
            <a:custGeom>
              <a:avLst/>
              <a:gdLst/>
              <a:ahLst/>
              <a:cxnLst/>
              <a:rect l="l" t="t" r="r" b="b"/>
              <a:pathLst>
                <a:path w="221" h="651" extrusionOk="0">
                  <a:moveTo>
                    <a:pt x="115" y="0"/>
                  </a:moveTo>
                  <a:cubicBezTo>
                    <a:pt x="48" y="0"/>
                    <a:pt x="0" y="48"/>
                    <a:pt x="0" y="105"/>
                  </a:cubicBezTo>
                  <a:lnTo>
                    <a:pt x="0" y="651"/>
                  </a:lnTo>
                  <a:lnTo>
                    <a:pt x="220" y="651"/>
                  </a:lnTo>
                  <a:lnTo>
                    <a:pt x="220" y="105"/>
                  </a:lnTo>
                  <a:cubicBezTo>
                    <a:pt x="220" y="48"/>
                    <a:pt x="172" y="0"/>
                    <a:pt x="115"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178;p45">
              <a:extLst>
                <a:ext uri="{FF2B5EF4-FFF2-40B4-BE49-F238E27FC236}">
                  <a16:creationId xmlns:a16="http://schemas.microsoft.com/office/drawing/2014/main" id="{21EA08AD-926A-1463-DF7B-9ABAEBF45329}"/>
                </a:ext>
              </a:extLst>
            </p:cNvPr>
            <p:cNvSpPr/>
            <p:nvPr/>
          </p:nvSpPr>
          <p:spPr>
            <a:xfrm>
              <a:off x="7178903" y="1563528"/>
              <a:ext cx="63701" cy="31722"/>
            </a:xfrm>
            <a:custGeom>
              <a:avLst/>
              <a:gdLst/>
              <a:ahLst/>
              <a:cxnLst/>
              <a:rect l="l" t="t" r="r" b="b"/>
              <a:pathLst>
                <a:path w="1733" h="863" extrusionOk="0">
                  <a:moveTo>
                    <a:pt x="651" y="0"/>
                  </a:moveTo>
                  <a:cubicBezTo>
                    <a:pt x="297" y="0"/>
                    <a:pt x="0" y="287"/>
                    <a:pt x="0" y="641"/>
                  </a:cubicBezTo>
                  <a:cubicBezTo>
                    <a:pt x="530" y="794"/>
                    <a:pt x="1076" y="862"/>
                    <a:pt x="1624" y="862"/>
                  </a:cubicBezTo>
                  <a:cubicBezTo>
                    <a:pt x="1660" y="862"/>
                    <a:pt x="1696" y="862"/>
                    <a:pt x="1732" y="862"/>
                  </a:cubicBezTo>
                  <a:lnTo>
                    <a:pt x="1732" y="641"/>
                  </a:lnTo>
                  <a:cubicBezTo>
                    <a:pt x="1732" y="287"/>
                    <a:pt x="1436"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179;p45">
              <a:extLst>
                <a:ext uri="{FF2B5EF4-FFF2-40B4-BE49-F238E27FC236}">
                  <a16:creationId xmlns:a16="http://schemas.microsoft.com/office/drawing/2014/main" id="{7A7CD4A0-8097-434B-6186-EF05BE7B6B7D}"/>
                </a:ext>
              </a:extLst>
            </p:cNvPr>
            <p:cNvSpPr/>
            <p:nvPr/>
          </p:nvSpPr>
          <p:spPr>
            <a:xfrm>
              <a:off x="7178903" y="1563528"/>
              <a:ext cx="43631" cy="28891"/>
            </a:xfrm>
            <a:custGeom>
              <a:avLst/>
              <a:gdLst/>
              <a:ahLst/>
              <a:cxnLst/>
              <a:rect l="l" t="t" r="r" b="b"/>
              <a:pathLst>
                <a:path w="1187" h="786" extrusionOk="0">
                  <a:moveTo>
                    <a:pt x="651" y="0"/>
                  </a:moveTo>
                  <a:cubicBezTo>
                    <a:pt x="297" y="0"/>
                    <a:pt x="0" y="287"/>
                    <a:pt x="0" y="641"/>
                  </a:cubicBezTo>
                  <a:cubicBezTo>
                    <a:pt x="220" y="708"/>
                    <a:pt x="431" y="756"/>
                    <a:pt x="651" y="785"/>
                  </a:cubicBezTo>
                  <a:lnTo>
                    <a:pt x="651" y="641"/>
                  </a:lnTo>
                  <a:cubicBezTo>
                    <a:pt x="651" y="326"/>
                    <a:pt x="881" y="58"/>
                    <a:pt x="1187" y="10"/>
                  </a:cubicBezTo>
                  <a:cubicBezTo>
                    <a:pt x="1158" y="0"/>
                    <a:pt x="1120" y="0"/>
                    <a:pt x="1081" y="0"/>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88;p33">
            <a:extLst>
              <a:ext uri="{FF2B5EF4-FFF2-40B4-BE49-F238E27FC236}">
                <a16:creationId xmlns:a16="http://schemas.microsoft.com/office/drawing/2014/main" id="{5F64A15C-DD05-0C34-1B3C-E4BE65641C9E}"/>
              </a:ext>
            </a:extLst>
          </p:cNvPr>
          <p:cNvSpPr txBox="1">
            <a:spLocks/>
          </p:cNvSpPr>
          <p:nvPr/>
        </p:nvSpPr>
        <p:spPr>
          <a:xfrm>
            <a:off x="2089243" y="3929973"/>
            <a:ext cx="933300" cy="86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rchivo Black"/>
              <a:buNone/>
              <a:defRPr sz="4100" b="0" i="0" u="none" strike="noStrike" cap="none">
                <a:solidFill>
                  <a:schemeClr val="lt2"/>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a:t>04</a:t>
            </a:r>
          </a:p>
        </p:txBody>
      </p:sp>
      <p:sp>
        <p:nvSpPr>
          <p:cNvPr id="6" name="عنوان 12">
            <a:extLst>
              <a:ext uri="{FF2B5EF4-FFF2-40B4-BE49-F238E27FC236}">
                <a16:creationId xmlns:a16="http://schemas.microsoft.com/office/drawing/2014/main" id="{720893EA-4299-5151-3DEF-DC8B295AE8CF}"/>
              </a:ext>
            </a:extLst>
          </p:cNvPr>
          <p:cNvSpPr txBox="1">
            <a:spLocks/>
          </p:cNvSpPr>
          <p:nvPr/>
        </p:nvSpPr>
        <p:spPr>
          <a:xfrm>
            <a:off x="3270093" y="2130366"/>
            <a:ext cx="4573965" cy="76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chivo Black"/>
              <a:buNone/>
              <a:defRPr sz="20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r>
              <a:rPr lang="en-US" sz="2800" b="1">
                <a:solidFill>
                  <a:srgbClr val="151F29"/>
                </a:solidFill>
              </a:rPr>
              <a:t>Data Exploration</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958071" y="2094868"/>
            <a:ext cx="4591594" cy="1146600"/>
          </a:xfrm>
          <a:prstGeom prst="rect">
            <a:avLst/>
          </a:prstGeom>
        </p:spPr>
        <p:txBody>
          <a:bodyPr spcFirstLastPara="1" wrap="square" lIns="91425" tIns="91425" rIns="91425" bIns="91425" anchor="t" anchorCtr="0">
            <a:noAutofit/>
          </a:bodyPr>
          <a:lstStyle/>
          <a:p>
            <a:pPr algn="ctr"/>
            <a:r>
              <a:rPr lang="en-US" sz="3600" b="1"/>
              <a:t>Problem Definition &amp; Objectives</a:t>
            </a:r>
            <a:endParaRPr lang="en-US" sz="3600"/>
          </a:p>
        </p:txBody>
      </p:sp>
      <p:sp>
        <p:nvSpPr>
          <p:cNvPr id="626" name="Google Shape;626;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grpSp>
        <p:nvGrpSpPr>
          <p:cNvPr id="627" name="Google Shape;627;p34"/>
          <p:cNvGrpSpPr/>
          <p:nvPr/>
        </p:nvGrpSpPr>
        <p:grpSpPr>
          <a:xfrm>
            <a:off x="5461950" y="522238"/>
            <a:ext cx="2250830" cy="3661147"/>
            <a:chOff x="5401837" y="470183"/>
            <a:chExt cx="2068777" cy="3107670"/>
          </a:xfrm>
        </p:grpSpPr>
        <p:sp>
          <p:nvSpPr>
            <p:cNvPr id="628" name="Google Shape;628;p34"/>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4"/>
          <p:cNvGrpSpPr/>
          <p:nvPr/>
        </p:nvGrpSpPr>
        <p:grpSpPr>
          <a:xfrm>
            <a:off x="-50163" y="4287421"/>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34"/>
          <p:cNvGrpSpPr/>
          <p:nvPr/>
        </p:nvGrpSpPr>
        <p:grpSpPr>
          <a:xfrm>
            <a:off x="6012926" y="1702676"/>
            <a:ext cx="1259732" cy="2362274"/>
            <a:chOff x="8936226" y="1196470"/>
            <a:chExt cx="2416767" cy="3688689"/>
          </a:xfrm>
        </p:grpSpPr>
        <p:sp>
          <p:nvSpPr>
            <p:cNvPr id="634" name="Google Shape;634;p34"/>
            <p:cNvSpPr/>
            <p:nvPr/>
          </p:nvSpPr>
          <p:spPr>
            <a:xfrm flipH="1">
              <a:off x="9621961" y="1803301"/>
              <a:ext cx="785363" cy="776526"/>
            </a:xfrm>
            <a:custGeom>
              <a:avLst/>
              <a:gdLst/>
              <a:ahLst/>
              <a:cxnLst/>
              <a:rect l="l" t="t" r="r" b="b"/>
              <a:pathLst>
                <a:path w="10043" h="9930" extrusionOk="0">
                  <a:moveTo>
                    <a:pt x="8464" y="0"/>
                  </a:moveTo>
                  <a:cubicBezTo>
                    <a:pt x="8007" y="0"/>
                    <a:pt x="7162" y="139"/>
                    <a:pt x="6427" y="1025"/>
                  </a:cubicBezTo>
                  <a:cubicBezTo>
                    <a:pt x="5358" y="2298"/>
                    <a:pt x="2430" y="5651"/>
                    <a:pt x="2167" y="6031"/>
                  </a:cubicBezTo>
                  <a:cubicBezTo>
                    <a:pt x="1918" y="6412"/>
                    <a:pt x="0" y="9149"/>
                    <a:pt x="1318" y="9852"/>
                  </a:cubicBezTo>
                  <a:cubicBezTo>
                    <a:pt x="1417" y="9905"/>
                    <a:pt x="1531" y="9930"/>
                    <a:pt x="1655" y="9930"/>
                  </a:cubicBezTo>
                  <a:cubicBezTo>
                    <a:pt x="3168" y="9930"/>
                    <a:pt x="6295" y="6265"/>
                    <a:pt x="6295" y="6265"/>
                  </a:cubicBezTo>
                  <a:lnTo>
                    <a:pt x="9809" y="1918"/>
                  </a:lnTo>
                  <a:cubicBezTo>
                    <a:pt x="9955" y="1727"/>
                    <a:pt x="10043" y="1493"/>
                    <a:pt x="10043" y="1259"/>
                  </a:cubicBezTo>
                  <a:cubicBezTo>
                    <a:pt x="10043" y="1039"/>
                    <a:pt x="9955" y="790"/>
                    <a:pt x="9677" y="615"/>
                  </a:cubicBezTo>
                  <a:cubicBezTo>
                    <a:pt x="9208" y="307"/>
                    <a:pt x="8798" y="29"/>
                    <a:pt x="8798" y="29"/>
                  </a:cubicBezTo>
                  <a:cubicBezTo>
                    <a:pt x="8798" y="29"/>
                    <a:pt x="8671" y="0"/>
                    <a:pt x="8464"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flipH="1">
              <a:off x="9719244" y="1815813"/>
              <a:ext cx="99705" cy="194327"/>
            </a:xfrm>
            <a:custGeom>
              <a:avLst/>
              <a:gdLst/>
              <a:ahLst/>
              <a:cxnLst/>
              <a:rect l="l" t="t" r="r" b="b"/>
              <a:pathLst>
                <a:path w="1275" h="2485" extrusionOk="0">
                  <a:moveTo>
                    <a:pt x="1245" y="1"/>
                  </a:moveTo>
                  <a:cubicBezTo>
                    <a:pt x="1245" y="1"/>
                    <a:pt x="1216" y="74"/>
                    <a:pt x="1245" y="206"/>
                  </a:cubicBezTo>
                  <a:cubicBezTo>
                    <a:pt x="1245" y="323"/>
                    <a:pt x="1216" y="513"/>
                    <a:pt x="1216" y="733"/>
                  </a:cubicBezTo>
                  <a:cubicBezTo>
                    <a:pt x="1216" y="967"/>
                    <a:pt x="1201" y="1230"/>
                    <a:pt x="1201" y="1523"/>
                  </a:cubicBezTo>
                  <a:lnTo>
                    <a:pt x="1201" y="1977"/>
                  </a:lnTo>
                  <a:cubicBezTo>
                    <a:pt x="1187" y="2124"/>
                    <a:pt x="1143" y="2299"/>
                    <a:pt x="1026" y="2358"/>
                  </a:cubicBezTo>
                  <a:cubicBezTo>
                    <a:pt x="988" y="2378"/>
                    <a:pt x="949" y="2387"/>
                    <a:pt x="909" y="2387"/>
                  </a:cubicBezTo>
                  <a:cubicBezTo>
                    <a:pt x="808" y="2387"/>
                    <a:pt x="704" y="2329"/>
                    <a:pt x="630" y="2255"/>
                  </a:cubicBezTo>
                  <a:cubicBezTo>
                    <a:pt x="542" y="2138"/>
                    <a:pt x="484" y="1992"/>
                    <a:pt x="455" y="1845"/>
                  </a:cubicBezTo>
                  <a:cubicBezTo>
                    <a:pt x="381" y="1567"/>
                    <a:pt x="367" y="1304"/>
                    <a:pt x="308" y="1084"/>
                  </a:cubicBezTo>
                  <a:cubicBezTo>
                    <a:pt x="250" y="865"/>
                    <a:pt x="191" y="689"/>
                    <a:pt x="118" y="586"/>
                  </a:cubicBezTo>
                  <a:cubicBezTo>
                    <a:pt x="89" y="528"/>
                    <a:pt x="45" y="499"/>
                    <a:pt x="30" y="469"/>
                  </a:cubicBezTo>
                  <a:lnTo>
                    <a:pt x="1" y="440"/>
                  </a:lnTo>
                  <a:lnTo>
                    <a:pt x="1" y="440"/>
                  </a:lnTo>
                  <a:cubicBezTo>
                    <a:pt x="1" y="440"/>
                    <a:pt x="30" y="499"/>
                    <a:pt x="89" y="601"/>
                  </a:cubicBezTo>
                  <a:cubicBezTo>
                    <a:pt x="133" y="718"/>
                    <a:pt x="191" y="879"/>
                    <a:pt x="235" y="1099"/>
                  </a:cubicBezTo>
                  <a:cubicBezTo>
                    <a:pt x="264" y="1318"/>
                    <a:pt x="294" y="1567"/>
                    <a:pt x="367" y="1860"/>
                  </a:cubicBezTo>
                  <a:cubicBezTo>
                    <a:pt x="396" y="2006"/>
                    <a:pt x="455" y="2182"/>
                    <a:pt x="557" y="2299"/>
                  </a:cubicBezTo>
                  <a:cubicBezTo>
                    <a:pt x="643" y="2396"/>
                    <a:pt x="776" y="2485"/>
                    <a:pt x="910" y="2485"/>
                  </a:cubicBezTo>
                  <a:cubicBezTo>
                    <a:pt x="959" y="2485"/>
                    <a:pt x="1008" y="2473"/>
                    <a:pt x="1055" y="2446"/>
                  </a:cubicBezTo>
                  <a:cubicBezTo>
                    <a:pt x="1143" y="2402"/>
                    <a:pt x="1201" y="2328"/>
                    <a:pt x="1245" y="2226"/>
                  </a:cubicBezTo>
                  <a:cubicBezTo>
                    <a:pt x="1260" y="2138"/>
                    <a:pt x="1274" y="2050"/>
                    <a:pt x="1274" y="1977"/>
                  </a:cubicBezTo>
                  <a:lnTo>
                    <a:pt x="1274" y="1523"/>
                  </a:lnTo>
                  <a:lnTo>
                    <a:pt x="1274" y="733"/>
                  </a:lnTo>
                  <a:cubicBezTo>
                    <a:pt x="1260" y="513"/>
                    <a:pt x="1260" y="323"/>
                    <a:pt x="1260" y="206"/>
                  </a:cubicBezTo>
                  <a:cubicBezTo>
                    <a:pt x="1260" y="74"/>
                    <a:pt x="1245" y="1"/>
                    <a:pt x="1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flipH="1">
              <a:off x="9672324" y="1848891"/>
              <a:ext cx="55053" cy="118317"/>
            </a:xfrm>
            <a:custGeom>
              <a:avLst/>
              <a:gdLst/>
              <a:ahLst/>
              <a:cxnLst/>
              <a:rect l="l" t="t" r="r" b="b"/>
              <a:pathLst>
                <a:path w="704" h="1513" extrusionOk="0">
                  <a:moveTo>
                    <a:pt x="685" y="1"/>
                  </a:moveTo>
                  <a:cubicBezTo>
                    <a:pt x="652" y="1"/>
                    <a:pt x="550" y="354"/>
                    <a:pt x="367" y="749"/>
                  </a:cubicBezTo>
                  <a:cubicBezTo>
                    <a:pt x="177" y="1188"/>
                    <a:pt x="1" y="1496"/>
                    <a:pt x="16" y="1510"/>
                  </a:cubicBezTo>
                  <a:cubicBezTo>
                    <a:pt x="16" y="1512"/>
                    <a:pt x="17" y="1512"/>
                    <a:pt x="19" y="1512"/>
                  </a:cubicBezTo>
                  <a:cubicBezTo>
                    <a:pt x="52" y="1512"/>
                    <a:pt x="273" y="1226"/>
                    <a:pt x="455" y="807"/>
                  </a:cubicBezTo>
                  <a:cubicBezTo>
                    <a:pt x="660" y="383"/>
                    <a:pt x="704" y="2"/>
                    <a:pt x="689" y="2"/>
                  </a:cubicBezTo>
                  <a:cubicBezTo>
                    <a:pt x="688" y="1"/>
                    <a:pt x="687" y="1"/>
                    <a:pt x="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flipH="1">
              <a:off x="9618523" y="1885645"/>
              <a:ext cx="105414" cy="98297"/>
            </a:xfrm>
            <a:custGeom>
              <a:avLst/>
              <a:gdLst/>
              <a:ahLst/>
              <a:cxnLst/>
              <a:rect l="l" t="t" r="r" b="b"/>
              <a:pathLst>
                <a:path w="1348" h="1257" extrusionOk="0">
                  <a:moveTo>
                    <a:pt x="1317" y="0"/>
                  </a:moveTo>
                  <a:cubicBezTo>
                    <a:pt x="1293" y="0"/>
                    <a:pt x="1004" y="376"/>
                    <a:pt x="660" y="835"/>
                  </a:cubicBezTo>
                  <a:cubicBezTo>
                    <a:pt x="586" y="952"/>
                    <a:pt x="499" y="1084"/>
                    <a:pt x="411" y="1128"/>
                  </a:cubicBezTo>
                  <a:cubicBezTo>
                    <a:pt x="358" y="1163"/>
                    <a:pt x="294" y="1183"/>
                    <a:pt x="235" y="1183"/>
                  </a:cubicBezTo>
                  <a:cubicBezTo>
                    <a:pt x="197" y="1183"/>
                    <a:pt x="162" y="1175"/>
                    <a:pt x="133" y="1157"/>
                  </a:cubicBezTo>
                  <a:cubicBezTo>
                    <a:pt x="74" y="1113"/>
                    <a:pt x="59" y="1026"/>
                    <a:pt x="74" y="982"/>
                  </a:cubicBezTo>
                  <a:cubicBezTo>
                    <a:pt x="103" y="938"/>
                    <a:pt x="118" y="908"/>
                    <a:pt x="118" y="908"/>
                  </a:cubicBezTo>
                  <a:lnTo>
                    <a:pt x="118" y="908"/>
                  </a:lnTo>
                  <a:cubicBezTo>
                    <a:pt x="118" y="908"/>
                    <a:pt x="74" y="908"/>
                    <a:pt x="45" y="967"/>
                  </a:cubicBezTo>
                  <a:cubicBezTo>
                    <a:pt x="30" y="1026"/>
                    <a:pt x="1" y="1113"/>
                    <a:pt x="103" y="1201"/>
                  </a:cubicBezTo>
                  <a:cubicBezTo>
                    <a:pt x="147" y="1238"/>
                    <a:pt x="206" y="1256"/>
                    <a:pt x="270" y="1256"/>
                  </a:cubicBezTo>
                  <a:cubicBezTo>
                    <a:pt x="334" y="1256"/>
                    <a:pt x="403" y="1238"/>
                    <a:pt x="469" y="1201"/>
                  </a:cubicBezTo>
                  <a:cubicBezTo>
                    <a:pt x="586" y="1143"/>
                    <a:pt x="660" y="1011"/>
                    <a:pt x="762" y="894"/>
                  </a:cubicBezTo>
                  <a:cubicBezTo>
                    <a:pt x="1084" y="425"/>
                    <a:pt x="1348" y="15"/>
                    <a:pt x="1318" y="1"/>
                  </a:cubicBezTo>
                  <a:cubicBezTo>
                    <a:pt x="1318" y="1"/>
                    <a:pt x="1318" y="0"/>
                    <a:pt x="1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flipH="1">
              <a:off x="9793768" y="1895889"/>
              <a:ext cx="73273" cy="143419"/>
            </a:xfrm>
            <a:custGeom>
              <a:avLst/>
              <a:gdLst/>
              <a:ahLst/>
              <a:cxnLst/>
              <a:rect l="l" t="t" r="r" b="b"/>
              <a:pathLst>
                <a:path w="937" h="1834" extrusionOk="0">
                  <a:moveTo>
                    <a:pt x="922" y="1"/>
                  </a:moveTo>
                  <a:cubicBezTo>
                    <a:pt x="902" y="1"/>
                    <a:pt x="622" y="174"/>
                    <a:pt x="247" y="427"/>
                  </a:cubicBezTo>
                  <a:lnTo>
                    <a:pt x="247" y="427"/>
                  </a:lnTo>
                  <a:cubicBezTo>
                    <a:pt x="227" y="433"/>
                    <a:pt x="209" y="442"/>
                    <a:pt x="191" y="455"/>
                  </a:cubicBezTo>
                  <a:lnTo>
                    <a:pt x="250" y="529"/>
                  </a:lnTo>
                  <a:cubicBezTo>
                    <a:pt x="253" y="526"/>
                    <a:pt x="256" y="524"/>
                    <a:pt x="259" y="522"/>
                  </a:cubicBezTo>
                  <a:lnTo>
                    <a:pt x="259" y="522"/>
                  </a:lnTo>
                  <a:lnTo>
                    <a:pt x="264" y="529"/>
                  </a:lnTo>
                  <a:cubicBezTo>
                    <a:pt x="277" y="522"/>
                    <a:pt x="294" y="519"/>
                    <a:pt x="314" y="519"/>
                  </a:cubicBezTo>
                  <a:cubicBezTo>
                    <a:pt x="342" y="519"/>
                    <a:pt x="377" y="526"/>
                    <a:pt x="411" y="543"/>
                  </a:cubicBezTo>
                  <a:cubicBezTo>
                    <a:pt x="440" y="587"/>
                    <a:pt x="484" y="646"/>
                    <a:pt x="499" y="719"/>
                  </a:cubicBezTo>
                  <a:cubicBezTo>
                    <a:pt x="557" y="1056"/>
                    <a:pt x="411" y="1378"/>
                    <a:pt x="279" y="1553"/>
                  </a:cubicBezTo>
                  <a:cubicBezTo>
                    <a:pt x="133" y="1744"/>
                    <a:pt x="1" y="1817"/>
                    <a:pt x="30" y="1831"/>
                  </a:cubicBezTo>
                  <a:cubicBezTo>
                    <a:pt x="30" y="1833"/>
                    <a:pt x="31" y="1833"/>
                    <a:pt x="33" y="1833"/>
                  </a:cubicBezTo>
                  <a:cubicBezTo>
                    <a:pt x="54" y="1833"/>
                    <a:pt x="190" y="1756"/>
                    <a:pt x="338" y="1568"/>
                  </a:cubicBezTo>
                  <a:cubicBezTo>
                    <a:pt x="499" y="1392"/>
                    <a:pt x="645" y="1056"/>
                    <a:pt x="587" y="675"/>
                  </a:cubicBezTo>
                  <a:cubicBezTo>
                    <a:pt x="572" y="602"/>
                    <a:pt x="513" y="514"/>
                    <a:pt x="440" y="455"/>
                  </a:cubicBezTo>
                  <a:cubicBezTo>
                    <a:pt x="421" y="448"/>
                    <a:pt x="400" y="440"/>
                    <a:pt x="377" y="434"/>
                  </a:cubicBezTo>
                  <a:lnTo>
                    <a:pt x="377" y="434"/>
                  </a:lnTo>
                  <a:cubicBezTo>
                    <a:pt x="706" y="190"/>
                    <a:pt x="936" y="15"/>
                    <a:pt x="923" y="2"/>
                  </a:cubicBezTo>
                  <a:cubicBezTo>
                    <a:pt x="923" y="1"/>
                    <a:pt x="923"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flipH="1">
              <a:off x="10646536" y="2905683"/>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flipH="1">
              <a:off x="10276727" y="2783222"/>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flipH="1">
              <a:off x="10293931" y="2887384"/>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flipH="1">
              <a:off x="10351175" y="2925155"/>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flipH="1">
              <a:off x="10795349" y="2905683"/>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flipH="1">
              <a:off x="10522901" y="3686429"/>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flipH="1">
              <a:off x="10395825" y="4683555"/>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flipH="1">
              <a:off x="9784540" y="4225617"/>
              <a:ext cx="296534" cy="435183"/>
            </a:xfrm>
            <a:custGeom>
              <a:avLst/>
              <a:gdLst/>
              <a:ahLst/>
              <a:cxnLst/>
              <a:rect l="l" t="t" r="r" b="b"/>
              <a:pathLst>
                <a:path w="3792" h="5565" extrusionOk="0">
                  <a:moveTo>
                    <a:pt x="937" y="1"/>
                  </a:moveTo>
                  <a:lnTo>
                    <a:pt x="0" y="1641"/>
                  </a:lnTo>
                  <a:cubicBezTo>
                    <a:pt x="0" y="1641"/>
                    <a:pt x="2782" y="4891"/>
                    <a:pt x="3236" y="5432"/>
                  </a:cubicBezTo>
                  <a:cubicBezTo>
                    <a:pt x="3317" y="5525"/>
                    <a:pt x="3375" y="5564"/>
                    <a:pt x="3416" y="5564"/>
                  </a:cubicBezTo>
                  <a:cubicBezTo>
                    <a:pt x="3624" y="5564"/>
                    <a:pt x="3367" y="4539"/>
                    <a:pt x="3367" y="4539"/>
                  </a:cubicBezTo>
                  <a:lnTo>
                    <a:pt x="3792" y="3324"/>
                  </a:lnTo>
                  <a:lnTo>
                    <a:pt x="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flipH="1">
              <a:off x="9404408" y="2659588"/>
              <a:ext cx="1304063" cy="1874063"/>
            </a:xfrm>
            <a:custGeom>
              <a:avLst/>
              <a:gdLst/>
              <a:ahLst/>
              <a:cxnLst/>
              <a:rect l="l" t="t" r="r" b="b"/>
              <a:pathLst>
                <a:path w="16676" h="23965" extrusionOk="0">
                  <a:moveTo>
                    <a:pt x="7145" y="0"/>
                  </a:moveTo>
                  <a:lnTo>
                    <a:pt x="1" y="835"/>
                  </a:lnTo>
                  <a:lnTo>
                    <a:pt x="11024" y="10160"/>
                  </a:lnTo>
                  <a:lnTo>
                    <a:pt x="6647" y="22223"/>
                  </a:lnTo>
                  <a:lnTo>
                    <a:pt x="11991" y="23965"/>
                  </a:lnTo>
                  <a:cubicBezTo>
                    <a:pt x="11991" y="23965"/>
                    <a:pt x="16675" y="10160"/>
                    <a:pt x="16675" y="8593"/>
                  </a:cubicBezTo>
                  <a:cubicBezTo>
                    <a:pt x="16661" y="6705"/>
                    <a:pt x="7145" y="0"/>
                    <a:pt x="7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flipH="1">
              <a:off x="9814099" y="4685901"/>
              <a:ext cx="495944" cy="145608"/>
            </a:xfrm>
            <a:custGeom>
              <a:avLst/>
              <a:gdLst/>
              <a:ahLst/>
              <a:cxnLst/>
              <a:rect l="l" t="t" r="r" b="b"/>
              <a:pathLst>
                <a:path w="6342" h="1862" extrusionOk="0">
                  <a:moveTo>
                    <a:pt x="0" y="0"/>
                  </a:moveTo>
                  <a:lnTo>
                    <a:pt x="601" y="1801"/>
                  </a:lnTo>
                  <a:cubicBezTo>
                    <a:pt x="601" y="1801"/>
                    <a:pt x="4146" y="1861"/>
                    <a:pt x="5340" y="1861"/>
                  </a:cubicBezTo>
                  <a:cubicBezTo>
                    <a:pt x="5460" y="1861"/>
                    <a:pt x="5555" y="1861"/>
                    <a:pt x="5622" y="1859"/>
                  </a:cubicBezTo>
                  <a:cubicBezTo>
                    <a:pt x="5630" y="1859"/>
                    <a:pt x="5637" y="1859"/>
                    <a:pt x="5644" y="1859"/>
                  </a:cubicBezTo>
                  <a:cubicBezTo>
                    <a:pt x="6341" y="1859"/>
                    <a:pt x="5036" y="1171"/>
                    <a:pt x="5036" y="1171"/>
                  </a:cubicBezTo>
                  <a:lnTo>
                    <a:pt x="4392" y="5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flipH="1">
              <a:off x="10133700" y="1657927"/>
              <a:ext cx="803661" cy="996424"/>
            </a:xfrm>
            <a:custGeom>
              <a:avLst/>
              <a:gdLst/>
              <a:ahLst/>
              <a:cxnLst/>
              <a:rect l="l" t="t" r="r" b="b"/>
              <a:pathLst>
                <a:path w="10277" h="12742" extrusionOk="0">
                  <a:moveTo>
                    <a:pt x="4954" y="0"/>
                  </a:moveTo>
                  <a:cubicBezTo>
                    <a:pt x="3960" y="0"/>
                    <a:pt x="3002" y="114"/>
                    <a:pt x="2386" y="351"/>
                  </a:cubicBezTo>
                  <a:cubicBezTo>
                    <a:pt x="2386" y="351"/>
                    <a:pt x="220" y="1273"/>
                    <a:pt x="0" y="3220"/>
                  </a:cubicBezTo>
                  <a:lnTo>
                    <a:pt x="0" y="8168"/>
                  </a:lnTo>
                  <a:lnTo>
                    <a:pt x="29" y="10233"/>
                  </a:lnTo>
                  <a:cubicBezTo>
                    <a:pt x="29" y="10233"/>
                    <a:pt x="5271" y="12742"/>
                    <a:pt x="8414" y="12742"/>
                  </a:cubicBezTo>
                  <a:cubicBezTo>
                    <a:pt x="9209" y="12742"/>
                    <a:pt x="9869" y="12581"/>
                    <a:pt x="10277" y="12180"/>
                  </a:cubicBezTo>
                  <a:lnTo>
                    <a:pt x="9867" y="5621"/>
                  </a:lnTo>
                  <a:cubicBezTo>
                    <a:pt x="9838" y="4216"/>
                    <a:pt x="10013" y="1961"/>
                    <a:pt x="8974" y="1024"/>
                  </a:cubicBezTo>
                  <a:cubicBezTo>
                    <a:pt x="8769" y="849"/>
                    <a:pt x="8549" y="658"/>
                    <a:pt x="8315" y="541"/>
                  </a:cubicBezTo>
                  <a:cubicBezTo>
                    <a:pt x="7566" y="187"/>
                    <a:pt x="6230" y="0"/>
                    <a:pt x="49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flipH="1">
              <a:off x="10224100" y="1207809"/>
              <a:ext cx="422515" cy="538642"/>
            </a:xfrm>
            <a:custGeom>
              <a:avLst/>
              <a:gdLst/>
              <a:ahLst/>
              <a:cxnLst/>
              <a:rect l="l" t="t" r="r" b="b"/>
              <a:pathLst>
                <a:path w="5403" h="6888" extrusionOk="0">
                  <a:moveTo>
                    <a:pt x="2796" y="0"/>
                  </a:moveTo>
                  <a:cubicBezTo>
                    <a:pt x="1518" y="0"/>
                    <a:pt x="1450" y="617"/>
                    <a:pt x="1450" y="617"/>
                  </a:cubicBezTo>
                  <a:lnTo>
                    <a:pt x="1450" y="1700"/>
                  </a:lnTo>
                  <a:cubicBezTo>
                    <a:pt x="1450" y="1700"/>
                    <a:pt x="1090" y="1443"/>
                    <a:pt x="746" y="1443"/>
                  </a:cubicBezTo>
                  <a:cubicBezTo>
                    <a:pt x="493" y="1443"/>
                    <a:pt x="248" y="1582"/>
                    <a:pt x="161" y="2066"/>
                  </a:cubicBezTo>
                  <a:cubicBezTo>
                    <a:pt x="0" y="2959"/>
                    <a:pt x="864" y="3120"/>
                    <a:pt x="864" y="3120"/>
                  </a:cubicBezTo>
                  <a:lnTo>
                    <a:pt x="659" y="5682"/>
                  </a:lnTo>
                  <a:cubicBezTo>
                    <a:pt x="630" y="6034"/>
                    <a:pt x="732" y="6370"/>
                    <a:pt x="967" y="6605"/>
                  </a:cubicBezTo>
                  <a:cubicBezTo>
                    <a:pt x="1185" y="6812"/>
                    <a:pt x="1431" y="6888"/>
                    <a:pt x="1674" y="6888"/>
                  </a:cubicBezTo>
                  <a:cubicBezTo>
                    <a:pt x="2051" y="6888"/>
                    <a:pt x="2422" y="6706"/>
                    <a:pt x="2679" y="6546"/>
                  </a:cubicBezTo>
                  <a:cubicBezTo>
                    <a:pt x="2870" y="6414"/>
                    <a:pt x="2987" y="6224"/>
                    <a:pt x="2987" y="5975"/>
                  </a:cubicBezTo>
                  <a:lnTo>
                    <a:pt x="2987" y="5302"/>
                  </a:lnTo>
                  <a:lnTo>
                    <a:pt x="3895" y="5302"/>
                  </a:lnTo>
                  <a:cubicBezTo>
                    <a:pt x="5402" y="5228"/>
                    <a:pt x="5139" y="441"/>
                    <a:pt x="5139" y="441"/>
                  </a:cubicBezTo>
                  <a:cubicBezTo>
                    <a:pt x="5139" y="31"/>
                    <a:pt x="4334" y="31"/>
                    <a:pt x="4334" y="31"/>
                  </a:cubicBezTo>
                  <a:lnTo>
                    <a:pt x="2928" y="2"/>
                  </a:lnTo>
                  <a:cubicBezTo>
                    <a:pt x="2883" y="1"/>
                    <a:pt x="2839" y="0"/>
                    <a:pt x="279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flipH="1">
              <a:off x="10311138" y="1383133"/>
              <a:ext cx="22913" cy="112217"/>
            </a:xfrm>
            <a:custGeom>
              <a:avLst/>
              <a:gdLst/>
              <a:ahLst/>
              <a:cxnLst/>
              <a:rect l="l" t="t" r="r" b="b"/>
              <a:pathLst>
                <a:path w="293" h="1435" extrusionOk="0">
                  <a:moveTo>
                    <a:pt x="234" y="0"/>
                  </a:moveTo>
                  <a:cubicBezTo>
                    <a:pt x="220" y="29"/>
                    <a:pt x="190" y="366"/>
                    <a:pt x="190" y="776"/>
                  </a:cubicBezTo>
                  <a:cubicBezTo>
                    <a:pt x="190" y="996"/>
                    <a:pt x="234" y="1186"/>
                    <a:pt x="176" y="1303"/>
                  </a:cubicBezTo>
                  <a:cubicBezTo>
                    <a:pt x="146" y="1362"/>
                    <a:pt x="103" y="1391"/>
                    <a:pt x="73" y="1391"/>
                  </a:cubicBezTo>
                  <a:cubicBezTo>
                    <a:pt x="29" y="1405"/>
                    <a:pt x="15" y="1405"/>
                    <a:pt x="15" y="1405"/>
                  </a:cubicBezTo>
                  <a:cubicBezTo>
                    <a:pt x="0" y="1405"/>
                    <a:pt x="15" y="1435"/>
                    <a:pt x="73" y="1435"/>
                  </a:cubicBezTo>
                  <a:cubicBezTo>
                    <a:pt x="117" y="1435"/>
                    <a:pt x="176" y="1405"/>
                    <a:pt x="234" y="1347"/>
                  </a:cubicBezTo>
                  <a:cubicBezTo>
                    <a:pt x="264" y="1274"/>
                    <a:pt x="293" y="1171"/>
                    <a:pt x="293" y="1083"/>
                  </a:cubicBezTo>
                  <a:lnTo>
                    <a:pt x="293" y="776"/>
                  </a:lnTo>
                  <a:cubicBezTo>
                    <a:pt x="293" y="351"/>
                    <a:pt x="249"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flipH="1">
              <a:off x="10390120" y="1387669"/>
              <a:ext cx="9228" cy="27526"/>
            </a:xfrm>
            <a:custGeom>
              <a:avLst/>
              <a:gdLst/>
              <a:ahLst/>
              <a:cxnLst/>
              <a:rect l="l" t="t" r="r" b="b"/>
              <a:pathLst>
                <a:path w="118" h="352" extrusionOk="0">
                  <a:moveTo>
                    <a:pt x="59" y="1"/>
                  </a:moveTo>
                  <a:cubicBezTo>
                    <a:pt x="30" y="1"/>
                    <a:pt x="1" y="74"/>
                    <a:pt x="30" y="191"/>
                  </a:cubicBezTo>
                  <a:cubicBezTo>
                    <a:pt x="30" y="279"/>
                    <a:pt x="59" y="352"/>
                    <a:pt x="74" y="352"/>
                  </a:cubicBezTo>
                  <a:cubicBezTo>
                    <a:pt x="103" y="352"/>
                    <a:pt x="118" y="264"/>
                    <a:pt x="118" y="162"/>
                  </a:cubicBezTo>
                  <a:cubicBezTo>
                    <a:pt x="118"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flipH="1">
              <a:off x="10269927" y="1385401"/>
              <a:ext cx="6882" cy="26432"/>
            </a:xfrm>
            <a:custGeom>
              <a:avLst/>
              <a:gdLst/>
              <a:ahLst/>
              <a:cxnLst/>
              <a:rect l="l" t="t" r="r" b="b"/>
              <a:pathLst>
                <a:path w="88" h="338" extrusionOk="0">
                  <a:moveTo>
                    <a:pt x="29" y="0"/>
                  </a:moveTo>
                  <a:cubicBezTo>
                    <a:pt x="15" y="0"/>
                    <a:pt x="0" y="88"/>
                    <a:pt x="0" y="176"/>
                  </a:cubicBezTo>
                  <a:cubicBezTo>
                    <a:pt x="0" y="264"/>
                    <a:pt x="29" y="337"/>
                    <a:pt x="44" y="337"/>
                  </a:cubicBezTo>
                  <a:cubicBezTo>
                    <a:pt x="73" y="337"/>
                    <a:pt x="88" y="249"/>
                    <a:pt x="88" y="161"/>
                  </a:cubicBezTo>
                  <a:cubicBezTo>
                    <a:pt x="88" y="59"/>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flipH="1">
              <a:off x="10410686" y="1581135"/>
              <a:ext cx="66470" cy="119177"/>
            </a:xfrm>
            <a:custGeom>
              <a:avLst/>
              <a:gdLst/>
              <a:ahLst/>
              <a:cxnLst/>
              <a:rect l="l" t="t" r="r" b="b"/>
              <a:pathLst>
                <a:path w="850" h="1524" extrusionOk="0">
                  <a:moveTo>
                    <a:pt x="15" y="1"/>
                  </a:moveTo>
                  <a:lnTo>
                    <a:pt x="15" y="1"/>
                  </a:lnTo>
                  <a:cubicBezTo>
                    <a:pt x="0" y="250"/>
                    <a:pt x="0" y="528"/>
                    <a:pt x="73" y="791"/>
                  </a:cubicBezTo>
                  <a:cubicBezTo>
                    <a:pt x="147" y="1040"/>
                    <a:pt x="308" y="1260"/>
                    <a:pt x="527" y="1406"/>
                  </a:cubicBezTo>
                  <a:cubicBezTo>
                    <a:pt x="600" y="1465"/>
                    <a:pt x="747" y="1523"/>
                    <a:pt x="747" y="1523"/>
                  </a:cubicBezTo>
                  <a:cubicBezTo>
                    <a:pt x="747" y="1494"/>
                    <a:pt x="776" y="1333"/>
                    <a:pt x="805" y="1318"/>
                  </a:cubicBezTo>
                  <a:cubicBezTo>
                    <a:pt x="849" y="1040"/>
                    <a:pt x="835" y="820"/>
                    <a:pt x="805" y="513"/>
                  </a:cubicBezTo>
                  <a:cubicBezTo>
                    <a:pt x="483" y="440"/>
                    <a:pt x="220" y="235"/>
                    <a:pt x="15" y="1"/>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flipH="1">
              <a:off x="10545815" y="1356780"/>
              <a:ext cx="53880" cy="74446"/>
            </a:xfrm>
            <a:custGeom>
              <a:avLst/>
              <a:gdLst/>
              <a:ahLst/>
              <a:cxnLst/>
              <a:rect l="l" t="t" r="r" b="b"/>
              <a:pathLst>
                <a:path w="689" h="952" extrusionOk="0">
                  <a:moveTo>
                    <a:pt x="59" y="0"/>
                  </a:moveTo>
                  <a:cubicBezTo>
                    <a:pt x="59" y="0"/>
                    <a:pt x="132" y="30"/>
                    <a:pt x="220" y="88"/>
                  </a:cubicBezTo>
                  <a:cubicBezTo>
                    <a:pt x="281" y="131"/>
                    <a:pt x="346" y="185"/>
                    <a:pt x="405" y="257"/>
                  </a:cubicBezTo>
                  <a:lnTo>
                    <a:pt x="405" y="257"/>
                  </a:lnTo>
                  <a:cubicBezTo>
                    <a:pt x="392" y="254"/>
                    <a:pt x="380" y="251"/>
                    <a:pt x="367" y="249"/>
                  </a:cubicBezTo>
                  <a:cubicBezTo>
                    <a:pt x="348" y="246"/>
                    <a:pt x="329" y="244"/>
                    <a:pt x="310" y="244"/>
                  </a:cubicBezTo>
                  <a:cubicBezTo>
                    <a:pt x="251" y="244"/>
                    <a:pt x="191" y="260"/>
                    <a:pt x="147" y="293"/>
                  </a:cubicBezTo>
                  <a:cubicBezTo>
                    <a:pt x="103" y="322"/>
                    <a:pt x="59" y="396"/>
                    <a:pt x="45" y="454"/>
                  </a:cubicBezTo>
                  <a:cubicBezTo>
                    <a:pt x="1" y="586"/>
                    <a:pt x="45" y="688"/>
                    <a:pt x="103" y="762"/>
                  </a:cubicBezTo>
                  <a:cubicBezTo>
                    <a:pt x="206" y="923"/>
                    <a:pt x="323" y="952"/>
                    <a:pt x="323" y="952"/>
                  </a:cubicBezTo>
                  <a:cubicBezTo>
                    <a:pt x="337" y="923"/>
                    <a:pt x="250" y="879"/>
                    <a:pt x="132" y="703"/>
                  </a:cubicBezTo>
                  <a:cubicBezTo>
                    <a:pt x="103" y="630"/>
                    <a:pt x="74" y="542"/>
                    <a:pt x="118" y="454"/>
                  </a:cubicBezTo>
                  <a:cubicBezTo>
                    <a:pt x="130" y="380"/>
                    <a:pt x="195" y="316"/>
                    <a:pt x="286" y="316"/>
                  </a:cubicBezTo>
                  <a:cubicBezTo>
                    <a:pt x="302" y="316"/>
                    <a:pt x="319" y="318"/>
                    <a:pt x="337" y="322"/>
                  </a:cubicBezTo>
                  <a:cubicBezTo>
                    <a:pt x="393" y="334"/>
                    <a:pt x="449" y="370"/>
                    <a:pt x="498" y="407"/>
                  </a:cubicBezTo>
                  <a:lnTo>
                    <a:pt x="498" y="407"/>
                  </a:lnTo>
                  <a:cubicBezTo>
                    <a:pt x="503" y="417"/>
                    <a:pt x="508" y="428"/>
                    <a:pt x="513" y="440"/>
                  </a:cubicBezTo>
                  <a:lnTo>
                    <a:pt x="527" y="428"/>
                  </a:lnTo>
                  <a:lnTo>
                    <a:pt x="527" y="428"/>
                  </a:lnTo>
                  <a:cubicBezTo>
                    <a:pt x="532" y="432"/>
                    <a:pt x="537" y="436"/>
                    <a:pt x="542" y="440"/>
                  </a:cubicBezTo>
                  <a:lnTo>
                    <a:pt x="689" y="542"/>
                  </a:lnTo>
                  <a:lnTo>
                    <a:pt x="616" y="381"/>
                  </a:lnTo>
                  <a:cubicBezTo>
                    <a:pt x="513" y="191"/>
                    <a:pt x="367" y="88"/>
                    <a:pt x="264" y="30"/>
                  </a:cubicBezTo>
                  <a:cubicBezTo>
                    <a:pt x="132" y="0"/>
                    <a:pt x="5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flipH="1">
              <a:off x="10337413" y="1536014"/>
              <a:ext cx="42463" cy="9931"/>
            </a:xfrm>
            <a:custGeom>
              <a:avLst/>
              <a:gdLst/>
              <a:ahLst/>
              <a:cxnLst/>
              <a:rect l="l" t="t" r="r" b="b"/>
              <a:pathLst>
                <a:path w="543" h="127" extrusionOk="0">
                  <a:moveTo>
                    <a:pt x="35" y="1"/>
                  </a:moveTo>
                  <a:cubicBezTo>
                    <a:pt x="17" y="1"/>
                    <a:pt x="5" y="2"/>
                    <a:pt x="0" y="7"/>
                  </a:cubicBezTo>
                  <a:cubicBezTo>
                    <a:pt x="0" y="21"/>
                    <a:pt x="103" y="95"/>
                    <a:pt x="264" y="124"/>
                  </a:cubicBezTo>
                  <a:cubicBezTo>
                    <a:pt x="280" y="125"/>
                    <a:pt x="296" y="126"/>
                    <a:pt x="311" y="126"/>
                  </a:cubicBezTo>
                  <a:cubicBezTo>
                    <a:pt x="438" y="126"/>
                    <a:pt x="542" y="78"/>
                    <a:pt x="542" y="65"/>
                  </a:cubicBezTo>
                  <a:cubicBezTo>
                    <a:pt x="527" y="51"/>
                    <a:pt x="410" y="51"/>
                    <a:pt x="264" y="21"/>
                  </a:cubicBezTo>
                  <a:cubicBezTo>
                    <a:pt x="160" y="11"/>
                    <a:pt x="79"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flipH="1">
              <a:off x="10234423" y="1196470"/>
              <a:ext cx="321793" cy="145687"/>
            </a:xfrm>
            <a:custGeom>
              <a:avLst/>
              <a:gdLst/>
              <a:ahLst/>
              <a:cxnLst/>
              <a:rect l="l" t="t" r="r" b="b"/>
              <a:pathLst>
                <a:path w="4115" h="1863" extrusionOk="0">
                  <a:moveTo>
                    <a:pt x="1216" y="1"/>
                  </a:moveTo>
                  <a:cubicBezTo>
                    <a:pt x="923" y="1"/>
                    <a:pt x="587" y="15"/>
                    <a:pt x="367" y="235"/>
                  </a:cubicBezTo>
                  <a:cubicBezTo>
                    <a:pt x="118" y="469"/>
                    <a:pt x="74" y="835"/>
                    <a:pt x="89" y="1172"/>
                  </a:cubicBezTo>
                  <a:cubicBezTo>
                    <a:pt x="89" y="1348"/>
                    <a:pt x="1" y="1655"/>
                    <a:pt x="147" y="1787"/>
                  </a:cubicBezTo>
                  <a:cubicBezTo>
                    <a:pt x="178" y="1812"/>
                    <a:pt x="233" y="1820"/>
                    <a:pt x="296" y="1820"/>
                  </a:cubicBezTo>
                  <a:cubicBezTo>
                    <a:pt x="397" y="1820"/>
                    <a:pt x="521" y="1799"/>
                    <a:pt x="596" y="1799"/>
                  </a:cubicBezTo>
                  <a:cubicBezTo>
                    <a:pt x="609" y="1799"/>
                    <a:pt x="621" y="1800"/>
                    <a:pt x="630" y="1801"/>
                  </a:cubicBezTo>
                  <a:cubicBezTo>
                    <a:pt x="796" y="1835"/>
                    <a:pt x="971" y="1863"/>
                    <a:pt x="1139" y="1863"/>
                  </a:cubicBezTo>
                  <a:cubicBezTo>
                    <a:pt x="1268" y="1863"/>
                    <a:pt x="1394" y="1846"/>
                    <a:pt x="1509" y="1801"/>
                  </a:cubicBezTo>
                  <a:cubicBezTo>
                    <a:pt x="1792" y="1731"/>
                    <a:pt x="2048" y="1510"/>
                    <a:pt x="2091" y="1230"/>
                  </a:cubicBezTo>
                  <a:lnTo>
                    <a:pt x="2091" y="1230"/>
                  </a:lnTo>
                  <a:cubicBezTo>
                    <a:pt x="2065" y="1440"/>
                    <a:pt x="2068" y="1649"/>
                    <a:pt x="2124" y="1845"/>
                  </a:cubicBezTo>
                  <a:cubicBezTo>
                    <a:pt x="2266" y="1638"/>
                    <a:pt x="2397" y="1420"/>
                    <a:pt x="2537" y="1210"/>
                  </a:cubicBezTo>
                  <a:lnTo>
                    <a:pt x="2537" y="1210"/>
                  </a:lnTo>
                  <a:cubicBezTo>
                    <a:pt x="2462" y="1365"/>
                    <a:pt x="2513" y="1561"/>
                    <a:pt x="2636" y="1684"/>
                  </a:cubicBezTo>
                  <a:cubicBezTo>
                    <a:pt x="2755" y="1790"/>
                    <a:pt x="2932" y="1848"/>
                    <a:pt x="3116" y="1848"/>
                  </a:cubicBezTo>
                  <a:cubicBezTo>
                    <a:pt x="3136" y="1848"/>
                    <a:pt x="3157" y="1847"/>
                    <a:pt x="3178" y="1845"/>
                  </a:cubicBezTo>
                  <a:cubicBezTo>
                    <a:pt x="3383" y="1831"/>
                    <a:pt x="3939" y="1684"/>
                    <a:pt x="4115" y="1611"/>
                  </a:cubicBezTo>
                  <a:lnTo>
                    <a:pt x="4115" y="879"/>
                  </a:lnTo>
                  <a:cubicBezTo>
                    <a:pt x="4115" y="528"/>
                    <a:pt x="3880" y="235"/>
                    <a:pt x="3544" y="162"/>
                  </a:cubicBezTo>
                  <a:cubicBezTo>
                    <a:pt x="3441" y="118"/>
                    <a:pt x="3324" y="118"/>
                    <a:pt x="3222" y="103"/>
                  </a:cubicBezTo>
                  <a:cubicBezTo>
                    <a:pt x="2563" y="30"/>
                    <a:pt x="1904"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flipH="1">
              <a:off x="9995679" y="2350230"/>
              <a:ext cx="274326" cy="332585"/>
            </a:xfrm>
            <a:custGeom>
              <a:avLst/>
              <a:gdLst/>
              <a:ahLst/>
              <a:cxnLst/>
              <a:rect l="l" t="t" r="r" b="b"/>
              <a:pathLst>
                <a:path w="3508" h="4253" extrusionOk="0">
                  <a:moveTo>
                    <a:pt x="1627" y="1"/>
                  </a:moveTo>
                  <a:cubicBezTo>
                    <a:pt x="1421" y="1"/>
                    <a:pt x="1" y="1365"/>
                    <a:pt x="1" y="1365"/>
                  </a:cubicBezTo>
                  <a:cubicBezTo>
                    <a:pt x="1" y="1365"/>
                    <a:pt x="57" y="4252"/>
                    <a:pt x="584" y="4252"/>
                  </a:cubicBezTo>
                  <a:cubicBezTo>
                    <a:pt x="595" y="4252"/>
                    <a:pt x="605" y="4251"/>
                    <a:pt x="616" y="4249"/>
                  </a:cubicBezTo>
                  <a:cubicBezTo>
                    <a:pt x="616" y="4249"/>
                    <a:pt x="2753" y="3517"/>
                    <a:pt x="2899" y="3327"/>
                  </a:cubicBezTo>
                  <a:cubicBezTo>
                    <a:pt x="3028" y="3147"/>
                    <a:pt x="2248" y="3136"/>
                    <a:pt x="2051" y="3136"/>
                  </a:cubicBezTo>
                  <a:cubicBezTo>
                    <a:pt x="2023" y="3136"/>
                    <a:pt x="2006" y="3136"/>
                    <a:pt x="2006" y="3136"/>
                  </a:cubicBezTo>
                  <a:cubicBezTo>
                    <a:pt x="2006" y="3136"/>
                    <a:pt x="3046" y="2975"/>
                    <a:pt x="3192" y="2770"/>
                  </a:cubicBezTo>
                  <a:cubicBezTo>
                    <a:pt x="3368" y="2565"/>
                    <a:pt x="1860" y="2492"/>
                    <a:pt x="1860" y="2492"/>
                  </a:cubicBezTo>
                  <a:cubicBezTo>
                    <a:pt x="1860" y="2492"/>
                    <a:pt x="3339" y="2492"/>
                    <a:pt x="3339" y="2170"/>
                  </a:cubicBezTo>
                  <a:cubicBezTo>
                    <a:pt x="3339" y="1833"/>
                    <a:pt x="1699" y="1746"/>
                    <a:pt x="1699" y="1746"/>
                  </a:cubicBezTo>
                  <a:cubicBezTo>
                    <a:pt x="1699" y="1746"/>
                    <a:pt x="3397" y="1716"/>
                    <a:pt x="3456" y="1365"/>
                  </a:cubicBezTo>
                  <a:cubicBezTo>
                    <a:pt x="3507" y="1117"/>
                    <a:pt x="2392" y="1080"/>
                    <a:pt x="1731" y="1080"/>
                  </a:cubicBezTo>
                  <a:cubicBezTo>
                    <a:pt x="1456" y="1080"/>
                    <a:pt x="1260" y="1087"/>
                    <a:pt x="1260" y="1087"/>
                  </a:cubicBezTo>
                  <a:cubicBezTo>
                    <a:pt x="1772" y="662"/>
                    <a:pt x="1787" y="106"/>
                    <a:pt x="1640" y="3"/>
                  </a:cubicBezTo>
                  <a:cubicBezTo>
                    <a:pt x="1637" y="2"/>
                    <a:pt x="1632" y="1"/>
                    <a:pt x="1627"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flipH="1">
              <a:off x="10221831" y="1894794"/>
              <a:ext cx="805851" cy="852615"/>
            </a:xfrm>
            <a:custGeom>
              <a:avLst/>
              <a:gdLst/>
              <a:ahLst/>
              <a:cxnLst/>
              <a:rect l="l" t="t" r="r" b="b"/>
              <a:pathLst>
                <a:path w="10305" h="10903" extrusionOk="0">
                  <a:moveTo>
                    <a:pt x="1111" y="1"/>
                  </a:moveTo>
                  <a:cubicBezTo>
                    <a:pt x="1111" y="1"/>
                    <a:pt x="130" y="2709"/>
                    <a:pt x="57" y="7043"/>
                  </a:cubicBezTo>
                  <a:cubicBezTo>
                    <a:pt x="0" y="10403"/>
                    <a:pt x="2392" y="10902"/>
                    <a:pt x="3960" y="10902"/>
                  </a:cubicBezTo>
                  <a:cubicBezTo>
                    <a:pt x="4413" y="10902"/>
                    <a:pt x="4798" y="10860"/>
                    <a:pt x="5034" y="10834"/>
                  </a:cubicBezTo>
                  <a:cubicBezTo>
                    <a:pt x="6103" y="10702"/>
                    <a:pt x="10305" y="10102"/>
                    <a:pt x="10305" y="10102"/>
                  </a:cubicBezTo>
                  <a:lnTo>
                    <a:pt x="9704" y="7174"/>
                  </a:lnTo>
                  <a:cubicBezTo>
                    <a:pt x="9704" y="7174"/>
                    <a:pt x="7128" y="7540"/>
                    <a:pt x="4303" y="7540"/>
                  </a:cubicBezTo>
                  <a:cubicBezTo>
                    <a:pt x="3014" y="7540"/>
                    <a:pt x="4449" y="543"/>
                    <a:pt x="4449" y="543"/>
                  </a:cubicBezTo>
                  <a:lnTo>
                    <a:pt x="1111" y="1"/>
                  </a:ln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flipH="1">
              <a:off x="9839434" y="2696186"/>
              <a:ext cx="941137" cy="2037814"/>
            </a:xfrm>
            <a:custGeom>
              <a:avLst/>
              <a:gdLst/>
              <a:ahLst/>
              <a:cxnLst/>
              <a:rect l="l" t="t" r="r" b="b"/>
              <a:pathLst>
                <a:path w="12035" h="26059" extrusionOk="0">
                  <a:moveTo>
                    <a:pt x="5739" y="1"/>
                  </a:moveTo>
                  <a:lnTo>
                    <a:pt x="1" y="630"/>
                  </a:lnTo>
                  <a:lnTo>
                    <a:pt x="5285" y="26059"/>
                  </a:lnTo>
                  <a:lnTo>
                    <a:pt x="12034" y="2605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flipH="1">
              <a:off x="10099294" y="2659588"/>
              <a:ext cx="256574" cy="237024"/>
            </a:xfrm>
            <a:custGeom>
              <a:avLst/>
              <a:gdLst/>
              <a:ahLst/>
              <a:cxnLst/>
              <a:rect l="l" t="t" r="r" b="b"/>
              <a:pathLst>
                <a:path w="3281" h="3031" extrusionOk="0">
                  <a:moveTo>
                    <a:pt x="2548" y="0"/>
                  </a:moveTo>
                  <a:lnTo>
                    <a:pt x="1" y="469"/>
                  </a:lnTo>
                  <a:lnTo>
                    <a:pt x="586" y="3030"/>
                  </a:lnTo>
                  <a:lnTo>
                    <a:pt x="3280" y="469"/>
                  </a:lnTo>
                  <a:lnTo>
                    <a:pt x="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flipH="1">
              <a:off x="10256163" y="2681328"/>
              <a:ext cx="41290" cy="232489"/>
            </a:xfrm>
            <a:custGeom>
              <a:avLst/>
              <a:gdLst/>
              <a:ahLst/>
              <a:cxnLst/>
              <a:rect l="l" t="t" r="r" b="b"/>
              <a:pathLst>
                <a:path w="528" h="2973" extrusionOk="0">
                  <a:moveTo>
                    <a:pt x="15" y="0"/>
                  </a:moveTo>
                  <a:cubicBezTo>
                    <a:pt x="1" y="0"/>
                    <a:pt x="15" y="191"/>
                    <a:pt x="74" y="454"/>
                  </a:cubicBezTo>
                  <a:cubicBezTo>
                    <a:pt x="132" y="732"/>
                    <a:pt x="191" y="1113"/>
                    <a:pt x="279" y="1537"/>
                  </a:cubicBezTo>
                  <a:cubicBezTo>
                    <a:pt x="337" y="1742"/>
                    <a:pt x="366" y="1947"/>
                    <a:pt x="410" y="2123"/>
                  </a:cubicBezTo>
                  <a:cubicBezTo>
                    <a:pt x="440" y="2313"/>
                    <a:pt x="454" y="2474"/>
                    <a:pt x="440" y="2606"/>
                  </a:cubicBezTo>
                  <a:cubicBezTo>
                    <a:pt x="410" y="2752"/>
                    <a:pt x="381" y="2855"/>
                    <a:pt x="337" y="2899"/>
                  </a:cubicBezTo>
                  <a:cubicBezTo>
                    <a:pt x="279" y="2928"/>
                    <a:pt x="220" y="2914"/>
                    <a:pt x="220" y="2928"/>
                  </a:cubicBezTo>
                  <a:cubicBezTo>
                    <a:pt x="220" y="2943"/>
                    <a:pt x="235" y="2943"/>
                    <a:pt x="264" y="2972"/>
                  </a:cubicBezTo>
                  <a:cubicBezTo>
                    <a:pt x="279" y="2972"/>
                    <a:pt x="308" y="2972"/>
                    <a:pt x="352" y="2943"/>
                  </a:cubicBezTo>
                  <a:cubicBezTo>
                    <a:pt x="440" y="2884"/>
                    <a:pt x="454" y="2767"/>
                    <a:pt x="498" y="2635"/>
                  </a:cubicBezTo>
                  <a:cubicBezTo>
                    <a:pt x="528" y="2489"/>
                    <a:pt x="513" y="2313"/>
                    <a:pt x="484" y="2123"/>
                  </a:cubicBezTo>
                  <a:lnTo>
                    <a:pt x="366" y="1523"/>
                  </a:lnTo>
                  <a:cubicBezTo>
                    <a:pt x="293" y="1098"/>
                    <a:pt x="205" y="718"/>
                    <a:pt x="147" y="439"/>
                  </a:cubicBezTo>
                  <a:cubicBezTo>
                    <a:pt x="74" y="161"/>
                    <a:pt x="44" y="0"/>
                    <a:pt x="15"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flipH="1">
              <a:off x="10213779" y="2692745"/>
              <a:ext cx="137476" cy="485466"/>
            </a:xfrm>
            <a:custGeom>
              <a:avLst/>
              <a:gdLst/>
              <a:ahLst/>
              <a:cxnLst/>
              <a:rect l="l" t="t" r="r" b="b"/>
              <a:pathLst>
                <a:path w="1758" h="6208" extrusionOk="0">
                  <a:moveTo>
                    <a:pt x="0" y="1"/>
                  </a:moveTo>
                  <a:cubicBezTo>
                    <a:pt x="0" y="15"/>
                    <a:pt x="15" y="88"/>
                    <a:pt x="44" y="250"/>
                  </a:cubicBezTo>
                  <a:cubicBezTo>
                    <a:pt x="88" y="425"/>
                    <a:pt x="161" y="645"/>
                    <a:pt x="235" y="908"/>
                  </a:cubicBezTo>
                  <a:cubicBezTo>
                    <a:pt x="396" y="1494"/>
                    <a:pt x="615" y="2270"/>
                    <a:pt x="850" y="3104"/>
                  </a:cubicBezTo>
                  <a:cubicBezTo>
                    <a:pt x="1098" y="3953"/>
                    <a:pt x="1318" y="4729"/>
                    <a:pt x="1479" y="5300"/>
                  </a:cubicBezTo>
                  <a:cubicBezTo>
                    <a:pt x="1552" y="5564"/>
                    <a:pt x="1611" y="5783"/>
                    <a:pt x="1655" y="5974"/>
                  </a:cubicBezTo>
                  <a:cubicBezTo>
                    <a:pt x="1699" y="6120"/>
                    <a:pt x="1728" y="6208"/>
                    <a:pt x="1728" y="6208"/>
                  </a:cubicBezTo>
                  <a:cubicBezTo>
                    <a:pt x="1757" y="6208"/>
                    <a:pt x="1728" y="6120"/>
                    <a:pt x="1713" y="5988"/>
                  </a:cubicBezTo>
                  <a:cubicBezTo>
                    <a:pt x="1684" y="5827"/>
                    <a:pt x="1625" y="5608"/>
                    <a:pt x="1552" y="5315"/>
                  </a:cubicBezTo>
                  <a:cubicBezTo>
                    <a:pt x="1406" y="4744"/>
                    <a:pt x="1201" y="3953"/>
                    <a:pt x="967" y="3090"/>
                  </a:cubicBezTo>
                  <a:cubicBezTo>
                    <a:pt x="732" y="2240"/>
                    <a:pt x="484" y="1450"/>
                    <a:pt x="308" y="894"/>
                  </a:cubicBezTo>
                  <a:cubicBezTo>
                    <a:pt x="220" y="630"/>
                    <a:pt x="147" y="381"/>
                    <a:pt x="88" y="235"/>
                  </a:cubicBezTo>
                  <a:cubicBezTo>
                    <a:pt x="30" y="89"/>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flipH="1">
              <a:off x="10313404" y="2748814"/>
              <a:ext cx="400775" cy="1977209"/>
            </a:xfrm>
            <a:custGeom>
              <a:avLst/>
              <a:gdLst/>
              <a:ahLst/>
              <a:cxnLst/>
              <a:rect l="l" t="t" r="r" b="b"/>
              <a:pathLst>
                <a:path w="5125" h="25284" extrusionOk="0">
                  <a:moveTo>
                    <a:pt x="1" y="1"/>
                  </a:moveTo>
                  <a:lnTo>
                    <a:pt x="1" y="74"/>
                  </a:lnTo>
                  <a:cubicBezTo>
                    <a:pt x="30" y="118"/>
                    <a:pt x="30" y="191"/>
                    <a:pt x="45" y="264"/>
                  </a:cubicBezTo>
                  <a:cubicBezTo>
                    <a:pt x="74" y="455"/>
                    <a:pt x="118" y="718"/>
                    <a:pt x="176" y="1026"/>
                  </a:cubicBezTo>
                  <a:cubicBezTo>
                    <a:pt x="279" y="1655"/>
                    <a:pt x="440" y="2592"/>
                    <a:pt x="645" y="3749"/>
                  </a:cubicBezTo>
                  <a:cubicBezTo>
                    <a:pt x="1055" y="6047"/>
                    <a:pt x="1655" y="9224"/>
                    <a:pt x="2343" y="12708"/>
                  </a:cubicBezTo>
                  <a:cubicBezTo>
                    <a:pt x="3060" y="16192"/>
                    <a:pt x="3734" y="19354"/>
                    <a:pt x="4246" y="21624"/>
                  </a:cubicBezTo>
                  <a:cubicBezTo>
                    <a:pt x="4510" y="22765"/>
                    <a:pt x="4729" y="23673"/>
                    <a:pt x="4876" y="24317"/>
                  </a:cubicBezTo>
                  <a:cubicBezTo>
                    <a:pt x="4883" y="24344"/>
                    <a:pt x="4891" y="24371"/>
                    <a:pt x="4898" y="24398"/>
                  </a:cubicBezTo>
                  <a:lnTo>
                    <a:pt x="4898" y="24398"/>
                  </a:lnTo>
                  <a:cubicBezTo>
                    <a:pt x="4891" y="24367"/>
                    <a:pt x="4883" y="24335"/>
                    <a:pt x="4876" y="24303"/>
                  </a:cubicBezTo>
                  <a:cubicBezTo>
                    <a:pt x="4744" y="23644"/>
                    <a:pt x="4539" y="22722"/>
                    <a:pt x="4290" y="21594"/>
                  </a:cubicBezTo>
                  <a:cubicBezTo>
                    <a:pt x="3792" y="19296"/>
                    <a:pt x="3119" y="16148"/>
                    <a:pt x="2416" y="12664"/>
                  </a:cubicBezTo>
                  <a:cubicBezTo>
                    <a:pt x="1728" y="9180"/>
                    <a:pt x="1128" y="6003"/>
                    <a:pt x="703" y="3705"/>
                  </a:cubicBezTo>
                  <a:cubicBezTo>
                    <a:pt x="498" y="2563"/>
                    <a:pt x="323" y="1626"/>
                    <a:pt x="206" y="982"/>
                  </a:cubicBezTo>
                  <a:cubicBezTo>
                    <a:pt x="132" y="674"/>
                    <a:pt x="103" y="440"/>
                    <a:pt x="59" y="250"/>
                  </a:cubicBezTo>
                  <a:cubicBezTo>
                    <a:pt x="45" y="177"/>
                    <a:pt x="45" y="118"/>
                    <a:pt x="30" y="74"/>
                  </a:cubicBezTo>
                  <a:cubicBezTo>
                    <a:pt x="1" y="16"/>
                    <a:pt x="1" y="1"/>
                    <a:pt x="1" y="1"/>
                  </a:cubicBezTo>
                  <a:close/>
                  <a:moveTo>
                    <a:pt x="4898" y="24398"/>
                  </a:moveTo>
                  <a:lnTo>
                    <a:pt x="4898" y="24398"/>
                  </a:lnTo>
                  <a:cubicBezTo>
                    <a:pt x="4961" y="24662"/>
                    <a:pt x="5011" y="24877"/>
                    <a:pt x="5037" y="25035"/>
                  </a:cubicBezTo>
                  <a:cubicBezTo>
                    <a:pt x="5051" y="25108"/>
                    <a:pt x="5081" y="25181"/>
                    <a:pt x="5081" y="25210"/>
                  </a:cubicBezTo>
                  <a:cubicBezTo>
                    <a:pt x="5125" y="25254"/>
                    <a:pt x="5125" y="25283"/>
                    <a:pt x="5125" y="25283"/>
                  </a:cubicBezTo>
                  <a:lnTo>
                    <a:pt x="5125" y="25283"/>
                  </a:lnTo>
                  <a:cubicBezTo>
                    <a:pt x="5125" y="25283"/>
                    <a:pt x="5125" y="25269"/>
                    <a:pt x="5110" y="25239"/>
                  </a:cubicBezTo>
                  <a:cubicBezTo>
                    <a:pt x="5095" y="25181"/>
                    <a:pt x="5066" y="25122"/>
                    <a:pt x="5051" y="25049"/>
                  </a:cubicBezTo>
                  <a:cubicBezTo>
                    <a:pt x="5025" y="24902"/>
                    <a:pt x="4974" y="24670"/>
                    <a:pt x="4898" y="2439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flipH="1">
              <a:off x="9904734" y="3923453"/>
              <a:ext cx="128248" cy="596510"/>
            </a:xfrm>
            <a:custGeom>
              <a:avLst/>
              <a:gdLst/>
              <a:ahLst/>
              <a:cxnLst/>
              <a:rect l="l" t="t" r="r" b="b"/>
              <a:pathLst>
                <a:path w="1640" h="7628" extrusionOk="0">
                  <a:moveTo>
                    <a:pt x="30" y="0"/>
                  </a:moveTo>
                  <a:lnTo>
                    <a:pt x="30" y="0"/>
                  </a:lnTo>
                  <a:cubicBezTo>
                    <a:pt x="0" y="15"/>
                    <a:pt x="337" y="1728"/>
                    <a:pt x="776" y="3821"/>
                  </a:cubicBezTo>
                  <a:cubicBezTo>
                    <a:pt x="1215" y="5929"/>
                    <a:pt x="1596" y="7627"/>
                    <a:pt x="1611" y="7627"/>
                  </a:cubicBezTo>
                  <a:cubicBezTo>
                    <a:pt x="1640" y="7627"/>
                    <a:pt x="1303" y="5929"/>
                    <a:pt x="864" y="3806"/>
                  </a:cubicBezTo>
                  <a:cubicBezTo>
                    <a:pt x="425" y="1698"/>
                    <a:pt x="44" y="0"/>
                    <a:pt x="30" y="0"/>
                  </a:cubicBezTo>
                  <a:close/>
                </a:path>
              </a:pathLst>
            </a:custGeom>
            <a:solidFill>
              <a:srgbClr val="2D6A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flipH="1">
              <a:off x="9786807" y="3069433"/>
              <a:ext cx="454577" cy="974294"/>
            </a:xfrm>
            <a:custGeom>
              <a:avLst/>
              <a:gdLst/>
              <a:ahLst/>
              <a:cxnLst/>
              <a:rect l="l" t="t" r="r" b="b"/>
              <a:pathLst>
                <a:path w="5813" h="12459" extrusionOk="0">
                  <a:moveTo>
                    <a:pt x="1" y="0"/>
                  </a:moveTo>
                  <a:lnTo>
                    <a:pt x="103" y="103"/>
                  </a:lnTo>
                  <a:cubicBezTo>
                    <a:pt x="206" y="176"/>
                    <a:pt x="323" y="264"/>
                    <a:pt x="469" y="381"/>
                  </a:cubicBezTo>
                  <a:cubicBezTo>
                    <a:pt x="806" y="615"/>
                    <a:pt x="1260" y="966"/>
                    <a:pt x="1831" y="1391"/>
                  </a:cubicBezTo>
                  <a:cubicBezTo>
                    <a:pt x="2416" y="1801"/>
                    <a:pt x="3090" y="2298"/>
                    <a:pt x="3836" y="2869"/>
                  </a:cubicBezTo>
                  <a:cubicBezTo>
                    <a:pt x="4041" y="3001"/>
                    <a:pt x="4232" y="3148"/>
                    <a:pt x="4422" y="3294"/>
                  </a:cubicBezTo>
                  <a:cubicBezTo>
                    <a:pt x="4612" y="3440"/>
                    <a:pt x="4832" y="3587"/>
                    <a:pt x="5008" y="3748"/>
                  </a:cubicBezTo>
                  <a:cubicBezTo>
                    <a:pt x="5212" y="3909"/>
                    <a:pt x="5403" y="4099"/>
                    <a:pt x="5520" y="4319"/>
                  </a:cubicBezTo>
                  <a:cubicBezTo>
                    <a:pt x="5652" y="4538"/>
                    <a:pt x="5725" y="4787"/>
                    <a:pt x="5725" y="5051"/>
                  </a:cubicBezTo>
                  <a:cubicBezTo>
                    <a:pt x="5725" y="5578"/>
                    <a:pt x="5505" y="6075"/>
                    <a:pt x="5344" y="6544"/>
                  </a:cubicBezTo>
                  <a:cubicBezTo>
                    <a:pt x="5154" y="7042"/>
                    <a:pt x="4993" y="7495"/>
                    <a:pt x="4832" y="7935"/>
                  </a:cubicBezTo>
                  <a:cubicBezTo>
                    <a:pt x="4495" y="8813"/>
                    <a:pt x="4202" y="9604"/>
                    <a:pt x="3968" y="10277"/>
                  </a:cubicBezTo>
                  <a:cubicBezTo>
                    <a:pt x="3734" y="10965"/>
                    <a:pt x="3529" y="11492"/>
                    <a:pt x="3397" y="11873"/>
                  </a:cubicBezTo>
                  <a:cubicBezTo>
                    <a:pt x="3353" y="12063"/>
                    <a:pt x="3295" y="12195"/>
                    <a:pt x="3251" y="12312"/>
                  </a:cubicBezTo>
                  <a:cubicBezTo>
                    <a:pt x="3222" y="12400"/>
                    <a:pt x="3207" y="12458"/>
                    <a:pt x="3207" y="12458"/>
                  </a:cubicBezTo>
                  <a:cubicBezTo>
                    <a:pt x="3222" y="12458"/>
                    <a:pt x="3236" y="12400"/>
                    <a:pt x="3280" y="12312"/>
                  </a:cubicBezTo>
                  <a:cubicBezTo>
                    <a:pt x="3309" y="12224"/>
                    <a:pt x="3368" y="12078"/>
                    <a:pt x="3441" y="11887"/>
                  </a:cubicBezTo>
                  <a:cubicBezTo>
                    <a:pt x="3588" y="11507"/>
                    <a:pt x="3792" y="10980"/>
                    <a:pt x="4041" y="10321"/>
                  </a:cubicBezTo>
                  <a:cubicBezTo>
                    <a:pt x="4305" y="9647"/>
                    <a:pt x="4598" y="8857"/>
                    <a:pt x="4920" y="7979"/>
                  </a:cubicBezTo>
                  <a:cubicBezTo>
                    <a:pt x="5081" y="7525"/>
                    <a:pt x="5256" y="7056"/>
                    <a:pt x="5432" y="6588"/>
                  </a:cubicBezTo>
                  <a:cubicBezTo>
                    <a:pt x="5593" y="6105"/>
                    <a:pt x="5813" y="5622"/>
                    <a:pt x="5813" y="5051"/>
                  </a:cubicBezTo>
                  <a:cubicBezTo>
                    <a:pt x="5813" y="4773"/>
                    <a:pt x="5740" y="4494"/>
                    <a:pt x="5593" y="4260"/>
                  </a:cubicBezTo>
                  <a:cubicBezTo>
                    <a:pt x="5447" y="4041"/>
                    <a:pt x="5271" y="3836"/>
                    <a:pt x="5066" y="3675"/>
                  </a:cubicBezTo>
                  <a:cubicBezTo>
                    <a:pt x="4861" y="3514"/>
                    <a:pt x="4671" y="3367"/>
                    <a:pt x="4466" y="3221"/>
                  </a:cubicBezTo>
                  <a:cubicBezTo>
                    <a:pt x="4261" y="3074"/>
                    <a:pt x="4056" y="2943"/>
                    <a:pt x="3880" y="2796"/>
                  </a:cubicBezTo>
                  <a:cubicBezTo>
                    <a:pt x="3134" y="2255"/>
                    <a:pt x="2446" y="1757"/>
                    <a:pt x="1860" y="1332"/>
                  </a:cubicBezTo>
                  <a:cubicBezTo>
                    <a:pt x="1274" y="908"/>
                    <a:pt x="821" y="586"/>
                    <a:pt x="499" y="351"/>
                  </a:cubicBezTo>
                  <a:cubicBezTo>
                    <a:pt x="352" y="234"/>
                    <a:pt x="220" y="161"/>
                    <a:pt x="133" y="88"/>
                  </a:cubicBezTo>
                  <a:cubicBezTo>
                    <a:pt x="45" y="15"/>
                    <a:pt x="1"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flipH="1">
              <a:off x="8936226" y="2352732"/>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flipH="1">
              <a:off x="9106784" y="2440863"/>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9817697" y="2432887"/>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flipH="1">
              <a:off x="9197181" y="3357912"/>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flipH="1">
              <a:off x="10337412" y="1455233"/>
              <a:ext cx="281755" cy="419152"/>
            </a:xfrm>
            <a:custGeom>
              <a:avLst/>
              <a:gdLst/>
              <a:ahLst/>
              <a:cxnLst/>
              <a:rect l="l" t="t" r="r" b="b"/>
              <a:pathLst>
                <a:path w="3603" h="5360" extrusionOk="0">
                  <a:moveTo>
                    <a:pt x="294" y="0"/>
                  </a:moveTo>
                  <a:cubicBezTo>
                    <a:pt x="294" y="0"/>
                    <a:pt x="294" y="30"/>
                    <a:pt x="279" y="103"/>
                  </a:cubicBezTo>
                  <a:cubicBezTo>
                    <a:pt x="250" y="176"/>
                    <a:pt x="235" y="278"/>
                    <a:pt x="220" y="396"/>
                  </a:cubicBezTo>
                  <a:cubicBezTo>
                    <a:pt x="176" y="659"/>
                    <a:pt x="103" y="1040"/>
                    <a:pt x="74" y="1494"/>
                  </a:cubicBezTo>
                  <a:cubicBezTo>
                    <a:pt x="30" y="1977"/>
                    <a:pt x="1" y="2518"/>
                    <a:pt x="74" y="3148"/>
                  </a:cubicBezTo>
                  <a:cubicBezTo>
                    <a:pt x="103" y="3455"/>
                    <a:pt x="162" y="3763"/>
                    <a:pt x="279" y="4099"/>
                  </a:cubicBezTo>
                  <a:cubicBezTo>
                    <a:pt x="367" y="4407"/>
                    <a:pt x="528" y="4744"/>
                    <a:pt x="806" y="4992"/>
                  </a:cubicBezTo>
                  <a:cubicBezTo>
                    <a:pt x="1069" y="5241"/>
                    <a:pt x="1410" y="5360"/>
                    <a:pt x="1731" y="5360"/>
                  </a:cubicBezTo>
                  <a:cubicBezTo>
                    <a:pt x="1749" y="5360"/>
                    <a:pt x="1768" y="5359"/>
                    <a:pt x="1787" y="5358"/>
                  </a:cubicBezTo>
                  <a:cubicBezTo>
                    <a:pt x="2138" y="5344"/>
                    <a:pt x="2446" y="5227"/>
                    <a:pt x="2724" y="5066"/>
                  </a:cubicBezTo>
                  <a:cubicBezTo>
                    <a:pt x="3002" y="4905"/>
                    <a:pt x="3207" y="4656"/>
                    <a:pt x="3324" y="4407"/>
                  </a:cubicBezTo>
                  <a:cubicBezTo>
                    <a:pt x="3456" y="4173"/>
                    <a:pt x="3529" y="3909"/>
                    <a:pt x="3544" y="3675"/>
                  </a:cubicBezTo>
                  <a:cubicBezTo>
                    <a:pt x="3602" y="3192"/>
                    <a:pt x="3514" y="2811"/>
                    <a:pt x="3426" y="2577"/>
                  </a:cubicBezTo>
                  <a:cubicBezTo>
                    <a:pt x="3383" y="2445"/>
                    <a:pt x="3353" y="2357"/>
                    <a:pt x="3309" y="2299"/>
                  </a:cubicBezTo>
                  <a:cubicBezTo>
                    <a:pt x="3280" y="2255"/>
                    <a:pt x="3251" y="2211"/>
                    <a:pt x="3251" y="2211"/>
                  </a:cubicBezTo>
                  <a:lnTo>
                    <a:pt x="3251" y="2211"/>
                  </a:lnTo>
                  <a:cubicBezTo>
                    <a:pt x="3236" y="2211"/>
                    <a:pt x="3309" y="2343"/>
                    <a:pt x="3397" y="2577"/>
                  </a:cubicBezTo>
                  <a:cubicBezTo>
                    <a:pt x="3470" y="2811"/>
                    <a:pt x="3544" y="3206"/>
                    <a:pt x="3485" y="3660"/>
                  </a:cubicBezTo>
                  <a:cubicBezTo>
                    <a:pt x="3441" y="4114"/>
                    <a:pt x="3192" y="4670"/>
                    <a:pt x="2680" y="4992"/>
                  </a:cubicBezTo>
                  <a:cubicBezTo>
                    <a:pt x="2431" y="5153"/>
                    <a:pt x="2124" y="5271"/>
                    <a:pt x="1787" y="5271"/>
                  </a:cubicBezTo>
                  <a:cubicBezTo>
                    <a:pt x="1465" y="5271"/>
                    <a:pt x="1128" y="5153"/>
                    <a:pt x="879" y="4919"/>
                  </a:cubicBezTo>
                  <a:cubicBezTo>
                    <a:pt x="616" y="4685"/>
                    <a:pt x="469" y="4378"/>
                    <a:pt x="367" y="4055"/>
                  </a:cubicBezTo>
                  <a:cubicBezTo>
                    <a:pt x="279" y="3748"/>
                    <a:pt x="206" y="3441"/>
                    <a:pt x="162" y="3133"/>
                  </a:cubicBezTo>
                  <a:cubicBezTo>
                    <a:pt x="89" y="2518"/>
                    <a:pt x="103" y="1962"/>
                    <a:pt x="147" y="1494"/>
                  </a:cubicBezTo>
                  <a:cubicBezTo>
                    <a:pt x="176" y="1040"/>
                    <a:pt x="220" y="659"/>
                    <a:pt x="250" y="396"/>
                  </a:cubicBezTo>
                  <a:cubicBezTo>
                    <a:pt x="279" y="293"/>
                    <a:pt x="279" y="176"/>
                    <a:pt x="294" y="103"/>
                  </a:cubicBez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flipH="1">
              <a:off x="10073018" y="1863905"/>
              <a:ext cx="389280" cy="504546"/>
            </a:xfrm>
            <a:custGeom>
              <a:avLst/>
              <a:gdLst/>
              <a:ahLst/>
              <a:cxnLst/>
              <a:rect l="l" t="t" r="r" b="b"/>
              <a:pathLst>
                <a:path w="4978" h="6452" extrusionOk="0">
                  <a:moveTo>
                    <a:pt x="516" y="2734"/>
                  </a:moveTo>
                  <a:cubicBezTo>
                    <a:pt x="535" y="2734"/>
                    <a:pt x="553" y="2735"/>
                    <a:pt x="571" y="2738"/>
                  </a:cubicBezTo>
                  <a:cubicBezTo>
                    <a:pt x="626" y="2742"/>
                    <a:pt x="678" y="2757"/>
                    <a:pt x="727" y="2781"/>
                  </a:cubicBezTo>
                  <a:lnTo>
                    <a:pt x="727" y="2781"/>
                  </a:lnTo>
                  <a:cubicBezTo>
                    <a:pt x="729" y="2894"/>
                    <a:pt x="723" y="3010"/>
                    <a:pt x="703" y="3119"/>
                  </a:cubicBezTo>
                  <a:cubicBezTo>
                    <a:pt x="688" y="3192"/>
                    <a:pt x="645" y="3265"/>
                    <a:pt x="586" y="3324"/>
                  </a:cubicBezTo>
                  <a:cubicBezTo>
                    <a:pt x="530" y="3346"/>
                    <a:pt x="474" y="3377"/>
                    <a:pt x="417" y="3377"/>
                  </a:cubicBezTo>
                  <a:cubicBezTo>
                    <a:pt x="400" y="3377"/>
                    <a:pt x="383" y="3375"/>
                    <a:pt x="366" y="3368"/>
                  </a:cubicBezTo>
                  <a:cubicBezTo>
                    <a:pt x="220" y="3338"/>
                    <a:pt x="103" y="3148"/>
                    <a:pt x="147" y="2987"/>
                  </a:cubicBezTo>
                  <a:cubicBezTo>
                    <a:pt x="199" y="2843"/>
                    <a:pt x="358" y="2734"/>
                    <a:pt x="516" y="2734"/>
                  </a:cubicBezTo>
                  <a:close/>
                  <a:moveTo>
                    <a:pt x="147" y="1"/>
                  </a:moveTo>
                  <a:cubicBezTo>
                    <a:pt x="147" y="30"/>
                    <a:pt x="176" y="59"/>
                    <a:pt x="191" y="132"/>
                  </a:cubicBezTo>
                  <a:cubicBezTo>
                    <a:pt x="205" y="206"/>
                    <a:pt x="249" y="323"/>
                    <a:pt x="293" y="469"/>
                  </a:cubicBezTo>
                  <a:cubicBezTo>
                    <a:pt x="396" y="762"/>
                    <a:pt x="513" y="1172"/>
                    <a:pt x="615" y="1728"/>
                  </a:cubicBezTo>
                  <a:cubicBezTo>
                    <a:pt x="659" y="2006"/>
                    <a:pt x="703" y="2299"/>
                    <a:pt x="718" y="2621"/>
                  </a:cubicBezTo>
                  <a:cubicBezTo>
                    <a:pt x="720" y="2647"/>
                    <a:pt x="722" y="2673"/>
                    <a:pt x="724" y="2699"/>
                  </a:cubicBezTo>
                  <a:lnTo>
                    <a:pt x="724" y="2699"/>
                  </a:lnTo>
                  <a:cubicBezTo>
                    <a:pt x="675" y="2680"/>
                    <a:pt x="624" y="2669"/>
                    <a:pt x="571" y="2665"/>
                  </a:cubicBezTo>
                  <a:cubicBezTo>
                    <a:pt x="551" y="2662"/>
                    <a:pt x="529" y="2661"/>
                    <a:pt x="508" y="2661"/>
                  </a:cubicBezTo>
                  <a:cubicBezTo>
                    <a:pt x="320" y="2661"/>
                    <a:pt x="125" y="2775"/>
                    <a:pt x="59" y="2972"/>
                  </a:cubicBezTo>
                  <a:cubicBezTo>
                    <a:pt x="0" y="3192"/>
                    <a:pt x="147" y="3412"/>
                    <a:pt x="352" y="3470"/>
                  </a:cubicBezTo>
                  <a:cubicBezTo>
                    <a:pt x="367" y="3472"/>
                    <a:pt x="382" y="3473"/>
                    <a:pt x="396" y="3473"/>
                  </a:cubicBezTo>
                  <a:cubicBezTo>
                    <a:pt x="495" y="3473"/>
                    <a:pt x="581" y="3431"/>
                    <a:pt x="645" y="3368"/>
                  </a:cubicBezTo>
                  <a:cubicBezTo>
                    <a:pt x="718" y="3295"/>
                    <a:pt x="762" y="3207"/>
                    <a:pt x="776" y="3119"/>
                  </a:cubicBezTo>
                  <a:cubicBezTo>
                    <a:pt x="808" y="3016"/>
                    <a:pt x="814" y="2921"/>
                    <a:pt x="810" y="2830"/>
                  </a:cubicBezTo>
                  <a:lnTo>
                    <a:pt x="810" y="2830"/>
                  </a:lnTo>
                  <a:cubicBezTo>
                    <a:pt x="894" y="2890"/>
                    <a:pt x="963" y="2973"/>
                    <a:pt x="1011" y="3060"/>
                  </a:cubicBezTo>
                  <a:cubicBezTo>
                    <a:pt x="1098" y="3251"/>
                    <a:pt x="1128" y="3441"/>
                    <a:pt x="1098" y="3646"/>
                  </a:cubicBezTo>
                  <a:cubicBezTo>
                    <a:pt x="1069" y="4056"/>
                    <a:pt x="879" y="4451"/>
                    <a:pt x="923" y="4876"/>
                  </a:cubicBezTo>
                  <a:cubicBezTo>
                    <a:pt x="937" y="5300"/>
                    <a:pt x="1142" y="5666"/>
                    <a:pt x="1391" y="5930"/>
                  </a:cubicBezTo>
                  <a:cubicBezTo>
                    <a:pt x="1669" y="6208"/>
                    <a:pt x="2006" y="6398"/>
                    <a:pt x="2328" y="6427"/>
                  </a:cubicBezTo>
                  <a:cubicBezTo>
                    <a:pt x="2424" y="6444"/>
                    <a:pt x="2518" y="6451"/>
                    <a:pt x="2610" y="6451"/>
                  </a:cubicBezTo>
                  <a:cubicBezTo>
                    <a:pt x="2838" y="6451"/>
                    <a:pt x="3052" y="6406"/>
                    <a:pt x="3250" y="6354"/>
                  </a:cubicBezTo>
                  <a:cubicBezTo>
                    <a:pt x="3499" y="6281"/>
                    <a:pt x="3733" y="6193"/>
                    <a:pt x="3953" y="6135"/>
                  </a:cubicBezTo>
                  <a:cubicBezTo>
                    <a:pt x="4173" y="6076"/>
                    <a:pt x="4363" y="6032"/>
                    <a:pt x="4509" y="6003"/>
                  </a:cubicBezTo>
                  <a:cubicBezTo>
                    <a:pt x="4623" y="5992"/>
                    <a:pt x="4717" y="5989"/>
                    <a:pt x="4789" y="5989"/>
                  </a:cubicBezTo>
                  <a:cubicBezTo>
                    <a:pt x="4869" y="5989"/>
                    <a:pt x="4924" y="5993"/>
                    <a:pt x="4953" y="5993"/>
                  </a:cubicBezTo>
                  <a:cubicBezTo>
                    <a:pt x="4970" y="5993"/>
                    <a:pt x="4978" y="5992"/>
                    <a:pt x="4978" y="5988"/>
                  </a:cubicBezTo>
                  <a:cubicBezTo>
                    <a:pt x="4978" y="5988"/>
                    <a:pt x="4865" y="5969"/>
                    <a:pt x="4641" y="5969"/>
                  </a:cubicBezTo>
                  <a:cubicBezTo>
                    <a:pt x="4584" y="5969"/>
                    <a:pt x="4521" y="5971"/>
                    <a:pt x="4451" y="5974"/>
                  </a:cubicBezTo>
                  <a:cubicBezTo>
                    <a:pt x="4304" y="5988"/>
                    <a:pt x="4114" y="6032"/>
                    <a:pt x="3895" y="6076"/>
                  </a:cubicBezTo>
                  <a:cubicBezTo>
                    <a:pt x="3704" y="6135"/>
                    <a:pt x="3455" y="6208"/>
                    <a:pt x="3192" y="6281"/>
                  </a:cubicBezTo>
                  <a:cubicBezTo>
                    <a:pt x="3004" y="6333"/>
                    <a:pt x="2793" y="6378"/>
                    <a:pt x="2576" y="6378"/>
                  </a:cubicBezTo>
                  <a:cubicBezTo>
                    <a:pt x="2489" y="6378"/>
                    <a:pt x="2401" y="6371"/>
                    <a:pt x="2313" y="6354"/>
                  </a:cubicBezTo>
                  <a:cubicBezTo>
                    <a:pt x="1991" y="6296"/>
                    <a:pt x="1684" y="6135"/>
                    <a:pt x="1435" y="5886"/>
                  </a:cubicBezTo>
                  <a:cubicBezTo>
                    <a:pt x="1172" y="5622"/>
                    <a:pt x="996" y="5256"/>
                    <a:pt x="967" y="4876"/>
                  </a:cubicBezTo>
                  <a:cubicBezTo>
                    <a:pt x="952" y="4495"/>
                    <a:pt x="1142" y="4100"/>
                    <a:pt x="1172" y="3661"/>
                  </a:cubicBezTo>
                  <a:cubicBezTo>
                    <a:pt x="1215" y="3441"/>
                    <a:pt x="1186" y="3221"/>
                    <a:pt x="1084" y="3031"/>
                  </a:cubicBezTo>
                  <a:cubicBezTo>
                    <a:pt x="1020" y="2912"/>
                    <a:pt x="922" y="2805"/>
                    <a:pt x="804" y="2738"/>
                  </a:cubicBezTo>
                  <a:lnTo>
                    <a:pt x="804" y="2738"/>
                  </a:lnTo>
                  <a:cubicBezTo>
                    <a:pt x="800" y="2694"/>
                    <a:pt x="795" y="2650"/>
                    <a:pt x="791" y="2606"/>
                  </a:cubicBezTo>
                  <a:cubicBezTo>
                    <a:pt x="776" y="2270"/>
                    <a:pt x="732" y="1977"/>
                    <a:pt x="688" y="1713"/>
                  </a:cubicBezTo>
                  <a:cubicBezTo>
                    <a:pt x="571" y="1172"/>
                    <a:pt x="440" y="733"/>
                    <a:pt x="337" y="440"/>
                  </a:cubicBezTo>
                  <a:cubicBezTo>
                    <a:pt x="279" y="293"/>
                    <a:pt x="249" y="191"/>
                    <a:pt x="205" y="118"/>
                  </a:cubicBezTo>
                  <a:lnTo>
                    <a:pt x="1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flipH="1">
              <a:off x="9017477" y="1850142"/>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flipH="1">
              <a:off x="9101072" y="2335606"/>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flipH="1">
              <a:off x="9309399" y="2062924"/>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flipH="1">
              <a:off x="9291100" y="2037196"/>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flipH="1">
              <a:off x="10577877" y="1410581"/>
              <a:ext cx="18377" cy="44730"/>
            </a:xfrm>
            <a:custGeom>
              <a:avLst/>
              <a:gdLst/>
              <a:ahLst/>
              <a:cxnLst/>
              <a:rect l="l" t="t" r="r" b="b"/>
              <a:pathLst>
                <a:path w="235" h="572" extrusionOk="0">
                  <a:moveTo>
                    <a:pt x="220" y="0"/>
                  </a:moveTo>
                  <a:cubicBezTo>
                    <a:pt x="206" y="0"/>
                    <a:pt x="132" y="118"/>
                    <a:pt x="74" y="279"/>
                  </a:cubicBezTo>
                  <a:cubicBezTo>
                    <a:pt x="15" y="425"/>
                    <a:pt x="1" y="557"/>
                    <a:pt x="15" y="571"/>
                  </a:cubicBezTo>
                  <a:cubicBezTo>
                    <a:pt x="30" y="571"/>
                    <a:pt x="103" y="440"/>
                    <a:pt x="162" y="293"/>
                  </a:cubicBezTo>
                  <a:cubicBezTo>
                    <a:pt x="220" y="147"/>
                    <a:pt x="23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4"/>
          <p:cNvGrpSpPr/>
          <p:nvPr/>
        </p:nvGrpSpPr>
        <p:grpSpPr>
          <a:xfrm>
            <a:off x="7825375" y="2447285"/>
            <a:ext cx="785377" cy="2421158"/>
            <a:chOff x="7825375" y="2447285"/>
            <a:chExt cx="785377" cy="2421158"/>
          </a:xfrm>
        </p:grpSpPr>
        <p:sp>
          <p:nvSpPr>
            <p:cNvPr id="679" name="Google Shape;679;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019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505187" y="606811"/>
            <a:ext cx="6209045" cy="1222082"/>
          </a:xfrm>
          <a:prstGeom prst="rect">
            <a:avLst/>
          </a:prstGeom>
        </p:spPr>
        <p:txBody>
          <a:bodyPr spcFirstLastPara="1" wrap="square" lIns="91425" tIns="91425" rIns="91425" bIns="91425" anchor="t" anchorCtr="0">
            <a:noAutofit/>
          </a:bodyPr>
          <a:lstStyle/>
          <a:p>
            <a:pPr marL="342900" indent="-342900" algn="l">
              <a:lnSpc>
                <a:spcPct val="100000"/>
              </a:lnSpc>
              <a:buFont typeface="Arial"/>
              <a:buChar char="•"/>
            </a:pPr>
            <a:r>
              <a:rPr lang="en-US" sz="2400" b="1">
                <a:solidFill>
                  <a:schemeClr val="accent5">
                    <a:lumMod val="50000"/>
                  </a:schemeClr>
                </a:solidFill>
                <a:latin typeface="Aptos Display"/>
                <a:cs typeface="Arial"/>
              </a:rPr>
              <a:t>Customer Behavior Understanding:</a:t>
            </a:r>
            <a:br>
              <a:rPr lang="en-US" sz="2400" b="1">
                <a:solidFill>
                  <a:schemeClr val="accent5">
                    <a:lumMod val="50000"/>
                  </a:schemeClr>
                </a:solidFill>
                <a:latin typeface="Aptos Display"/>
                <a:cs typeface="Arial"/>
              </a:rPr>
            </a:br>
            <a:r>
              <a:rPr lang="en-US" sz="2000" b="1">
                <a:solidFill>
                  <a:srgbClr val="222222"/>
                </a:solidFill>
                <a:latin typeface="Arial"/>
                <a:cs typeface="Arial"/>
              </a:rPr>
              <a:t>    </a:t>
            </a:r>
            <a:r>
              <a:rPr lang="en-US" sz="2000" b="1">
                <a:solidFill>
                  <a:schemeClr val="tx2"/>
                </a:solidFill>
                <a:latin typeface="Arial"/>
                <a:cs typeface="Arial"/>
              </a:rPr>
              <a:t>  </a:t>
            </a:r>
            <a:r>
              <a:rPr lang="en-US" sz="2000" b="1">
                <a:solidFill>
                  <a:schemeClr val="tx2"/>
                </a:solidFill>
                <a:latin typeface="Aptos Display"/>
                <a:cs typeface="Arial"/>
              </a:rPr>
              <a:t>  Problem:</a:t>
            </a:r>
            <a:r>
              <a:rPr lang="en-US" sz="2000" b="1">
                <a:solidFill>
                  <a:srgbClr val="222222"/>
                </a:solidFill>
                <a:latin typeface="Arial"/>
                <a:cs typeface="Arial"/>
              </a:rPr>
              <a:t> </a:t>
            </a:r>
            <a:r>
              <a:rPr lang="en-US" sz="2400" b="1">
                <a:solidFill>
                  <a:schemeClr val="accent4"/>
                </a:solidFill>
                <a:latin typeface="Angsana New"/>
                <a:cs typeface="Arial"/>
              </a:rPr>
              <a:t>Understanding how customers behave on the online retail platform.</a:t>
            </a:r>
            <a:br>
              <a:rPr lang="en-US" sz="2400" b="1">
                <a:latin typeface="Aptos Display"/>
                <a:cs typeface="Arial"/>
              </a:rPr>
            </a:br>
            <a:r>
              <a:rPr lang="en-US" sz="2400" b="1">
                <a:solidFill>
                  <a:schemeClr val="accent4"/>
                </a:solidFill>
                <a:latin typeface="Aptos Display"/>
                <a:cs typeface="Arial"/>
              </a:rPr>
              <a:t> </a:t>
            </a:r>
            <a:endParaRPr lang="en-US" sz="2400">
              <a:solidFill>
                <a:schemeClr val="accent4"/>
              </a:solidFill>
              <a:latin typeface="Aptos Display"/>
              <a:cs typeface="Arial"/>
            </a:endParaRPr>
          </a:p>
        </p:txBody>
      </p:sp>
      <p:grpSp>
        <p:nvGrpSpPr>
          <p:cNvPr id="630" name="Google Shape;630;p34"/>
          <p:cNvGrpSpPr/>
          <p:nvPr/>
        </p:nvGrpSpPr>
        <p:grpSpPr>
          <a:xfrm>
            <a:off x="-104078" y="4330553"/>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24;p34">
            <a:extLst>
              <a:ext uri="{FF2B5EF4-FFF2-40B4-BE49-F238E27FC236}">
                <a16:creationId xmlns:a16="http://schemas.microsoft.com/office/drawing/2014/main" id="{0E62A53A-DB99-D9E8-49A2-0DDD28D24F10}"/>
              </a:ext>
            </a:extLst>
          </p:cNvPr>
          <p:cNvSpPr txBox="1">
            <a:spLocks/>
          </p:cNvSpPr>
          <p:nvPr/>
        </p:nvSpPr>
        <p:spPr>
          <a:xfrm>
            <a:off x="582105" y="2107088"/>
            <a:ext cx="6209045" cy="1071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3600"/>
              <a:buFont typeface="Archivo Black"/>
              <a:buNone/>
              <a:defRPr sz="43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342900" indent="-342900" algn="l">
              <a:lnSpc>
                <a:spcPct val="100000"/>
              </a:lnSpc>
              <a:buFont typeface="Arial"/>
              <a:buChar char="•"/>
            </a:pPr>
            <a:r>
              <a:rPr lang="en-US" sz="2400" b="1">
                <a:solidFill>
                  <a:schemeClr val="accent5">
                    <a:lumMod val="50000"/>
                  </a:schemeClr>
                </a:solidFill>
                <a:latin typeface="Aptos Display"/>
                <a:cs typeface="Arial"/>
              </a:rPr>
              <a:t>Product Performance:</a:t>
            </a:r>
          </a:p>
          <a:p>
            <a:pPr algn="l">
              <a:lnSpc>
                <a:spcPct val="100000"/>
              </a:lnSpc>
            </a:pPr>
            <a:r>
              <a:rPr lang="en-US" sz="2000" b="1">
                <a:solidFill>
                  <a:schemeClr val="tx2"/>
                </a:solidFill>
                <a:cs typeface="Arial"/>
              </a:rPr>
              <a:t>            </a:t>
            </a:r>
            <a:r>
              <a:rPr lang="en-US" sz="2000" b="1">
                <a:solidFill>
                  <a:schemeClr val="tx2"/>
                </a:solidFill>
                <a:latin typeface="Aptos Display"/>
                <a:cs typeface="Arial"/>
              </a:rPr>
              <a:t>Problem:</a:t>
            </a:r>
            <a:r>
              <a:rPr lang="en-US" sz="2000" b="1">
                <a:solidFill>
                  <a:srgbClr val="222222"/>
                </a:solidFill>
                <a:latin typeface="Arial"/>
                <a:cs typeface="Arial"/>
              </a:rPr>
              <a:t> </a:t>
            </a:r>
            <a:r>
              <a:rPr lang="en-US" sz="2400" b="1">
                <a:solidFill>
                  <a:schemeClr val="accent4"/>
                </a:solidFill>
                <a:latin typeface="Angsana New"/>
                <a:cs typeface="Arial"/>
              </a:rPr>
              <a:t>Segregating customers into meaningful segments for targeted marketing.</a:t>
            </a:r>
          </a:p>
        </p:txBody>
      </p:sp>
      <p:sp>
        <p:nvSpPr>
          <p:cNvPr id="6" name="Google Shape;624;p34">
            <a:extLst>
              <a:ext uri="{FF2B5EF4-FFF2-40B4-BE49-F238E27FC236}">
                <a16:creationId xmlns:a16="http://schemas.microsoft.com/office/drawing/2014/main" id="{46285BD9-40B3-C1B5-0CCD-35E95532C5AC}"/>
              </a:ext>
            </a:extLst>
          </p:cNvPr>
          <p:cNvSpPr txBox="1">
            <a:spLocks/>
          </p:cNvSpPr>
          <p:nvPr/>
        </p:nvSpPr>
        <p:spPr>
          <a:xfrm>
            <a:off x="614454" y="3584360"/>
            <a:ext cx="6209045" cy="1071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3600"/>
              <a:buFont typeface="Archivo Black"/>
              <a:buNone/>
              <a:defRPr sz="43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342900" indent="-342900" algn="l">
              <a:lnSpc>
                <a:spcPct val="100000"/>
              </a:lnSpc>
              <a:buFont typeface="Arial"/>
              <a:buChar char="•"/>
            </a:pPr>
            <a:r>
              <a:rPr lang="en-US" sz="2400" b="1">
                <a:solidFill>
                  <a:schemeClr val="accent5">
                    <a:lumMod val="50000"/>
                  </a:schemeClr>
                </a:solidFill>
                <a:latin typeface="Aptos Display"/>
                <a:cs typeface="Arial"/>
              </a:rPr>
              <a:t>Sales Trends and Seasonality:</a:t>
            </a:r>
          </a:p>
          <a:p>
            <a:pPr algn="l">
              <a:lnSpc>
                <a:spcPct val="100000"/>
              </a:lnSpc>
            </a:pPr>
            <a:r>
              <a:rPr lang="en-US" sz="2000" b="1">
                <a:solidFill>
                  <a:schemeClr val="tx2"/>
                </a:solidFill>
                <a:cs typeface="Arial"/>
              </a:rPr>
              <a:t>          </a:t>
            </a:r>
            <a:r>
              <a:rPr lang="en-US" sz="2000" b="1">
                <a:solidFill>
                  <a:schemeClr val="tx2"/>
                </a:solidFill>
                <a:latin typeface="Aptos Display"/>
                <a:cs typeface="Arial"/>
              </a:rPr>
              <a:t>Problem:</a:t>
            </a:r>
            <a:r>
              <a:rPr lang="en-US" sz="2000" b="1">
                <a:solidFill>
                  <a:srgbClr val="222222"/>
                </a:solidFill>
                <a:latin typeface="Arial"/>
                <a:cs typeface="Arial"/>
              </a:rPr>
              <a:t> </a:t>
            </a:r>
            <a:r>
              <a:rPr lang="en-US" sz="2400" b="1">
                <a:solidFill>
                  <a:schemeClr val="accent4"/>
                </a:solidFill>
                <a:latin typeface="Angsana New"/>
                <a:cs typeface="Arial"/>
              </a:rPr>
              <a:t>Understanding sales trends over time and identifying seasonal patterns.</a:t>
            </a:r>
          </a:p>
        </p:txBody>
      </p:sp>
    </p:spTree>
    <p:extLst>
      <p:ext uri="{BB962C8B-B14F-4D97-AF65-F5344CB8AC3E}">
        <p14:creationId xmlns:p14="http://schemas.microsoft.com/office/powerpoint/2010/main" val="194091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1346260" y="2105651"/>
            <a:ext cx="4591594" cy="114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400" b="1" i="0">
                <a:effectLst/>
                <a:latin typeface="Bangla Sangam MN" panose="02000000000000000000" pitchFamily="2" charset="0"/>
                <a:cs typeface="Bangla Sangam MN" panose="02000000000000000000" pitchFamily="2" charset="0"/>
              </a:rPr>
              <a:t>Data </a:t>
            </a:r>
            <a:br>
              <a:rPr lang="en-US" sz="4400" b="1" i="0">
                <a:effectLst/>
                <a:latin typeface="Bangla Sangam MN" panose="02000000000000000000" pitchFamily="2" charset="0"/>
                <a:cs typeface="Bangla Sangam MN" panose="02000000000000000000" pitchFamily="2" charset="0"/>
              </a:rPr>
            </a:br>
            <a:r>
              <a:rPr lang="en-US" sz="4400" b="1" i="0">
                <a:effectLst/>
                <a:latin typeface="Bangla Sangam MN" panose="02000000000000000000" pitchFamily="2" charset="0"/>
                <a:cs typeface="Bangla Sangam MN" panose="02000000000000000000" pitchFamily="2" charset="0"/>
              </a:rPr>
              <a:t>Exploration</a:t>
            </a:r>
            <a:endParaRPr lang="en-US" sz="4400">
              <a:latin typeface="Bangla Sangam MN" panose="02000000000000000000" pitchFamily="2" charset="0"/>
              <a:cs typeface="Bangla Sangam MN" panose="02000000000000000000" pitchFamily="2" charset="0"/>
            </a:endParaRPr>
          </a:p>
        </p:txBody>
      </p:sp>
      <p:sp>
        <p:nvSpPr>
          <p:cNvPr id="626" name="Google Shape;626;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grpSp>
        <p:nvGrpSpPr>
          <p:cNvPr id="627" name="Google Shape;627;p34"/>
          <p:cNvGrpSpPr/>
          <p:nvPr/>
        </p:nvGrpSpPr>
        <p:grpSpPr>
          <a:xfrm>
            <a:off x="5461950" y="522238"/>
            <a:ext cx="2250830" cy="3661147"/>
            <a:chOff x="5401837" y="470183"/>
            <a:chExt cx="2068777" cy="3107670"/>
          </a:xfrm>
        </p:grpSpPr>
        <p:sp>
          <p:nvSpPr>
            <p:cNvPr id="628" name="Google Shape;628;p34"/>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4"/>
          <p:cNvGrpSpPr/>
          <p:nvPr/>
        </p:nvGrpSpPr>
        <p:grpSpPr>
          <a:xfrm>
            <a:off x="143931" y="3252251"/>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34"/>
          <p:cNvGrpSpPr/>
          <p:nvPr/>
        </p:nvGrpSpPr>
        <p:grpSpPr>
          <a:xfrm>
            <a:off x="6012926" y="1702676"/>
            <a:ext cx="1259732" cy="2362274"/>
            <a:chOff x="8936226" y="1196470"/>
            <a:chExt cx="2416767" cy="3688689"/>
          </a:xfrm>
        </p:grpSpPr>
        <p:sp>
          <p:nvSpPr>
            <p:cNvPr id="634" name="Google Shape;634;p34"/>
            <p:cNvSpPr/>
            <p:nvPr/>
          </p:nvSpPr>
          <p:spPr>
            <a:xfrm flipH="1">
              <a:off x="9621961" y="1803301"/>
              <a:ext cx="785363" cy="776526"/>
            </a:xfrm>
            <a:custGeom>
              <a:avLst/>
              <a:gdLst/>
              <a:ahLst/>
              <a:cxnLst/>
              <a:rect l="l" t="t" r="r" b="b"/>
              <a:pathLst>
                <a:path w="10043" h="9930" extrusionOk="0">
                  <a:moveTo>
                    <a:pt x="8464" y="0"/>
                  </a:moveTo>
                  <a:cubicBezTo>
                    <a:pt x="8007" y="0"/>
                    <a:pt x="7162" y="139"/>
                    <a:pt x="6427" y="1025"/>
                  </a:cubicBezTo>
                  <a:cubicBezTo>
                    <a:pt x="5358" y="2298"/>
                    <a:pt x="2430" y="5651"/>
                    <a:pt x="2167" y="6031"/>
                  </a:cubicBezTo>
                  <a:cubicBezTo>
                    <a:pt x="1918" y="6412"/>
                    <a:pt x="0" y="9149"/>
                    <a:pt x="1318" y="9852"/>
                  </a:cubicBezTo>
                  <a:cubicBezTo>
                    <a:pt x="1417" y="9905"/>
                    <a:pt x="1531" y="9930"/>
                    <a:pt x="1655" y="9930"/>
                  </a:cubicBezTo>
                  <a:cubicBezTo>
                    <a:pt x="3168" y="9930"/>
                    <a:pt x="6295" y="6265"/>
                    <a:pt x="6295" y="6265"/>
                  </a:cubicBezTo>
                  <a:lnTo>
                    <a:pt x="9809" y="1918"/>
                  </a:lnTo>
                  <a:cubicBezTo>
                    <a:pt x="9955" y="1727"/>
                    <a:pt x="10043" y="1493"/>
                    <a:pt x="10043" y="1259"/>
                  </a:cubicBezTo>
                  <a:cubicBezTo>
                    <a:pt x="10043" y="1039"/>
                    <a:pt x="9955" y="790"/>
                    <a:pt x="9677" y="615"/>
                  </a:cubicBezTo>
                  <a:cubicBezTo>
                    <a:pt x="9208" y="307"/>
                    <a:pt x="8798" y="29"/>
                    <a:pt x="8798" y="29"/>
                  </a:cubicBezTo>
                  <a:cubicBezTo>
                    <a:pt x="8798" y="29"/>
                    <a:pt x="8671" y="0"/>
                    <a:pt x="8464"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flipH="1">
              <a:off x="9719244" y="1815813"/>
              <a:ext cx="99705" cy="194327"/>
            </a:xfrm>
            <a:custGeom>
              <a:avLst/>
              <a:gdLst/>
              <a:ahLst/>
              <a:cxnLst/>
              <a:rect l="l" t="t" r="r" b="b"/>
              <a:pathLst>
                <a:path w="1275" h="2485" extrusionOk="0">
                  <a:moveTo>
                    <a:pt x="1245" y="1"/>
                  </a:moveTo>
                  <a:cubicBezTo>
                    <a:pt x="1245" y="1"/>
                    <a:pt x="1216" y="74"/>
                    <a:pt x="1245" y="206"/>
                  </a:cubicBezTo>
                  <a:cubicBezTo>
                    <a:pt x="1245" y="323"/>
                    <a:pt x="1216" y="513"/>
                    <a:pt x="1216" y="733"/>
                  </a:cubicBezTo>
                  <a:cubicBezTo>
                    <a:pt x="1216" y="967"/>
                    <a:pt x="1201" y="1230"/>
                    <a:pt x="1201" y="1523"/>
                  </a:cubicBezTo>
                  <a:lnTo>
                    <a:pt x="1201" y="1977"/>
                  </a:lnTo>
                  <a:cubicBezTo>
                    <a:pt x="1187" y="2124"/>
                    <a:pt x="1143" y="2299"/>
                    <a:pt x="1026" y="2358"/>
                  </a:cubicBezTo>
                  <a:cubicBezTo>
                    <a:pt x="988" y="2378"/>
                    <a:pt x="949" y="2387"/>
                    <a:pt x="909" y="2387"/>
                  </a:cubicBezTo>
                  <a:cubicBezTo>
                    <a:pt x="808" y="2387"/>
                    <a:pt x="704" y="2329"/>
                    <a:pt x="630" y="2255"/>
                  </a:cubicBezTo>
                  <a:cubicBezTo>
                    <a:pt x="542" y="2138"/>
                    <a:pt x="484" y="1992"/>
                    <a:pt x="455" y="1845"/>
                  </a:cubicBezTo>
                  <a:cubicBezTo>
                    <a:pt x="381" y="1567"/>
                    <a:pt x="367" y="1304"/>
                    <a:pt x="308" y="1084"/>
                  </a:cubicBezTo>
                  <a:cubicBezTo>
                    <a:pt x="250" y="865"/>
                    <a:pt x="191" y="689"/>
                    <a:pt x="118" y="586"/>
                  </a:cubicBezTo>
                  <a:cubicBezTo>
                    <a:pt x="89" y="528"/>
                    <a:pt x="45" y="499"/>
                    <a:pt x="30" y="469"/>
                  </a:cubicBezTo>
                  <a:lnTo>
                    <a:pt x="1" y="440"/>
                  </a:lnTo>
                  <a:lnTo>
                    <a:pt x="1" y="440"/>
                  </a:lnTo>
                  <a:cubicBezTo>
                    <a:pt x="1" y="440"/>
                    <a:pt x="30" y="499"/>
                    <a:pt x="89" y="601"/>
                  </a:cubicBezTo>
                  <a:cubicBezTo>
                    <a:pt x="133" y="718"/>
                    <a:pt x="191" y="879"/>
                    <a:pt x="235" y="1099"/>
                  </a:cubicBezTo>
                  <a:cubicBezTo>
                    <a:pt x="264" y="1318"/>
                    <a:pt x="294" y="1567"/>
                    <a:pt x="367" y="1860"/>
                  </a:cubicBezTo>
                  <a:cubicBezTo>
                    <a:pt x="396" y="2006"/>
                    <a:pt x="455" y="2182"/>
                    <a:pt x="557" y="2299"/>
                  </a:cubicBezTo>
                  <a:cubicBezTo>
                    <a:pt x="643" y="2396"/>
                    <a:pt x="776" y="2485"/>
                    <a:pt x="910" y="2485"/>
                  </a:cubicBezTo>
                  <a:cubicBezTo>
                    <a:pt x="959" y="2485"/>
                    <a:pt x="1008" y="2473"/>
                    <a:pt x="1055" y="2446"/>
                  </a:cubicBezTo>
                  <a:cubicBezTo>
                    <a:pt x="1143" y="2402"/>
                    <a:pt x="1201" y="2328"/>
                    <a:pt x="1245" y="2226"/>
                  </a:cubicBezTo>
                  <a:cubicBezTo>
                    <a:pt x="1260" y="2138"/>
                    <a:pt x="1274" y="2050"/>
                    <a:pt x="1274" y="1977"/>
                  </a:cubicBezTo>
                  <a:lnTo>
                    <a:pt x="1274" y="1523"/>
                  </a:lnTo>
                  <a:lnTo>
                    <a:pt x="1274" y="733"/>
                  </a:lnTo>
                  <a:cubicBezTo>
                    <a:pt x="1260" y="513"/>
                    <a:pt x="1260" y="323"/>
                    <a:pt x="1260" y="206"/>
                  </a:cubicBezTo>
                  <a:cubicBezTo>
                    <a:pt x="1260" y="74"/>
                    <a:pt x="1245" y="1"/>
                    <a:pt x="1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flipH="1">
              <a:off x="9672324" y="1848891"/>
              <a:ext cx="55053" cy="118317"/>
            </a:xfrm>
            <a:custGeom>
              <a:avLst/>
              <a:gdLst/>
              <a:ahLst/>
              <a:cxnLst/>
              <a:rect l="l" t="t" r="r" b="b"/>
              <a:pathLst>
                <a:path w="704" h="1513" extrusionOk="0">
                  <a:moveTo>
                    <a:pt x="685" y="1"/>
                  </a:moveTo>
                  <a:cubicBezTo>
                    <a:pt x="652" y="1"/>
                    <a:pt x="550" y="354"/>
                    <a:pt x="367" y="749"/>
                  </a:cubicBezTo>
                  <a:cubicBezTo>
                    <a:pt x="177" y="1188"/>
                    <a:pt x="1" y="1496"/>
                    <a:pt x="16" y="1510"/>
                  </a:cubicBezTo>
                  <a:cubicBezTo>
                    <a:pt x="16" y="1512"/>
                    <a:pt x="17" y="1512"/>
                    <a:pt x="19" y="1512"/>
                  </a:cubicBezTo>
                  <a:cubicBezTo>
                    <a:pt x="52" y="1512"/>
                    <a:pt x="273" y="1226"/>
                    <a:pt x="455" y="807"/>
                  </a:cubicBezTo>
                  <a:cubicBezTo>
                    <a:pt x="660" y="383"/>
                    <a:pt x="704" y="2"/>
                    <a:pt x="689" y="2"/>
                  </a:cubicBezTo>
                  <a:cubicBezTo>
                    <a:pt x="688" y="1"/>
                    <a:pt x="687" y="1"/>
                    <a:pt x="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flipH="1">
              <a:off x="9618523" y="1885645"/>
              <a:ext cx="105414" cy="98297"/>
            </a:xfrm>
            <a:custGeom>
              <a:avLst/>
              <a:gdLst/>
              <a:ahLst/>
              <a:cxnLst/>
              <a:rect l="l" t="t" r="r" b="b"/>
              <a:pathLst>
                <a:path w="1348" h="1257" extrusionOk="0">
                  <a:moveTo>
                    <a:pt x="1317" y="0"/>
                  </a:moveTo>
                  <a:cubicBezTo>
                    <a:pt x="1293" y="0"/>
                    <a:pt x="1004" y="376"/>
                    <a:pt x="660" y="835"/>
                  </a:cubicBezTo>
                  <a:cubicBezTo>
                    <a:pt x="586" y="952"/>
                    <a:pt x="499" y="1084"/>
                    <a:pt x="411" y="1128"/>
                  </a:cubicBezTo>
                  <a:cubicBezTo>
                    <a:pt x="358" y="1163"/>
                    <a:pt x="294" y="1183"/>
                    <a:pt x="235" y="1183"/>
                  </a:cubicBezTo>
                  <a:cubicBezTo>
                    <a:pt x="197" y="1183"/>
                    <a:pt x="162" y="1175"/>
                    <a:pt x="133" y="1157"/>
                  </a:cubicBezTo>
                  <a:cubicBezTo>
                    <a:pt x="74" y="1113"/>
                    <a:pt x="59" y="1026"/>
                    <a:pt x="74" y="982"/>
                  </a:cubicBezTo>
                  <a:cubicBezTo>
                    <a:pt x="103" y="938"/>
                    <a:pt x="118" y="908"/>
                    <a:pt x="118" y="908"/>
                  </a:cubicBezTo>
                  <a:lnTo>
                    <a:pt x="118" y="908"/>
                  </a:lnTo>
                  <a:cubicBezTo>
                    <a:pt x="118" y="908"/>
                    <a:pt x="74" y="908"/>
                    <a:pt x="45" y="967"/>
                  </a:cubicBezTo>
                  <a:cubicBezTo>
                    <a:pt x="30" y="1026"/>
                    <a:pt x="1" y="1113"/>
                    <a:pt x="103" y="1201"/>
                  </a:cubicBezTo>
                  <a:cubicBezTo>
                    <a:pt x="147" y="1238"/>
                    <a:pt x="206" y="1256"/>
                    <a:pt x="270" y="1256"/>
                  </a:cubicBezTo>
                  <a:cubicBezTo>
                    <a:pt x="334" y="1256"/>
                    <a:pt x="403" y="1238"/>
                    <a:pt x="469" y="1201"/>
                  </a:cubicBezTo>
                  <a:cubicBezTo>
                    <a:pt x="586" y="1143"/>
                    <a:pt x="660" y="1011"/>
                    <a:pt x="762" y="894"/>
                  </a:cubicBezTo>
                  <a:cubicBezTo>
                    <a:pt x="1084" y="425"/>
                    <a:pt x="1348" y="15"/>
                    <a:pt x="1318" y="1"/>
                  </a:cubicBezTo>
                  <a:cubicBezTo>
                    <a:pt x="1318" y="1"/>
                    <a:pt x="1318" y="0"/>
                    <a:pt x="1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flipH="1">
              <a:off x="9793768" y="1895889"/>
              <a:ext cx="73273" cy="143419"/>
            </a:xfrm>
            <a:custGeom>
              <a:avLst/>
              <a:gdLst/>
              <a:ahLst/>
              <a:cxnLst/>
              <a:rect l="l" t="t" r="r" b="b"/>
              <a:pathLst>
                <a:path w="937" h="1834" extrusionOk="0">
                  <a:moveTo>
                    <a:pt x="922" y="1"/>
                  </a:moveTo>
                  <a:cubicBezTo>
                    <a:pt x="902" y="1"/>
                    <a:pt x="622" y="174"/>
                    <a:pt x="247" y="427"/>
                  </a:cubicBezTo>
                  <a:lnTo>
                    <a:pt x="247" y="427"/>
                  </a:lnTo>
                  <a:cubicBezTo>
                    <a:pt x="227" y="433"/>
                    <a:pt x="209" y="442"/>
                    <a:pt x="191" y="455"/>
                  </a:cubicBezTo>
                  <a:lnTo>
                    <a:pt x="250" y="529"/>
                  </a:lnTo>
                  <a:cubicBezTo>
                    <a:pt x="253" y="526"/>
                    <a:pt x="256" y="524"/>
                    <a:pt x="259" y="522"/>
                  </a:cubicBezTo>
                  <a:lnTo>
                    <a:pt x="259" y="522"/>
                  </a:lnTo>
                  <a:lnTo>
                    <a:pt x="264" y="529"/>
                  </a:lnTo>
                  <a:cubicBezTo>
                    <a:pt x="277" y="522"/>
                    <a:pt x="294" y="519"/>
                    <a:pt x="314" y="519"/>
                  </a:cubicBezTo>
                  <a:cubicBezTo>
                    <a:pt x="342" y="519"/>
                    <a:pt x="377" y="526"/>
                    <a:pt x="411" y="543"/>
                  </a:cubicBezTo>
                  <a:cubicBezTo>
                    <a:pt x="440" y="587"/>
                    <a:pt x="484" y="646"/>
                    <a:pt x="499" y="719"/>
                  </a:cubicBezTo>
                  <a:cubicBezTo>
                    <a:pt x="557" y="1056"/>
                    <a:pt x="411" y="1378"/>
                    <a:pt x="279" y="1553"/>
                  </a:cubicBezTo>
                  <a:cubicBezTo>
                    <a:pt x="133" y="1744"/>
                    <a:pt x="1" y="1817"/>
                    <a:pt x="30" y="1831"/>
                  </a:cubicBezTo>
                  <a:cubicBezTo>
                    <a:pt x="30" y="1833"/>
                    <a:pt x="31" y="1833"/>
                    <a:pt x="33" y="1833"/>
                  </a:cubicBezTo>
                  <a:cubicBezTo>
                    <a:pt x="54" y="1833"/>
                    <a:pt x="190" y="1756"/>
                    <a:pt x="338" y="1568"/>
                  </a:cubicBezTo>
                  <a:cubicBezTo>
                    <a:pt x="499" y="1392"/>
                    <a:pt x="645" y="1056"/>
                    <a:pt x="587" y="675"/>
                  </a:cubicBezTo>
                  <a:cubicBezTo>
                    <a:pt x="572" y="602"/>
                    <a:pt x="513" y="514"/>
                    <a:pt x="440" y="455"/>
                  </a:cubicBezTo>
                  <a:cubicBezTo>
                    <a:pt x="421" y="448"/>
                    <a:pt x="400" y="440"/>
                    <a:pt x="377" y="434"/>
                  </a:cubicBezTo>
                  <a:lnTo>
                    <a:pt x="377" y="434"/>
                  </a:lnTo>
                  <a:cubicBezTo>
                    <a:pt x="706" y="190"/>
                    <a:pt x="936" y="15"/>
                    <a:pt x="923" y="2"/>
                  </a:cubicBezTo>
                  <a:cubicBezTo>
                    <a:pt x="923" y="1"/>
                    <a:pt x="923"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flipH="1">
              <a:off x="10646536" y="2905683"/>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flipH="1">
              <a:off x="10276727" y="2783222"/>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flipH="1">
              <a:off x="10293931" y="2887384"/>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flipH="1">
              <a:off x="10351175" y="2925155"/>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flipH="1">
              <a:off x="10795349" y="2905683"/>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flipH="1">
              <a:off x="10522901" y="3686429"/>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flipH="1">
              <a:off x="10395825" y="4683555"/>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flipH="1">
              <a:off x="9784540" y="4225617"/>
              <a:ext cx="296534" cy="435183"/>
            </a:xfrm>
            <a:custGeom>
              <a:avLst/>
              <a:gdLst/>
              <a:ahLst/>
              <a:cxnLst/>
              <a:rect l="l" t="t" r="r" b="b"/>
              <a:pathLst>
                <a:path w="3792" h="5565" extrusionOk="0">
                  <a:moveTo>
                    <a:pt x="937" y="1"/>
                  </a:moveTo>
                  <a:lnTo>
                    <a:pt x="0" y="1641"/>
                  </a:lnTo>
                  <a:cubicBezTo>
                    <a:pt x="0" y="1641"/>
                    <a:pt x="2782" y="4891"/>
                    <a:pt x="3236" y="5432"/>
                  </a:cubicBezTo>
                  <a:cubicBezTo>
                    <a:pt x="3317" y="5525"/>
                    <a:pt x="3375" y="5564"/>
                    <a:pt x="3416" y="5564"/>
                  </a:cubicBezTo>
                  <a:cubicBezTo>
                    <a:pt x="3624" y="5564"/>
                    <a:pt x="3367" y="4539"/>
                    <a:pt x="3367" y="4539"/>
                  </a:cubicBezTo>
                  <a:lnTo>
                    <a:pt x="3792" y="3324"/>
                  </a:lnTo>
                  <a:lnTo>
                    <a:pt x="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flipH="1">
              <a:off x="9404408" y="2659588"/>
              <a:ext cx="1304063" cy="1874063"/>
            </a:xfrm>
            <a:custGeom>
              <a:avLst/>
              <a:gdLst/>
              <a:ahLst/>
              <a:cxnLst/>
              <a:rect l="l" t="t" r="r" b="b"/>
              <a:pathLst>
                <a:path w="16676" h="23965" extrusionOk="0">
                  <a:moveTo>
                    <a:pt x="7145" y="0"/>
                  </a:moveTo>
                  <a:lnTo>
                    <a:pt x="1" y="835"/>
                  </a:lnTo>
                  <a:lnTo>
                    <a:pt x="11024" y="10160"/>
                  </a:lnTo>
                  <a:lnTo>
                    <a:pt x="6647" y="22223"/>
                  </a:lnTo>
                  <a:lnTo>
                    <a:pt x="11991" y="23965"/>
                  </a:lnTo>
                  <a:cubicBezTo>
                    <a:pt x="11991" y="23965"/>
                    <a:pt x="16675" y="10160"/>
                    <a:pt x="16675" y="8593"/>
                  </a:cubicBezTo>
                  <a:cubicBezTo>
                    <a:pt x="16661" y="6705"/>
                    <a:pt x="7145" y="0"/>
                    <a:pt x="7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flipH="1">
              <a:off x="9814099" y="4685901"/>
              <a:ext cx="495944" cy="145608"/>
            </a:xfrm>
            <a:custGeom>
              <a:avLst/>
              <a:gdLst/>
              <a:ahLst/>
              <a:cxnLst/>
              <a:rect l="l" t="t" r="r" b="b"/>
              <a:pathLst>
                <a:path w="6342" h="1862" extrusionOk="0">
                  <a:moveTo>
                    <a:pt x="0" y="0"/>
                  </a:moveTo>
                  <a:lnTo>
                    <a:pt x="601" y="1801"/>
                  </a:lnTo>
                  <a:cubicBezTo>
                    <a:pt x="601" y="1801"/>
                    <a:pt x="4146" y="1861"/>
                    <a:pt x="5340" y="1861"/>
                  </a:cubicBezTo>
                  <a:cubicBezTo>
                    <a:pt x="5460" y="1861"/>
                    <a:pt x="5555" y="1861"/>
                    <a:pt x="5622" y="1859"/>
                  </a:cubicBezTo>
                  <a:cubicBezTo>
                    <a:pt x="5630" y="1859"/>
                    <a:pt x="5637" y="1859"/>
                    <a:pt x="5644" y="1859"/>
                  </a:cubicBezTo>
                  <a:cubicBezTo>
                    <a:pt x="6341" y="1859"/>
                    <a:pt x="5036" y="1171"/>
                    <a:pt x="5036" y="1171"/>
                  </a:cubicBezTo>
                  <a:lnTo>
                    <a:pt x="4392" y="5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flipH="1">
              <a:off x="10133700" y="1657927"/>
              <a:ext cx="803661" cy="996424"/>
            </a:xfrm>
            <a:custGeom>
              <a:avLst/>
              <a:gdLst/>
              <a:ahLst/>
              <a:cxnLst/>
              <a:rect l="l" t="t" r="r" b="b"/>
              <a:pathLst>
                <a:path w="10277" h="12742" extrusionOk="0">
                  <a:moveTo>
                    <a:pt x="4954" y="0"/>
                  </a:moveTo>
                  <a:cubicBezTo>
                    <a:pt x="3960" y="0"/>
                    <a:pt x="3002" y="114"/>
                    <a:pt x="2386" y="351"/>
                  </a:cubicBezTo>
                  <a:cubicBezTo>
                    <a:pt x="2386" y="351"/>
                    <a:pt x="220" y="1273"/>
                    <a:pt x="0" y="3220"/>
                  </a:cubicBezTo>
                  <a:lnTo>
                    <a:pt x="0" y="8168"/>
                  </a:lnTo>
                  <a:lnTo>
                    <a:pt x="29" y="10233"/>
                  </a:lnTo>
                  <a:cubicBezTo>
                    <a:pt x="29" y="10233"/>
                    <a:pt x="5271" y="12742"/>
                    <a:pt x="8414" y="12742"/>
                  </a:cubicBezTo>
                  <a:cubicBezTo>
                    <a:pt x="9209" y="12742"/>
                    <a:pt x="9869" y="12581"/>
                    <a:pt x="10277" y="12180"/>
                  </a:cubicBezTo>
                  <a:lnTo>
                    <a:pt x="9867" y="5621"/>
                  </a:lnTo>
                  <a:cubicBezTo>
                    <a:pt x="9838" y="4216"/>
                    <a:pt x="10013" y="1961"/>
                    <a:pt x="8974" y="1024"/>
                  </a:cubicBezTo>
                  <a:cubicBezTo>
                    <a:pt x="8769" y="849"/>
                    <a:pt x="8549" y="658"/>
                    <a:pt x="8315" y="541"/>
                  </a:cubicBezTo>
                  <a:cubicBezTo>
                    <a:pt x="7566" y="187"/>
                    <a:pt x="6230" y="0"/>
                    <a:pt x="49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flipH="1">
              <a:off x="10224100" y="1207809"/>
              <a:ext cx="422515" cy="538642"/>
            </a:xfrm>
            <a:custGeom>
              <a:avLst/>
              <a:gdLst/>
              <a:ahLst/>
              <a:cxnLst/>
              <a:rect l="l" t="t" r="r" b="b"/>
              <a:pathLst>
                <a:path w="5403" h="6888" extrusionOk="0">
                  <a:moveTo>
                    <a:pt x="2796" y="0"/>
                  </a:moveTo>
                  <a:cubicBezTo>
                    <a:pt x="1518" y="0"/>
                    <a:pt x="1450" y="617"/>
                    <a:pt x="1450" y="617"/>
                  </a:cubicBezTo>
                  <a:lnTo>
                    <a:pt x="1450" y="1700"/>
                  </a:lnTo>
                  <a:cubicBezTo>
                    <a:pt x="1450" y="1700"/>
                    <a:pt x="1090" y="1443"/>
                    <a:pt x="746" y="1443"/>
                  </a:cubicBezTo>
                  <a:cubicBezTo>
                    <a:pt x="493" y="1443"/>
                    <a:pt x="248" y="1582"/>
                    <a:pt x="161" y="2066"/>
                  </a:cubicBezTo>
                  <a:cubicBezTo>
                    <a:pt x="0" y="2959"/>
                    <a:pt x="864" y="3120"/>
                    <a:pt x="864" y="3120"/>
                  </a:cubicBezTo>
                  <a:lnTo>
                    <a:pt x="659" y="5682"/>
                  </a:lnTo>
                  <a:cubicBezTo>
                    <a:pt x="630" y="6034"/>
                    <a:pt x="732" y="6370"/>
                    <a:pt x="967" y="6605"/>
                  </a:cubicBezTo>
                  <a:cubicBezTo>
                    <a:pt x="1185" y="6812"/>
                    <a:pt x="1431" y="6888"/>
                    <a:pt x="1674" y="6888"/>
                  </a:cubicBezTo>
                  <a:cubicBezTo>
                    <a:pt x="2051" y="6888"/>
                    <a:pt x="2422" y="6706"/>
                    <a:pt x="2679" y="6546"/>
                  </a:cubicBezTo>
                  <a:cubicBezTo>
                    <a:pt x="2870" y="6414"/>
                    <a:pt x="2987" y="6224"/>
                    <a:pt x="2987" y="5975"/>
                  </a:cubicBezTo>
                  <a:lnTo>
                    <a:pt x="2987" y="5302"/>
                  </a:lnTo>
                  <a:lnTo>
                    <a:pt x="3895" y="5302"/>
                  </a:lnTo>
                  <a:cubicBezTo>
                    <a:pt x="5402" y="5228"/>
                    <a:pt x="5139" y="441"/>
                    <a:pt x="5139" y="441"/>
                  </a:cubicBezTo>
                  <a:cubicBezTo>
                    <a:pt x="5139" y="31"/>
                    <a:pt x="4334" y="31"/>
                    <a:pt x="4334" y="31"/>
                  </a:cubicBezTo>
                  <a:lnTo>
                    <a:pt x="2928" y="2"/>
                  </a:lnTo>
                  <a:cubicBezTo>
                    <a:pt x="2883" y="1"/>
                    <a:pt x="2839" y="0"/>
                    <a:pt x="279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flipH="1">
              <a:off x="10311138" y="1383133"/>
              <a:ext cx="22913" cy="112217"/>
            </a:xfrm>
            <a:custGeom>
              <a:avLst/>
              <a:gdLst/>
              <a:ahLst/>
              <a:cxnLst/>
              <a:rect l="l" t="t" r="r" b="b"/>
              <a:pathLst>
                <a:path w="293" h="1435" extrusionOk="0">
                  <a:moveTo>
                    <a:pt x="234" y="0"/>
                  </a:moveTo>
                  <a:cubicBezTo>
                    <a:pt x="220" y="29"/>
                    <a:pt x="190" y="366"/>
                    <a:pt x="190" y="776"/>
                  </a:cubicBezTo>
                  <a:cubicBezTo>
                    <a:pt x="190" y="996"/>
                    <a:pt x="234" y="1186"/>
                    <a:pt x="176" y="1303"/>
                  </a:cubicBezTo>
                  <a:cubicBezTo>
                    <a:pt x="146" y="1362"/>
                    <a:pt x="103" y="1391"/>
                    <a:pt x="73" y="1391"/>
                  </a:cubicBezTo>
                  <a:cubicBezTo>
                    <a:pt x="29" y="1405"/>
                    <a:pt x="15" y="1405"/>
                    <a:pt x="15" y="1405"/>
                  </a:cubicBezTo>
                  <a:cubicBezTo>
                    <a:pt x="0" y="1405"/>
                    <a:pt x="15" y="1435"/>
                    <a:pt x="73" y="1435"/>
                  </a:cubicBezTo>
                  <a:cubicBezTo>
                    <a:pt x="117" y="1435"/>
                    <a:pt x="176" y="1405"/>
                    <a:pt x="234" y="1347"/>
                  </a:cubicBezTo>
                  <a:cubicBezTo>
                    <a:pt x="264" y="1274"/>
                    <a:pt x="293" y="1171"/>
                    <a:pt x="293" y="1083"/>
                  </a:cubicBezTo>
                  <a:lnTo>
                    <a:pt x="293" y="776"/>
                  </a:lnTo>
                  <a:cubicBezTo>
                    <a:pt x="293" y="351"/>
                    <a:pt x="249"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flipH="1">
              <a:off x="10390120" y="1387669"/>
              <a:ext cx="9228" cy="27526"/>
            </a:xfrm>
            <a:custGeom>
              <a:avLst/>
              <a:gdLst/>
              <a:ahLst/>
              <a:cxnLst/>
              <a:rect l="l" t="t" r="r" b="b"/>
              <a:pathLst>
                <a:path w="118" h="352" extrusionOk="0">
                  <a:moveTo>
                    <a:pt x="59" y="1"/>
                  </a:moveTo>
                  <a:cubicBezTo>
                    <a:pt x="30" y="1"/>
                    <a:pt x="1" y="74"/>
                    <a:pt x="30" y="191"/>
                  </a:cubicBezTo>
                  <a:cubicBezTo>
                    <a:pt x="30" y="279"/>
                    <a:pt x="59" y="352"/>
                    <a:pt x="74" y="352"/>
                  </a:cubicBezTo>
                  <a:cubicBezTo>
                    <a:pt x="103" y="352"/>
                    <a:pt x="118" y="264"/>
                    <a:pt x="118" y="162"/>
                  </a:cubicBezTo>
                  <a:cubicBezTo>
                    <a:pt x="118"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flipH="1">
              <a:off x="10269927" y="1385401"/>
              <a:ext cx="6882" cy="26432"/>
            </a:xfrm>
            <a:custGeom>
              <a:avLst/>
              <a:gdLst/>
              <a:ahLst/>
              <a:cxnLst/>
              <a:rect l="l" t="t" r="r" b="b"/>
              <a:pathLst>
                <a:path w="88" h="338" extrusionOk="0">
                  <a:moveTo>
                    <a:pt x="29" y="0"/>
                  </a:moveTo>
                  <a:cubicBezTo>
                    <a:pt x="15" y="0"/>
                    <a:pt x="0" y="88"/>
                    <a:pt x="0" y="176"/>
                  </a:cubicBezTo>
                  <a:cubicBezTo>
                    <a:pt x="0" y="264"/>
                    <a:pt x="29" y="337"/>
                    <a:pt x="44" y="337"/>
                  </a:cubicBezTo>
                  <a:cubicBezTo>
                    <a:pt x="73" y="337"/>
                    <a:pt x="88" y="249"/>
                    <a:pt x="88" y="161"/>
                  </a:cubicBezTo>
                  <a:cubicBezTo>
                    <a:pt x="88" y="59"/>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flipH="1">
              <a:off x="10410686" y="1581135"/>
              <a:ext cx="66470" cy="119177"/>
            </a:xfrm>
            <a:custGeom>
              <a:avLst/>
              <a:gdLst/>
              <a:ahLst/>
              <a:cxnLst/>
              <a:rect l="l" t="t" r="r" b="b"/>
              <a:pathLst>
                <a:path w="850" h="1524" extrusionOk="0">
                  <a:moveTo>
                    <a:pt x="15" y="1"/>
                  </a:moveTo>
                  <a:lnTo>
                    <a:pt x="15" y="1"/>
                  </a:lnTo>
                  <a:cubicBezTo>
                    <a:pt x="0" y="250"/>
                    <a:pt x="0" y="528"/>
                    <a:pt x="73" y="791"/>
                  </a:cubicBezTo>
                  <a:cubicBezTo>
                    <a:pt x="147" y="1040"/>
                    <a:pt x="308" y="1260"/>
                    <a:pt x="527" y="1406"/>
                  </a:cubicBezTo>
                  <a:cubicBezTo>
                    <a:pt x="600" y="1465"/>
                    <a:pt x="747" y="1523"/>
                    <a:pt x="747" y="1523"/>
                  </a:cubicBezTo>
                  <a:cubicBezTo>
                    <a:pt x="747" y="1494"/>
                    <a:pt x="776" y="1333"/>
                    <a:pt x="805" y="1318"/>
                  </a:cubicBezTo>
                  <a:cubicBezTo>
                    <a:pt x="849" y="1040"/>
                    <a:pt x="835" y="820"/>
                    <a:pt x="805" y="513"/>
                  </a:cubicBezTo>
                  <a:cubicBezTo>
                    <a:pt x="483" y="440"/>
                    <a:pt x="220" y="235"/>
                    <a:pt x="15" y="1"/>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flipH="1">
              <a:off x="10545815" y="1356780"/>
              <a:ext cx="53880" cy="74446"/>
            </a:xfrm>
            <a:custGeom>
              <a:avLst/>
              <a:gdLst/>
              <a:ahLst/>
              <a:cxnLst/>
              <a:rect l="l" t="t" r="r" b="b"/>
              <a:pathLst>
                <a:path w="689" h="952" extrusionOk="0">
                  <a:moveTo>
                    <a:pt x="59" y="0"/>
                  </a:moveTo>
                  <a:cubicBezTo>
                    <a:pt x="59" y="0"/>
                    <a:pt x="132" y="30"/>
                    <a:pt x="220" y="88"/>
                  </a:cubicBezTo>
                  <a:cubicBezTo>
                    <a:pt x="281" y="131"/>
                    <a:pt x="346" y="185"/>
                    <a:pt x="405" y="257"/>
                  </a:cubicBezTo>
                  <a:lnTo>
                    <a:pt x="405" y="257"/>
                  </a:lnTo>
                  <a:cubicBezTo>
                    <a:pt x="392" y="254"/>
                    <a:pt x="380" y="251"/>
                    <a:pt x="367" y="249"/>
                  </a:cubicBezTo>
                  <a:cubicBezTo>
                    <a:pt x="348" y="246"/>
                    <a:pt x="329" y="244"/>
                    <a:pt x="310" y="244"/>
                  </a:cubicBezTo>
                  <a:cubicBezTo>
                    <a:pt x="251" y="244"/>
                    <a:pt x="191" y="260"/>
                    <a:pt x="147" y="293"/>
                  </a:cubicBezTo>
                  <a:cubicBezTo>
                    <a:pt x="103" y="322"/>
                    <a:pt x="59" y="396"/>
                    <a:pt x="45" y="454"/>
                  </a:cubicBezTo>
                  <a:cubicBezTo>
                    <a:pt x="1" y="586"/>
                    <a:pt x="45" y="688"/>
                    <a:pt x="103" y="762"/>
                  </a:cubicBezTo>
                  <a:cubicBezTo>
                    <a:pt x="206" y="923"/>
                    <a:pt x="323" y="952"/>
                    <a:pt x="323" y="952"/>
                  </a:cubicBezTo>
                  <a:cubicBezTo>
                    <a:pt x="337" y="923"/>
                    <a:pt x="250" y="879"/>
                    <a:pt x="132" y="703"/>
                  </a:cubicBezTo>
                  <a:cubicBezTo>
                    <a:pt x="103" y="630"/>
                    <a:pt x="74" y="542"/>
                    <a:pt x="118" y="454"/>
                  </a:cubicBezTo>
                  <a:cubicBezTo>
                    <a:pt x="130" y="380"/>
                    <a:pt x="195" y="316"/>
                    <a:pt x="286" y="316"/>
                  </a:cubicBezTo>
                  <a:cubicBezTo>
                    <a:pt x="302" y="316"/>
                    <a:pt x="319" y="318"/>
                    <a:pt x="337" y="322"/>
                  </a:cubicBezTo>
                  <a:cubicBezTo>
                    <a:pt x="393" y="334"/>
                    <a:pt x="449" y="370"/>
                    <a:pt x="498" y="407"/>
                  </a:cubicBezTo>
                  <a:lnTo>
                    <a:pt x="498" y="407"/>
                  </a:lnTo>
                  <a:cubicBezTo>
                    <a:pt x="503" y="417"/>
                    <a:pt x="508" y="428"/>
                    <a:pt x="513" y="440"/>
                  </a:cubicBezTo>
                  <a:lnTo>
                    <a:pt x="527" y="428"/>
                  </a:lnTo>
                  <a:lnTo>
                    <a:pt x="527" y="428"/>
                  </a:lnTo>
                  <a:cubicBezTo>
                    <a:pt x="532" y="432"/>
                    <a:pt x="537" y="436"/>
                    <a:pt x="542" y="440"/>
                  </a:cubicBezTo>
                  <a:lnTo>
                    <a:pt x="689" y="542"/>
                  </a:lnTo>
                  <a:lnTo>
                    <a:pt x="616" y="381"/>
                  </a:lnTo>
                  <a:cubicBezTo>
                    <a:pt x="513" y="191"/>
                    <a:pt x="367" y="88"/>
                    <a:pt x="264" y="30"/>
                  </a:cubicBezTo>
                  <a:cubicBezTo>
                    <a:pt x="132" y="0"/>
                    <a:pt x="5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flipH="1">
              <a:off x="10337413" y="1536014"/>
              <a:ext cx="42463" cy="9931"/>
            </a:xfrm>
            <a:custGeom>
              <a:avLst/>
              <a:gdLst/>
              <a:ahLst/>
              <a:cxnLst/>
              <a:rect l="l" t="t" r="r" b="b"/>
              <a:pathLst>
                <a:path w="543" h="127" extrusionOk="0">
                  <a:moveTo>
                    <a:pt x="35" y="1"/>
                  </a:moveTo>
                  <a:cubicBezTo>
                    <a:pt x="17" y="1"/>
                    <a:pt x="5" y="2"/>
                    <a:pt x="0" y="7"/>
                  </a:cubicBezTo>
                  <a:cubicBezTo>
                    <a:pt x="0" y="21"/>
                    <a:pt x="103" y="95"/>
                    <a:pt x="264" y="124"/>
                  </a:cubicBezTo>
                  <a:cubicBezTo>
                    <a:pt x="280" y="125"/>
                    <a:pt x="296" y="126"/>
                    <a:pt x="311" y="126"/>
                  </a:cubicBezTo>
                  <a:cubicBezTo>
                    <a:pt x="438" y="126"/>
                    <a:pt x="542" y="78"/>
                    <a:pt x="542" y="65"/>
                  </a:cubicBezTo>
                  <a:cubicBezTo>
                    <a:pt x="527" y="51"/>
                    <a:pt x="410" y="51"/>
                    <a:pt x="264" y="21"/>
                  </a:cubicBezTo>
                  <a:cubicBezTo>
                    <a:pt x="160" y="11"/>
                    <a:pt x="79"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flipH="1">
              <a:off x="10234423" y="1196470"/>
              <a:ext cx="321793" cy="145687"/>
            </a:xfrm>
            <a:custGeom>
              <a:avLst/>
              <a:gdLst/>
              <a:ahLst/>
              <a:cxnLst/>
              <a:rect l="l" t="t" r="r" b="b"/>
              <a:pathLst>
                <a:path w="4115" h="1863" extrusionOk="0">
                  <a:moveTo>
                    <a:pt x="1216" y="1"/>
                  </a:moveTo>
                  <a:cubicBezTo>
                    <a:pt x="923" y="1"/>
                    <a:pt x="587" y="15"/>
                    <a:pt x="367" y="235"/>
                  </a:cubicBezTo>
                  <a:cubicBezTo>
                    <a:pt x="118" y="469"/>
                    <a:pt x="74" y="835"/>
                    <a:pt x="89" y="1172"/>
                  </a:cubicBezTo>
                  <a:cubicBezTo>
                    <a:pt x="89" y="1348"/>
                    <a:pt x="1" y="1655"/>
                    <a:pt x="147" y="1787"/>
                  </a:cubicBezTo>
                  <a:cubicBezTo>
                    <a:pt x="178" y="1812"/>
                    <a:pt x="233" y="1820"/>
                    <a:pt x="296" y="1820"/>
                  </a:cubicBezTo>
                  <a:cubicBezTo>
                    <a:pt x="397" y="1820"/>
                    <a:pt x="521" y="1799"/>
                    <a:pt x="596" y="1799"/>
                  </a:cubicBezTo>
                  <a:cubicBezTo>
                    <a:pt x="609" y="1799"/>
                    <a:pt x="621" y="1800"/>
                    <a:pt x="630" y="1801"/>
                  </a:cubicBezTo>
                  <a:cubicBezTo>
                    <a:pt x="796" y="1835"/>
                    <a:pt x="971" y="1863"/>
                    <a:pt x="1139" y="1863"/>
                  </a:cubicBezTo>
                  <a:cubicBezTo>
                    <a:pt x="1268" y="1863"/>
                    <a:pt x="1394" y="1846"/>
                    <a:pt x="1509" y="1801"/>
                  </a:cubicBezTo>
                  <a:cubicBezTo>
                    <a:pt x="1792" y="1731"/>
                    <a:pt x="2048" y="1510"/>
                    <a:pt x="2091" y="1230"/>
                  </a:cubicBezTo>
                  <a:lnTo>
                    <a:pt x="2091" y="1230"/>
                  </a:lnTo>
                  <a:cubicBezTo>
                    <a:pt x="2065" y="1440"/>
                    <a:pt x="2068" y="1649"/>
                    <a:pt x="2124" y="1845"/>
                  </a:cubicBezTo>
                  <a:cubicBezTo>
                    <a:pt x="2266" y="1638"/>
                    <a:pt x="2397" y="1420"/>
                    <a:pt x="2537" y="1210"/>
                  </a:cubicBezTo>
                  <a:lnTo>
                    <a:pt x="2537" y="1210"/>
                  </a:lnTo>
                  <a:cubicBezTo>
                    <a:pt x="2462" y="1365"/>
                    <a:pt x="2513" y="1561"/>
                    <a:pt x="2636" y="1684"/>
                  </a:cubicBezTo>
                  <a:cubicBezTo>
                    <a:pt x="2755" y="1790"/>
                    <a:pt x="2932" y="1848"/>
                    <a:pt x="3116" y="1848"/>
                  </a:cubicBezTo>
                  <a:cubicBezTo>
                    <a:pt x="3136" y="1848"/>
                    <a:pt x="3157" y="1847"/>
                    <a:pt x="3178" y="1845"/>
                  </a:cubicBezTo>
                  <a:cubicBezTo>
                    <a:pt x="3383" y="1831"/>
                    <a:pt x="3939" y="1684"/>
                    <a:pt x="4115" y="1611"/>
                  </a:cubicBezTo>
                  <a:lnTo>
                    <a:pt x="4115" y="879"/>
                  </a:lnTo>
                  <a:cubicBezTo>
                    <a:pt x="4115" y="528"/>
                    <a:pt x="3880" y="235"/>
                    <a:pt x="3544" y="162"/>
                  </a:cubicBezTo>
                  <a:cubicBezTo>
                    <a:pt x="3441" y="118"/>
                    <a:pt x="3324" y="118"/>
                    <a:pt x="3222" y="103"/>
                  </a:cubicBezTo>
                  <a:cubicBezTo>
                    <a:pt x="2563" y="30"/>
                    <a:pt x="1904"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flipH="1">
              <a:off x="9995679" y="2350230"/>
              <a:ext cx="274326" cy="332585"/>
            </a:xfrm>
            <a:custGeom>
              <a:avLst/>
              <a:gdLst/>
              <a:ahLst/>
              <a:cxnLst/>
              <a:rect l="l" t="t" r="r" b="b"/>
              <a:pathLst>
                <a:path w="3508" h="4253" extrusionOk="0">
                  <a:moveTo>
                    <a:pt x="1627" y="1"/>
                  </a:moveTo>
                  <a:cubicBezTo>
                    <a:pt x="1421" y="1"/>
                    <a:pt x="1" y="1365"/>
                    <a:pt x="1" y="1365"/>
                  </a:cubicBezTo>
                  <a:cubicBezTo>
                    <a:pt x="1" y="1365"/>
                    <a:pt x="57" y="4252"/>
                    <a:pt x="584" y="4252"/>
                  </a:cubicBezTo>
                  <a:cubicBezTo>
                    <a:pt x="595" y="4252"/>
                    <a:pt x="605" y="4251"/>
                    <a:pt x="616" y="4249"/>
                  </a:cubicBezTo>
                  <a:cubicBezTo>
                    <a:pt x="616" y="4249"/>
                    <a:pt x="2753" y="3517"/>
                    <a:pt x="2899" y="3327"/>
                  </a:cubicBezTo>
                  <a:cubicBezTo>
                    <a:pt x="3028" y="3147"/>
                    <a:pt x="2248" y="3136"/>
                    <a:pt x="2051" y="3136"/>
                  </a:cubicBezTo>
                  <a:cubicBezTo>
                    <a:pt x="2023" y="3136"/>
                    <a:pt x="2006" y="3136"/>
                    <a:pt x="2006" y="3136"/>
                  </a:cubicBezTo>
                  <a:cubicBezTo>
                    <a:pt x="2006" y="3136"/>
                    <a:pt x="3046" y="2975"/>
                    <a:pt x="3192" y="2770"/>
                  </a:cubicBezTo>
                  <a:cubicBezTo>
                    <a:pt x="3368" y="2565"/>
                    <a:pt x="1860" y="2492"/>
                    <a:pt x="1860" y="2492"/>
                  </a:cubicBezTo>
                  <a:cubicBezTo>
                    <a:pt x="1860" y="2492"/>
                    <a:pt x="3339" y="2492"/>
                    <a:pt x="3339" y="2170"/>
                  </a:cubicBezTo>
                  <a:cubicBezTo>
                    <a:pt x="3339" y="1833"/>
                    <a:pt x="1699" y="1746"/>
                    <a:pt x="1699" y="1746"/>
                  </a:cubicBezTo>
                  <a:cubicBezTo>
                    <a:pt x="1699" y="1746"/>
                    <a:pt x="3397" y="1716"/>
                    <a:pt x="3456" y="1365"/>
                  </a:cubicBezTo>
                  <a:cubicBezTo>
                    <a:pt x="3507" y="1117"/>
                    <a:pt x="2392" y="1080"/>
                    <a:pt x="1731" y="1080"/>
                  </a:cubicBezTo>
                  <a:cubicBezTo>
                    <a:pt x="1456" y="1080"/>
                    <a:pt x="1260" y="1087"/>
                    <a:pt x="1260" y="1087"/>
                  </a:cubicBezTo>
                  <a:cubicBezTo>
                    <a:pt x="1772" y="662"/>
                    <a:pt x="1787" y="106"/>
                    <a:pt x="1640" y="3"/>
                  </a:cubicBezTo>
                  <a:cubicBezTo>
                    <a:pt x="1637" y="2"/>
                    <a:pt x="1632" y="1"/>
                    <a:pt x="1627"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flipH="1">
              <a:off x="10221831" y="1894794"/>
              <a:ext cx="805851" cy="852615"/>
            </a:xfrm>
            <a:custGeom>
              <a:avLst/>
              <a:gdLst/>
              <a:ahLst/>
              <a:cxnLst/>
              <a:rect l="l" t="t" r="r" b="b"/>
              <a:pathLst>
                <a:path w="10305" h="10903" extrusionOk="0">
                  <a:moveTo>
                    <a:pt x="1111" y="1"/>
                  </a:moveTo>
                  <a:cubicBezTo>
                    <a:pt x="1111" y="1"/>
                    <a:pt x="130" y="2709"/>
                    <a:pt x="57" y="7043"/>
                  </a:cubicBezTo>
                  <a:cubicBezTo>
                    <a:pt x="0" y="10403"/>
                    <a:pt x="2392" y="10902"/>
                    <a:pt x="3960" y="10902"/>
                  </a:cubicBezTo>
                  <a:cubicBezTo>
                    <a:pt x="4413" y="10902"/>
                    <a:pt x="4798" y="10860"/>
                    <a:pt x="5034" y="10834"/>
                  </a:cubicBezTo>
                  <a:cubicBezTo>
                    <a:pt x="6103" y="10702"/>
                    <a:pt x="10305" y="10102"/>
                    <a:pt x="10305" y="10102"/>
                  </a:cubicBezTo>
                  <a:lnTo>
                    <a:pt x="9704" y="7174"/>
                  </a:lnTo>
                  <a:cubicBezTo>
                    <a:pt x="9704" y="7174"/>
                    <a:pt x="7128" y="7540"/>
                    <a:pt x="4303" y="7540"/>
                  </a:cubicBezTo>
                  <a:cubicBezTo>
                    <a:pt x="3014" y="7540"/>
                    <a:pt x="4449" y="543"/>
                    <a:pt x="4449" y="543"/>
                  </a:cubicBezTo>
                  <a:lnTo>
                    <a:pt x="1111" y="1"/>
                  </a:ln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flipH="1">
              <a:off x="9839434" y="2696186"/>
              <a:ext cx="941137" cy="2037814"/>
            </a:xfrm>
            <a:custGeom>
              <a:avLst/>
              <a:gdLst/>
              <a:ahLst/>
              <a:cxnLst/>
              <a:rect l="l" t="t" r="r" b="b"/>
              <a:pathLst>
                <a:path w="12035" h="26059" extrusionOk="0">
                  <a:moveTo>
                    <a:pt x="5739" y="1"/>
                  </a:moveTo>
                  <a:lnTo>
                    <a:pt x="1" y="630"/>
                  </a:lnTo>
                  <a:lnTo>
                    <a:pt x="5285" y="26059"/>
                  </a:lnTo>
                  <a:lnTo>
                    <a:pt x="12034" y="2605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flipH="1">
              <a:off x="10099294" y="2659588"/>
              <a:ext cx="256574" cy="237024"/>
            </a:xfrm>
            <a:custGeom>
              <a:avLst/>
              <a:gdLst/>
              <a:ahLst/>
              <a:cxnLst/>
              <a:rect l="l" t="t" r="r" b="b"/>
              <a:pathLst>
                <a:path w="3281" h="3031" extrusionOk="0">
                  <a:moveTo>
                    <a:pt x="2548" y="0"/>
                  </a:moveTo>
                  <a:lnTo>
                    <a:pt x="1" y="469"/>
                  </a:lnTo>
                  <a:lnTo>
                    <a:pt x="586" y="3030"/>
                  </a:lnTo>
                  <a:lnTo>
                    <a:pt x="3280" y="469"/>
                  </a:lnTo>
                  <a:lnTo>
                    <a:pt x="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flipH="1">
              <a:off x="10256163" y="2681328"/>
              <a:ext cx="41290" cy="232489"/>
            </a:xfrm>
            <a:custGeom>
              <a:avLst/>
              <a:gdLst/>
              <a:ahLst/>
              <a:cxnLst/>
              <a:rect l="l" t="t" r="r" b="b"/>
              <a:pathLst>
                <a:path w="528" h="2973" extrusionOk="0">
                  <a:moveTo>
                    <a:pt x="15" y="0"/>
                  </a:moveTo>
                  <a:cubicBezTo>
                    <a:pt x="1" y="0"/>
                    <a:pt x="15" y="191"/>
                    <a:pt x="74" y="454"/>
                  </a:cubicBezTo>
                  <a:cubicBezTo>
                    <a:pt x="132" y="732"/>
                    <a:pt x="191" y="1113"/>
                    <a:pt x="279" y="1537"/>
                  </a:cubicBezTo>
                  <a:cubicBezTo>
                    <a:pt x="337" y="1742"/>
                    <a:pt x="366" y="1947"/>
                    <a:pt x="410" y="2123"/>
                  </a:cubicBezTo>
                  <a:cubicBezTo>
                    <a:pt x="440" y="2313"/>
                    <a:pt x="454" y="2474"/>
                    <a:pt x="440" y="2606"/>
                  </a:cubicBezTo>
                  <a:cubicBezTo>
                    <a:pt x="410" y="2752"/>
                    <a:pt x="381" y="2855"/>
                    <a:pt x="337" y="2899"/>
                  </a:cubicBezTo>
                  <a:cubicBezTo>
                    <a:pt x="279" y="2928"/>
                    <a:pt x="220" y="2914"/>
                    <a:pt x="220" y="2928"/>
                  </a:cubicBezTo>
                  <a:cubicBezTo>
                    <a:pt x="220" y="2943"/>
                    <a:pt x="235" y="2943"/>
                    <a:pt x="264" y="2972"/>
                  </a:cubicBezTo>
                  <a:cubicBezTo>
                    <a:pt x="279" y="2972"/>
                    <a:pt x="308" y="2972"/>
                    <a:pt x="352" y="2943"/>
                  </a:cubicBezTo>
                  <a:cubicBezTo>
                    <a:pt x="440" y="2884"/>
                    <a:pt x="454" y="2767"/>
                    <a:pt x="498" y="2635"/>
                  </a:cubicBezTo>
                  <a:cubicBezTo>
                    <a:pt x="528" y="2489"/>
                    <a:pt x="513" y="2313"/>
                    <a:pt x="484" y="2123"/>
                  </a:cubicBezTo>
                  <a:lnTo>
                    <a:pt x="366" y="1523"/>
                  </a:lnTo>
                  <a:cubicBezTo>
                    <a:pt x="293" y="1098"/>
                    <a:pt x="205" y="718"/>
                    <a:pt x="147" y="439"/>
                  </a:cubicBezTo>
                  <a:cubicBezTo>
                    <a:pt x="74" y="161"/>
                    <a:pt x="44" y="0"/>
                    <a:pt x="15"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flipH="1">
              <a:off x="10213779" y="2692745"/>
              <a:ext cx="137476" cy="485466"/>
            </a:xfrm>
            <a:custGeom>
              <a:avLst/>
              <a:gdLst/>
              <a:ahLst/>
              <a:cxnLst/>
              <a:rect l="l" t="t" r="r" b="b"/>
              <a:pathLst>
                <a:path w="1758" h="6208" extrusionOk="0">
                  <a:moveTo>
                    <a:pt x="0" y="1"/>
                  </a:moveTo>
                  <a:cubicBezTo>
                    <a:pt x="0" y="15"/>
                    <a:pt x="15" y="88"/>
                    <a:pt x="44" y="250"/>
                  </a:cubicBezTo>
                  <a:cubicBezTo>
                    <a:pt x="88" y="425"/>
                    <a:pt x="161" y="645"/>
                    <a:pt x="235" y="908"/>
                  </a:cubicBezTo>
                  <a:cubicBezTo>
                    <a:pt x="396" y="1494"/>
                    <a:pt x="615" y="2270"/>
                    <a:pt x="850" y="3104"/>
                  </a:cubicBezTo>
                  <a:cubicBezTo>
                    <a:pt x="1098" y="3953"/>
                    <a:pt x="1318" y="4729"/>
                    <a:pt x="1479" y="5300"/>
                  </a:cubicBezTo>
                  <a:cubicBezTo>
                    <a:pt x="1552" y="5564"/>
                    <a:pt x="1611" y="5783"/>
                    <a:pt x="1655" y="5974"/>
                  </a:cubicBezTo>
                  <a:cubicBezTo>
                    <a:pt x="1699" y="6120"/>
                    <a:pt x="1728" y="6208"/>
                    <a:pt x="1728" y="6208"/>
                  </a:cubicBezTo>
                  <a:cubicBezTo>
                    <a:pt x="1757" y="6208"/>
                    <a:pt x="1728" y="6120"/>
                    <a:pt x="1713" y="5988"/>
                  </a:cubicBezTo>
                  <a:cubicBezTo>
                    <a:pt x="1684" y="5827"/>
                    <a:pt x="1625" y="5608"/>
                    <a:pt x="1552" y="5315"/>
                  </a:cubicBezTo>
                  <a:cubicBezTo>
                    <a:pt x="1406" y="4744"/>
                    <a:pt x="1201" y="3953"/>
                    <a:pt x="967" y="3090"/>
                  </a:cubicBezTo>
                  <a:cubicBezTo>
                    <a:pt x="732" y="2240"/>
                    <a:pt x="484" y="1450"/>
                    <a:pt x="308" y="894"/>
                  </a:cubicBezTo>
                  <a:cubicBezTo>
                    <a:pt x="220" y="630"/>
                    <a:pt x="147" y="381"/>
                    <a:pt x="88" y="235"/>
                  </a:cubicBezTo>
                  <a:cubicBezTo>
                    <a:pt x="30" y="89"/>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flipH="1">
              <a:off x="10313404" y="2748814"/>
              <a:ext cx="400775" cy="1977209"/>
            </a:xfrm>
            <a:custGeom>
              <a:avLst/>
              <a:gdLst/>
              <a:ahLst/>
              <a:cxnLst/>
              <a:rect l="l" t="t" r="r" b="b"/>
              <a:pathLst>
                <a:path w="5125" h="25284" extrusionOk="0">
                  <a:moveTo>
                    <a:pt x="1" y="1"/>
                  </a:moveTo>
                  <a:lnTo>
                    <a:pt x="1" y="74"/>
                  </a:lnTo>
                  <a:cubicBezTo>
                    <a:pt x="30" y="118"/>
                    <a:pt x="30" y="191"/>
                    <a:pt x="45" y="264"/>
                  </a:cubicBezTo>
                  <a:cubicBezTo>
                    <a:pt x="74" y="455"/>
                    <a:pt x="118" y="718"/>
                    <a:pt x="176" y="1026"/>
                  </a:cubicBezTo>
                  <a:cubicBezTo>
                    <a:pt x="279" y="1655"/>
                    <a:pt x="440" y="2592"/>
                    <a:pt x="645" y="3749"/>
                  </a:cubicBezTo>
                  <a:cubicBezTo>
                    <a:pt x="1055" y="6047"/>
                    <a:pt x="1655" y="9224"/>
                    <a:pt x="2343" y="12708"/>
                  </a:cubicBezTo>
                  <a:cubicBezTo>
                    <a:pt x="3060" y="16192"/>
                    <a:pt x="3734" y="19354"/>
                    <a:pt x="4246" y="21624"/>
                  </a:cubicBezTo>
                  <a:cubicBezTo>
                    <a:pt x="4510" y="22765"/>
                    <a:pt x="4729" y="23673"/>
                    <a:pt x="4876" y="24317"/>
                  </a:cubicBezTo>
                  <a:cubicBezTo>
                    <a:pt x="4883" y="24344"/>
                    <a:pt x="4891" y="24371"/>
                    <a:pt x="4898" y="24398"/>
                  </a:cubicBezTo>
                  <a:lnTo>
                    <a:pt x="4898" y="24398"/>
                  </a:lnTo>
                  <a:cubicBezTo>
                    <a:pt x="4891" y="24367"/>
                    <a:pt x="4883" y="24335"/>
                    <a:pt x="4876" y="24303"/>
                  </a:cubicBezTo>
                  <a:cubicBezTo>
                    <a:pt x="4744" y="23644"/>
                    <a:pt x="4539" y="22722"/>
                    <a:pt x="4290" y="21594"/>
                  </a:cubicBezTo>
                  <a:cubicBezTo>
                    <a:pt x="3792" y="19296"/>
                    <a:pt x="3119" y="16148"/>
                    <a:pt x="2416" y="12664"/>
                  </a:cubicBezTo>
                  <a:cubicBezTo>
                    <a:pt x="1728" y="9180"/>
                    <a:pt x="1128" y="6003"/>
                    <a:pt x="703" y="3705"/>
                  </a:cubicBezTo>
                  <a:cubicBezTo>
                    <a:pt x="498" y="2563"/>
                    <a:pt x="323" y="1626"/>
                    <a:pt x="206" y="982"/>
                  </a:cubicBezTo>
                  <a:cubicBezTo>
                    <a:pt x="132" y="674"/>
                    <a:pt x="103" y="440"/>
                    <a:pt x="59" y="250"/>
                  </a:cubicBezTo>
                  <a:cubicBezTo>
                    <a:pt x="45" y="177"/>
                    <a:pt x="45" y="118"/>
                    <a:pt x="30" y="74"/>
                  </a:cubicBezTo>
                  <a:cubicBezTo>
                    <a:pt x="1" y="16"/>
                    <a:pt x="1" y="1"/>
                    <a:pt x="1" y="1"/>
                  </a:cubicBezTo>
                  <a:close/>
                  <a:moveTo>
                    <a:pt x="4898" y="24398"/>
                  </a:moveTo>
                  <a:lnTo>
                    <a:pt x="4898" y="24398"/>
                  </a:lnTo>
                  <a:cubicBezTo>
                    <a:pt x="4961" y="24662"/>
                    <a:pt x="5011" y="24877"/>
                    <a:pt x="5037" y="25035"/>
                  </a:cubicBezTo>
                  <a:cubicBezTo>
                    <a:pt x="5051" y="25108"/>
                    <a:pt x="5081" y="25181"/>
                    <a:pt x="5081" y="25210"/>
                  </a:cubicBezTo>
                  <a:cubicBezTo>
                    <a:pt x="5125" y="25254"/>
                    <a:pt x="5125" y="25283"/>
                    <a:pt x="5125" y="25283"/>
                  </a:cubicBezTo>
                  <a:lnTo>
                    <a:pt x="5125" y="25283"/>
                  </a:lnTo>
                  <a:cubicBezTo>
                    <a:pt x="5125" y="25283"/>
                    <a:pt x="5125" y="25269"/>
                    <a:pt x="5110" y="25239"/>
                  </a:cubicBezTo>
                  <a:cubicBezTo>
                    <a:pt x="5095" y="25181"/>
                    <a:pt x="5066" y="25122"/>
                    <a:pt x="5051" y="25049"/>
                  </a:cubicBezTo>
                  <a:cubicBezTo>
                    <a:pt x="5025" y="24902"/>
                    <a:pt x="4974" y="24670"/>
                    <a:pt x="4898" y="2439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flipH="1">
              <a:off x="9904734" y="3923453"/>
              <a:ext cx="128248" cy="596510"/>
            </a:xfrm>
            <a:custGeom>
              <a:avLst/>
              <a:gdLst/>
              <a:ahLst/>
              <a:cxnLst/>
              <a:rect l="l" t="t" r="r" b="b"/>
              <a:pathLst>
                <a:path w="1640" h="7628" extrusionOk="0">
                  <a:moveTo>
                    <a:pt x="30" y="0"/>
                  </a:moveTo>
                  <a:lnTo>
                    <a:pt x="30" y="0"/>
                  </a:lnTo>
                  <a:cubicBezTo>
                    <a:pt x="0" y="15"/>
                    <a:pt x="337" y="1728"/>
                    <a:pt x="776" y="3821"/>
                  </a:cubicBezTo>
                  <a:cubicBezTo>
                    <a:pt x="1215" y="5929"/>
                    <a:pt x="1596" y="7627"/>
                    <a:pt x="1611" y="7627"/>
                  </a:cubicBezTo>
                  <a:cubicBezTo>
                    <a:pt x="1640" y="7627"/>
                    <a:pt x="1303" y="5929"/>
                    <a:pt x="864" y="3806"/>
                  </a:cubicBezTo>
                  <a:cubicBezTo>
                    <a:pt x="425" y="1698"/>
                    <a:pt x="44" y="0"/>
                    <a:pt x="30" y="0"/>
                  </a:cubicBezTo>
                  <a:close/>
                </a:path>
              </a:pathLst>
            </a:custGeom>
            <a:solidFill>
              <a:srgbClr val="2D6A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flipH="1">
              <a:off x="9786807" y="3069433"/>
              <a:ext cx="454577" cy="974294"/>
            </a:xfrm>
            <a:custGeom>
              <a:avLst/>
              <a:gdLst/>
              <a:ahLst/>
              <a:cxnLst/>
              <a:rect l="l" t="t" r="r" b="b"/>
              <a:pathLst>
                <a:path w="5813" h="12459" extrusionOk="0">
                  <a:moveTo>
                    <a:pt x="1" y="0"/>
                  </a:moveTo>
                  <a:lnTo>
                    <a:pt x="103" y="103"/>
                  </a:lnTo>
                  <a:cubicBezTo>
                    <a:pt x="206" y="176"/>
                    <a:pt x="323" y="264"/>
                    <a:pt x="469" y="381"/>
                  </a:cubicBezTo>
                  <a:cubicBezTo>
                    <a:pt x="806" y="615"/>
                    <a:pt x="1260" y="966"/>
                    <a:pt x="1831" y="1391"/>
                  </a:cubicBezTo>
                  <a:cubicBezTo>
                    <a:pt x="2416" y="1801"/>
                    <a:pt x="3090" y="2298"/>
                    <a:pt x="3836" y="2869"/>
                  </a:cubicBezTo>
                  <a:cubicBezTo>
                    <a:pt x="4041" y="3001"/>
                    <a:pt x="4232" y="3148"/>
                    <a:pt x="4422" y="3294"/>
                  </a:cubicBezTo>
                  <a:cubicBezTo>
                    <a:pt x="4612" y="3440"/>
                    <a:pt x="4832" y="3587"/>
                    <a:pt x="5008" y="3748"/>
                  </a:cubicBezTo>
                  <a:cubicBezTo>
                    <a:pt x="5212" y="3909"/>
                    <a:pt x="5403" y="4099"/>
                    <a:pt x="5520" y="4319"/>
                  </a:cubicBezTo>
                  <a:cubicBezTo>
                    <a:pt x="5652" y="4538"/>
                    <a:pt x="5725" y="4787"/>
                    <a:pt x="5725" y="5051"/>
                  </a:cubicBezTo>
                  <a:cubicBezTo>
                    <a:pt x="5725" y="5578"/>
                    <a:pt x="5505" y="6075"/>
                    <a:pt x="5344" y="6544"/>
                  </a:cubicBezTo>
                  <a:cubicBezTo>
                    <a:pt x="5154" y="7042"/>
                    <a:pt x="4993" y="7495"/>
                    <a:pt x="4832" y="7935"/>
                  </a:cubicBezTo>
                  <a:cubicBezTo>
                    <a:pt x="4495" y="8813"/>
                    <a:pt x="4202" y="9604"/>
                    <a:pt x="3968" y="10277"/>
                  </a:cubicBezTo>
                  <a:cubicBezTo>
                    <a:pt x="3734" y="10965"/>
                    <a:pt x="3529" y="11492"/>
                    <a:pt x="3397" y="11873"/>
                  </a:cubicBezTo>
                  <a:cubicBezTo>
                    <a:pt x="3353" y="12063"/>
                    <a:pt x="3295" y="12195"/>
                    <a:pt x="3251" y="12312"/>
                  </a:cubicBezTo>
                  <a:cubicBezTo>
                    <a:pt x="3222" y="12400"/>
                    <a:pt x="3207" y="12458"/>
                    <a:pt x="3207" y="12458"/>
                  </a:cubicBezTo>
                  <a:cubicBezTo>
                    <a:pt x="3222" y="12458"/>
                    <a:pt x="3236" y="12400"/>
                    <a:pt x="3280" y="12312"/>
                  </a:cubicBezTo>
                  <a:cubicBezTo>
                    <a:pt x="3309" y="12224"/>
                    <a:pt x="3368" y="12078"/>
                    <a:pt x="3441" y="11887"/>
                  </a:cubicBezTo>
                  <a:cubicBezTo>
                    <a:pt x="3588" y="11507"/>
                    <a:pt x="3792" y="10980"/>
                    <a:pt x="4041" y="10321"/>
                  </a:cubicBezTo>
                  <a:cubicBezTo>
                    <a:pt x="4305" y="9647"/>
                    <a:pt x="4598" y="8857"/>
                    <a:pt x="4920" y="7979"/>
                  </a:cubicBezTo>
                  <a:cubicBezTo>
                    <a:pt x="5081" y="7525"/>
                    <a:pt x="5256" y="7056"/>
                    <a:pt x="5432" y="6588"/>
                  </a:cubicBezTo>
                  <a:cubicBezTo>
                    <a:pt x="5593" y="6105"/>
                    <a:pt x="5813" y="5622"/>
                    <a:pt x="5813" y="5051"/>
                  </a:cubicBezTo>
                  <a:cubicBezTo>
                    <a:pt x="5813" y="4773"/>
                    <a:pt x="5740" y="4494"/>
                    <a:pt x="5593" y="4260"/>
                  </a:cubicBezTo>
                  <a:cubicBezTo>
                    <a:pt x="5447" y="4041"/>
                    <a:pt x="5271" y="3836"/>
                    <a:pt x="5066" y="3675"/>
                  </a:cubicBezTo>
                  <a:cubicBezTo>
                    <a:pt x="4861" y="3514"/>
                    <a:pt x="4671" y="3367"/>
                    <a:pt x="4466" y="3221"/>
                  </a:cubicBezTo>
                  <a:cubicBezTo>
                    <a:pt x="4261" y="3074"/>
                    <a:pt x="4056" y="2943"/>
                    <a:pt x="3880" y="2796"/>
                  </a:cubicBezTo>
                  <a:cubicBezTo>
                    <a:pt x="3134" y="2255"/>
                    <a:pt x="2446" y="1757"/>
                    <a:pt x="1860" y="1332"/>
                  </a:cubicBezTo>
                  <a:cubicBezTo>
                    <a:pt x="1274" y="908"/>
                    <a:pt x="821" y="586"/>
                    <a:pt x="499" y="351"/>
                  </a:cubicBezTo>
                  <a:cubicBezTo>
                    <a:pt x="352" y="234"/>
                    <a:pt x="220" y="161"/>
                    <a:pt x="133" y="88"/>
                  </a:cubicBezTo>
                  <a:cubicBezTo>
                    <a:pt x="45" y="15"/>
                    <a:pt x="1"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flipH="1">
              <a:off x="8936226" y="2352732"/>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flipH="1">
              <a:off x="9106784" y="2440863"/>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9817697" y="2432887"/>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flipH="1">
              <a:off x="9197181" y="3357912"/>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flipH="1">
              <a:off x="10337412" y="1455233"/>
              <a:ext cx="281755" cy="419152"/>
            </a:xfrm>
            <a:custGeom>
              <a:avLst/>
              <a:gdLst/>
              <a:ahLst/>
              <a:cxnLst/>
              <a:rect l="l" t="t" r="r" b="b"/>
              <a:pathLst>
                <a:path w="3603" h="5360" extrusionOk="0">
                  <a:moveTo>
                    <a:pt x="294" y="0"/>
                  </a:moveTo>
                  <a:cubicBezTo>
                    <a:pt x="294" y="0"/>
                    <a:pt x="294" y="30"/>
                    <a:pt x="279" y="103"/>
                  </a:cubicBezTo>
                  <a:cubicBezTo>
                    <a:pt x="250" y="176"/>
                    <a:pt x="235" y="278"/>
                    <a:pt x="220" y="396"/>
                  </a:cubicBezTo>
                  <a:cubicBezTo>
                    <a:pt x="176" y="659"/>
                    <a:pt x="103" y="1040"/>
                    <a:pt x="74" y="1494"/>
                  </a:cubicBezTo>
                  <a:cubicBezTo>
                    <a:pt x="30" y="1977"/>
                    <a:pt x="1" y="2518"/>
                    <a:pt x="74" y="3148"/>
                  </a:cubicBezTo>
                  <a:cubicBezTo>
                    <a:pt x="103" y="3455"/>
                    <a:pt x="162" y="3763"/>
                    <a:pt x="279" y="4099"/>
                  </a:cubicBezTo>
                  <a:cubicBezTo>
                    <a:pt x="367" y="4407"/>
                    <a:pt x="528" y="4744"/>
                    <a:pt x="806" y="4992"/>
                  </a:cubicBezTo>
                  <a:cubicBezTo>
                    <a:pt x="1069" y="5241"/>
                    <a:pt x="1410" y="5360"/>
                    <a:pt x="1731" y="5360"/>
                  </a:cubicBezTo>
                  <a:cubicBezTo>
                    <a:pt x="1749" y="5360"/>
                    <a:pt x="1768" y="5359"/>
                    <a:pt x="1787" y="5358"/>
                  </a:cubicBezTo>
                  <a:cubicBezTo>
                    <a:pt x="2138" y="5344"/>
                    <a:pt x="2446" y="5227"/>
                    <a:pt x="2724" y="5066"/>
                  </a:cubicBezTo>
                  <a:cubicBezTo>
                    <a:pt x="3002" y="4905"/>
                    <a:pt x="3207" y="4656"/>
                    <a:pt x="3324" y="4407"/>
                  </a:cubicBezTo>
                  <a:cubicBezTo>
                    <a:pt x="3456" y="4173"/>
                    <a:pt x="3529" y="3909"/>
                    <a:pt x="3544" y="3675"/>
                  </a:cubicBezTo>
                  <a:cubicBezTo>
                    <a:pt x="3602" y="3192"/>
                    <a:pt x="3514" y="2811"/>
                    <a:pt x="3426" y="2577"/>
                  </a:cubicBezTo>
                  <a:cubicBezTo>
                    <a:pt x="3383" y="2445"/>
                    <a:pt x="3353" y="2357"/>
                    <a:pt x="3309" y="2299"/>
                  </a:cubicBezTo>
                  <a:cubicBezTo>
                    <a:pt x="3280" y="2255"/>
                    <a:pt x="3251" y="2211"/>
                    <a:pt x="3251" y="2211"/>
                  </a:cubicBezTo>
                  <a:lnTo>
                    <a:pt x="3251" y="2211"/>
                  </a:lnTo>
                  <a:cubicBezTo>
                    <a:pt x="3236" y="2211"/>
                    <a:pt x="3309" y="2343"/>
                    <a:pt x="3397" y="2577"/>
                  </a:cubicBezTo>
                  <a:cubicBezTo>
                    <a:pt x="3470" y="2811"/>
                    <a:pt x="3544" y="3206"/>
                    <a:pt x="3485" y="3660"/>
                  </a:cubicBezTo>
                  <a:cubicBezTo>
                    <a:pt x="3441" y="4114"/>
                    <a:pt x="3192" y="4670"/>
                    <a:pt x="2680" y="4992"/>
                  </a:cubicBezTo>
                  <a:cubicBezTo>
                    <a:pt x="2431" y="5153"/>
                    <a:pt x="2124" y="5271"/>
                    <a:pt x="1787" y="5271"/>
                  </a:cubicBezTo>
                  <a:cubicBezTo>
                    <a:pt x="1465" y="5271"/>
                    <a:pt x="1128" y="5153"/>
                    <a:pt x="879" y="4919"/>
                  </a:cubicBezTo>
                  <a:cubicBezTo>
                    <a:pt x="616" y="4685"/>
                    <a:pt x="469" y="4378"/>
                    <a:pt x="367" y="4055"/>
                  </a:cubicBezTo>
                  <a:cubicBezTo>
                    <a:pt x="279" y="3748"/>
                    <a:pt x="206" y="3441"/>
                    <a:pt x="162" y="3133"/>
                  </a:cubicBezTo>
                  <a:cubicBezTo>
                    <a:pt x="89" y="2518"/>
                    <a:pt x="103" y="1962"/>
                    <a:pt x="147" y="1494"/>
                  </a:cubicBezTo>
                  <a:cubicBezTo>
                    <a:pt x="176" y="1040"/>
                    <a:pt x="220" y="659"/>
                    <a:pt x="250" y="396"/>
                  </a:cubicBezTo>
                  <a:cubicBezTo>
                    <a:pt x="279" y="293"/>
                    <a:pt x="279" y="176"/>
                    <a:pt x="294" y="103"/>
                  </a:cubicBez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flipH="1">
              <a:off x="10073018" y="1863905"/>
              <a:ext cx="389280" cy="504546"/>
            </a:xfrm>
            <a:custGeom>
              <a:avLst/>
              <a:gdLst/>
              <a:ahLst/>
              <a:cxnLst/>
              <a:rect l="l" t="t" r="r" b="b"/>
              <a:pathLst>
                <a:path w="4978" h="6452" extrusionOk="0">
                  <a:moveTo>
                    <a:pt x="516" y="2734"/>
                  </a:moveTo>
                  <a:cubicBezTo>
                    <a:pt x="535" y="2734"/>
                    <a:pt x="553" y="2735"/>
                    <a:pt x="571" y="2738"/>
                  </a:cubicBezTo>
                  <a:cubicBezTo>
                    <a:pt x="626" y="2742"/>
                    <a:pt x="678" y="2757"/>
                    <a:pt x="727" y="2781"/>
                  </a:cubicBezTo>
                  <a:lnTo>
                    <a:pt x="727" y="2781"/>
                  </a:lnTo>
                  <a:cubicBezTo>
                    <a:pt x="729" y="2894"/>
                    <a:pt x="723" y="3010"/>
                    <a:pt x="703" y="3119"/>
                  </a:cubicBezTo>
                  <a:cubicBezTo>
                    <a:pt x="688" y="3192"/>
                    <a:pt x="645" y="3265"/>
                    <a:pt x="586" y="3324"/>
                  </a:cubicBezTo>
                  <a:cubicBezTo>
                    <a:pt x="530" y="3346"/>
                    <a:pt x="474" y="3377"/>
                    <a:pt x="417" y="3377"/>
                  </a:cubicBezTo>
                  <a:cubicBezTo>
                    <a:pt x="400" y="3377"/>
                    <a:pt x="383" y="3375"/>
                    <a:pt x="366" y="3368"/>
                  </a:cubicBezTo>
                  <a:cubicBezTo>
                    <a:pt x="220" y="3338"/>
                    <a:pt x="103" y="3148"/>
                    <a:pt x="147" y="2987"/>
                  </a:cubicBezTo>
                  <a:cubicBezTo>
                    <a:pt x="199" y="2843"/>
                    <a:pt x="358" y="2734"/>
                    <a:pt x="516" y="2734"/>
                  </a:cubicBezTo>
                  <a:close/>
                  <a:moveTo>
                    <a:pt x="147" y="1"/>
                  </a:moveTo>
                  <a:cubicBezTo>
                    <a:pt x="147" y="30"/>
                    <a:pt x="176" y="59"/>
                    <a:pt x="191" y="132"/>
                  </a:cubicBezTo>
                  <a:cubicBezTo>
                    <a:pt x="205" y="206"/>
                    <a:pt x="249" y="323"/>
                    <a:pt x="293" y="469"/>
                  </a:cubicBezTo>
                  <a:cubicBezTo>
                    <a:pt x="396" y="762"/>
                    <a:pt x="513" y="1172"/>
                    <a:pt x="615" y="1728"/>
                  </a:cubicBezTo>
                  <a:cubicBezTo>
                    <a:pt x="659" y="2006"/>
                    <a:pt x="703" y="2299"/>
                    <a:pt x="718" y="2621"/>
                  </a:cubicBezTo>
                  <a:cubicBezTo>
                    <a:pt x="720" y="2647"/>
                    <a:pt x="722" y="2673"/>
                    <a:pt x="724" y="2699"/>
                  </a:cubicBezTo>
                  <a:lnTo>
                    <a:pt x="724" y="2699"/>
                  </a:lnTo>
                  <a:cubicBezTo>
                    <a:pt x="675" y="2680"/>
                    <a:pt x="624" y="2669"/>
                    <a:pt x="571" y="2665"/>
                  </a:cubicBezTo>
                  <a:cubicBezTo>
                    <a:pt x="551" y="2662"/>
                    <a:pt x="529" y="2661"/>
                    <a:pt x="508" y="2661"/>
                  </a:cubicBezTo>
                  <a:cubicBezTo>
                    <a:pt x="320" y="2661"/>
                    <a:pt x="125" y="2775"/>
                    <a:pt x="59" y="2972"/>
                  </a:cubicBezTo>
                  <a:cubicBezTo>
                    <a:pt x="0" y="3192"/>
                    <a:pt x="147" y="3412"/>
                    <a:pt x="352" y="3470"/>
                  </a:cubicBezTo>
                  <a:cubicBezTo>
                    <a:pt x="367" y="3472"/>
                    <a:pt x="382" y="3473"/>
                    <a:pt x="396" y="3473"/>
                  </a:cubicBezTo>
                  <a:cubicBezTo>
                    <a:pt x="495" y="3473"/>
                    <a:pt x="581" y="3431"/>
                    <a:pt x="645" y="3368"/>
                  </a:cubicBezTo>
                  <a:cubicBezTo>
                    <a:pt x="718" y="3295"/>
                    <a:pt x="762" y="3207"/>
                    <a:pt x="776" y="3119"/>
                  </a:cubicBezTo>
                  <a:cubicBezTo>
                    <a:pt x="808" y="3016"/>
                    <a:pt x="814" y="2921"/>
                    <a:pt x="810" y="2830"/>
                  </a:cubicBezTo>
                  <a:lnTo>
                    <a:pt x="810" y="2830"/>
                  </a:lnTo>
                  <a:cubicBezTo>
                    <a:pt x="894" y="2890"/>
                    <a:pt x="963" y="2973"/>
                    <a:pt x="1011" y="3060"/>
                  </a:cubicBezTo>
                  <a:cubicBezTo>
                    <a:pt x="1098" y="3251"/>
                    <a:pt x="1128" y="3441"/>
                    <a:pt x="1098" y="3646"/>
                  </a:cubicBezTo>
                  <a:cubicBezTo>
                    <a:pt x="1069" y="4056"/>
                    <a:pt x="879" y="4451"/>
                    <a:pt x="923" y="4876"/>
                  </a:cubicBezTo>
                  <a:cubicBezTo>
                    <a:pt x="937" y="5300"/>
                    <a:pt x="1142" y="5666"/>
                    <a:pt x="1391" y="5930"/>
                  </a:cubicBezTo>
                  <a:cubicBezTo>
                    <a:pt x="1669" y="6208"/>
                    <a:pt x="2006" y="6398"/>
                    <a:pt x="2328" y="6427"/>
                  </a:cubicBezTo>
                  <a:cubicBezTo>
                    <a:pt x="2424" y="6444"/>
                    <a:pt x="2518" y="6451"/>
                    <a:pt x="2610" y="6451"/>
                  </a:cubicBezTo>
                  <a:cubicBezTo>
                    <a:pt x="2838" y="6451"/>
                    <a:pt x="3052" y="6406"/>
                    <a:pt x="3250" y="6354"/>
                  </a:cubicBezTo>
                  <a:cubicBezTo>
                    <a:pt x="3499" y="6281"/>
                    <a:pt x="3733" y="6193"/>
                    <a:pt x="3953" y="6135"/>
                  </a:cubicBezTo>
                  <a:cubicBezTo>
                    <a:pt x="4173" y="6076"/>
                    <a:pt x="4363" y="6032"/>
                    <a:pt x="4509" y="6003"/>
                  </a:cubicBezTo>
                  <a:cubicBezTo>
                    <a:pt x="4623" y="5992"/>
                    <a:pt x="4717" y="5989"/>
                    <a:pt x="4789" y="5989"/>
                  </a:cubicBezTo>
                  <a:cubicBezTo>
                    <a:pt x="4869" y="5989"/>
                    <a:pt x="4924" y="5993"/>
                    <a:pt x="4953" y="5993"/>
                  </a:cubicBezTo>
                  <a:cubicBezTo>
                    <a:pt x="4970" y="5993"/>
                    <a:pt x="4978" y="5992"/>
                    <a:pt x="4978" y="5988"/>
                  </a:cubicBezTo>
                  <a:cubicBezTo>
                    <a:pt x="4978" y="5988"/>
                    <a:pt x="4865" y="5969"/>
                    <a:pt x="4641" y="5969"/>
                  </a:cubicBezTo>
                  <a:cubicBezTo>
                    <a:pt x="4584" y="5969"/>
                    <a:pt x="4521" y="5971"/>
                    <a:pt x="4451" y="5974"/>
                  </a:cubicBezTo>
                  <a:cubicBezTo>
                    <a:pt x="4304" y="5988"/>
                    <a:pt x="4114" y="6032"/>
                    <a:pt x="3895" y="6076"/>
                  </a:cubicBezTo>
                  <a:cubicBezTo>
                    <a:pt x="3704" y="6135"/>
                    <a:pt x="3455" y="6208"/>
                    <a:pt x="3192" y="6281"/>
                  </a:cubicBezTo>
                  <a:cubicBezTo>
                    <a:pt x="3004" y="6333"/>
                    <a:pt x="2793" y="6378"/>
                    <a:pt x="2576" y="6378"/>
                  </a:cubicBezTo>
                  <a:cubicBezTo>
                    <a:pt x="2489" y="6378"/>
                    <a:pt x="2401" y="6371"/>
                    <a:pt x="2313" y="6354"/>
                  </a:cubicBezTo>
                  <a:cubicBezTo>
                    <a:pt x="1991" y="6296"/>
                    <a:pt x="1684" y="6135"/>
                    <a:pt x="1435" y="5886"/>
                  </a:cubicBezTo>
                  <a:cubicBezTo>
                    <a:pt x="1172" y="5622"/>
                    <a:pt x="996" y="5256"/>
                    <a:pt x="967" y="4876"/>
                  </a:cubicBezTo>
                  <a:cubicBezTo>
                    <a:pt x="952" y="4495"/>
                    <a:pt x="1142" y="4100"/>
                    <a:pt x="1172" y="3661"/>
                  </a:cubicBezTo>
                  <a:cubicBezTo>
                    <a:pt x="1215" y="3441"/>
                    <a:pt x="1186" y="3221"/>
                    <a:pt x="1084" y="3031"/>
                  </a:cubicBezTo>
                  <a:cubicBezTo>
                    <a:pt x="1020" y="2912"/>
                    <a:pt x="922" y="2805"/>
                    <a:pt x="804" y="2738"/>
                  </a:cubicBezTo>
                  <a:lnTo>
                    <a:pt x="804" y="2738"/>
                  </a:lnTo>
                  <a:cubicBezTo>
                    <a:pt x="800" y="2694"/>
                    <a:pt x="795" y="2650"/>
                    <a:pt x="791" y="2606"/>
                  </a:cubicBezTo>
                  <a:cubicBezTo>
                    <a:pt x="776" y="2270"/>
                    <a:pt x="732" y="1977"/>
                    <a:pt x="688" y="1713"/>
                  </a:cubicBezTo>
                  <a:cubicBezTo>
                    <a:pt x="571" y="1172"/>
                    <a:pt x="440" y="733"/>
                    <a:pt x="337" y="440"/>
                  </a:cubicBezTo>
                  <a:cubicBezTo>
                    <a:pt x="279" y="293"/>
                    <a:pt x="249" y="191"/>
                    <a:pt x="205" y="118"/>
                  </a:cubicBezTo>
                  <a:lnTo>
                    <a:pt x="1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flipH="1">
              <a:off x="9017477" y="1850142"/>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flipH="1">
              <a:off x="9101072" y="2335606"/>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flipH="1">
              <a:off x="9309399" y="2062924"/>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flipH="1">
              <a:off x="9291100" y="2037196"/>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flipH="1">
              <a:off x="10577877" y="1410581"/>
              <a:ext cx="18377" cy="44730"/>
            </a:xfrm>
            <a:custGeom>
              <a:avLst/>
              <a:gdLst/>
              <a:ahLst/>
              <a:cxnLst/>
              <a:rect l="l" t="t" r="r" b="b"/>
              <a:pathLst>
                <a:path w="235" h="572" extrusionOk="0">
                  <a:moveTo>
                    <a:pt x="220" y="0"/>
                  </a:moveTo>
                  <a:cubicBezTo>
                    <a:pt x="206" y="0"/>
                    <a:pt x="132" y="118"/>
                    <a:pt x="74" y="279"/>
                  </a:cubicBezTo>
                  <a:cubicBezTo>
                    <a:pt x="15" y="425"/>
                    <a:pt x="1" y="557"/>
                    <a:pt x="15" y="571"/>
                  </a:cubicBezTo>
                  <a:cubicBezTo>
                    <a:pt x="30" y="571"/>
                    <a:pt x="103" y="440"/>
                    <a:pt x="162" y="293"/>
                  </a:cubicBezTo>
                  <a:cubicBezTo>
                    <a:pt x="220" y="147"/>
                    <a:pt x="23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4"/>
          <p:cNvGrpSpPr/>
          <p:nvPr/>
        </p:nvGrpSpPr>
        <p:grpSpPr>
          <a:xfrm>
            <a:off x="7825375" y="2447285"/>
            <a:ext cx="785377" cy="2421158"/>
            <a:chOff x="7825375" y="2447285"/>
            <a:chExt cx="785377" cy="2421158"/>
          </a:xfrm>
        </p:grpSpPr>
        <p:sp>
          <p:nvSpPr>
            <p:cNvPr id="679" name="Google Shape;679;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72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4" name="عنوان 3">
            <a:extLst>
              <a:ext uri="{FF2B5EF4-FFF2-40B4-BE49-F238E27FC236}">
                <a16:creationId xmlns:a16="http://schemas.microsoft.com/office/drawing/2014/main" id="{10F186EA-7303-5463-38E3-B2DCF1B9EFCF}"/>
              </a:ext>
            </a:extLst>
          </p:cNvPr>
          <p:cNvSpPr>
            <a:spLocks noGrp="1"/>
          </p:cNvSpPr>
          <p:nvPr>
            <p:ph type="title"/>
          </p:nvPr>
        </p:nvSpPr>
        <p:spPr>
          <a:xfrm>
            <a:off x="-1307207" y="132791"/>
            <a:ext cx="7437708" cy="572700"/>
          </a:xfrm>
        </p:spPr>
        <p:txBody>
          <a:bodyPr/>
          <a:lstStyle/>
          <a:p>
            <a:pPr marL="457200" indent="-457200">
              <a:buFont typeface="Arial" panose="020B0604020202020204" pitchFamily="34" charset="0"/>
              <a:buChar char="•"/>
            </a:pPr>
            <a:r>
              <a:rPr lang="en-US" sz="3200" b="1" i="0">
                <a:solidFill>
                  <a:schemeClr val="accent5">
                    <a:lumMod val="50000"/>
                  </a:schemeClr>
                </a:solidFill>
                <a:effectLst/>
                <a:latin typeface="Bangla Sangam MN"/>
                <a:cs typeface="Bangla Sangam MN" panose="02000000000000000000" pitchFamily="2" charset="0"/>
              </a:rPr>
              <a:t>Data Exploration</a:t>
            </a:r>
            <a:endParaRPr lang="ar-SA">
              <a:solidFill>
                <a:schemeClr val="accent5">
                  <a:lumMod val="50000"/>
                </a:schemeClr>
              </a:solidFill>
              <a:latin typeface="Bangla Sangam MN"/>
            </a:endParaRPr>
          </a:p>
        </p:txBody>
      </p:sp>
      <p:grpSp>
        <p:nvGrpSpPr>
          <p:cNvPr id="5" name="Google Shape;2431;p59">
            <a:extLst>
              <a:ext uri="{FF2B5EF4-FFF2-40B4-BE49-F238E27FC236}">
                <a16:creationId xmlns:a16="http://schemas.microsoft.com/office/drawing/2014/main" id="{5D31E92F-68C2-15A3-2D0E-2F2B58677EFA}"/>
              </a:ext>
            </a:extLst>
          </p:cNvPr>
          <p:cNvGrpSpPr/>
          <p:nvPr/>
        </p:nvGrpSpPr>
        <p:grpSpPr>
          <a:xfrm>
            <a:off x="7515922" y="2754351"/>
            <a:ext cx="1315844" cy="2237155"/>
            <a:chOff x="5430948" y="1484877"/>
            <a:chExt cx="2254591" cy="3495478"/>
          </a:xfrm>
        </p:grpSpPr>
        <p:sp>
          <p:nvSpPr>
            <p:cNvPr id="6" name="Google Shape;2432;p59">
              <a:extLst>
                <a:ext uri="{FF2B5EF4-FFF2-40B4-BE49-F238E27FC236}">
                  <a16:creationId xmlns:a16="http://schemas.microsoft.com/office/drawing/2014/main" id="{15B11F92-C9C9-3C44-4448-DDA18DBC46CD}"/>
                </a:ext>
              </a:extLst>
            </p:cNvPr>
            <p:cNvSpPr/>
            <p:nvPr/>
          </p:nvSpPr>
          <p:spPr>
            <a:xfrm flipH="1">
              <a:off x="5430948" y="1618423"/>
              <a:ext cx="1372218" cy="3361932"/>
            </a:xfrm>
            <a:custGeom>
              <a:avLst/>
              <a:gdLst/>
              <a:ahLst/>
              <a:cxnLst/>
              <a:rect l="l" t="t" r="r" b="b"/>
              <a:pathLst>
                <a:path w="12875" h="31543" extrusionOk="0">
                  <a:moveTo>
                    <a:pt x="275" y="1"/>
                  </a:moveTo>
                  <a:lnTo>
                    <a:pt x="0" y="31542"/>
                  </a:lnTo>
                  <a:lnTo>
                    <a:pt x="12874" y="31297"/>
                  </a:lnTo>
                  <a:lnTo>
                    <a:pt x="12874" y="449"/>
                  </a:lnTo>
                  <a:lnTo>
                    <a:pt x="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33;p59">
              <a:extLst>
                <a:ext uri="{FF2B5EF4-FFF2-40B4-BE49-F238E27FC236}">
                  <a16:creationId xmlns:a16="http://schemas.microsoft.com/office/drawing/2014/main" id="{FC963674-DF43-5E6F-9149-2DE211AE5E3C}"/>
                </a:ext>
              </a:extLst>
            </p:cNvPr>
            <p:cNvSpPr/>
            <p:nvPr/>
          </p:nvSpPr>
          <p:spPr>
            <a:xfrm flipH="1">
              <a:off x="6079274" y="2195879"/>
              <a:ext cx="649925" cy="486762"/>
            </a:xfrm>
            <a:custGeom>
              <a:avLst/>
              <a:gdLst/>
              <a:ahLst/>
              <a:cxnLst/>
              <a:rect l="l" t="t" r="r" b="b"/>
              <a:pathLst>
                <a:path w="6098" h="4567" extrusionOk="0">
                  <a:moveTo>
                    <a:pt x="0" y="1"/>
                  </a:moveTo>
                  <a:lnTo>
                    <a:pt x="0" y="4567"/>
                  </a:lnTo>
                  <a:lnTo>
                    <a:pt x="6097" y="4567"/>
                  </a:lnTo>
                  <a:lnTo>
                    <a:pt x="6097" y="218"/>
                  </a:lnTo>
                  <a:lnTo>
                    <a:pt x="0"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34;p59">
              <a:extLst>
                <a:ext uri="{FF2B5EF4-FFF2-40B4-BE49-F238E27FC236}">
                  <a16:creationId xmlns:a16="http://schemas.microsoft.com/office/drawing/2014/main" id="{6072522B-A094-D0E9-E770-6D735E5C184B}"/>
                </a:ext>
              </a:extLst>
            </p:cNvPr>
            <p:cNvSpPr/>
            <p:nvPr/>
          </p:nvSpPr>
          <p:spPr>
            <a:xfrm flipH="1">
              <a:off x="6387290" y="2751806"/>
              <a:ext cx="506788" cy="34000"/>
            </a:xfrm>
            <a:custGeom>
              <a:avLst/>
              <a:gdLst/>
              <a:ahLst/>
              <a:cxnLst/>
              <a:rect l="l" t="t" r="r" b="b"/>
              <a:pathLst>
                <a:path w="4755" h="319" extrusionOk="0">
                  <a:moveTo>
                    <a:pt x="1" y="1"/>
                  </a:moveTo>
                  <a:lnTo>
                    <a:pt x="1" y="203"/>
                  </a:lnTo>
                  <a:lnTo>
                    <a:pt x="4755" y="319"/>
                  </a:lnTo>
                  <a:lnTo>
                    <a:pt x="4755" y="14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5;p59">
              <a:extLst>
                <a:ext uri="{FF2B5EF4-FFF2-40B4-BE49-F238E27FC236}">
                  <a16:creationId xmlns:a16="http://schemas.microsoft.com/office/drawing/2014/main" id="{8E4AB6A4-B500-5A88-A843-DAABC07F34B9}"/>
                </a:ext>
              </a:extLst>
            </p:cNvPr>
            <p:cNvSpPr/>
            <p:nvPr/>
          </p:nvSpPr>
          <p:spPr>
            <a:xfrm flipH="1">
              <a:off x="5430950" y="1646134"/>
              <a:ext cx="613048" cy="3314183"/>
            </a:xfrm>
            <a:custGeom>
              <a:avLst/>
              <a:gdLst/>
              <a:ahLst/>
              <a:cxnLst/>
              <a:rect l="l" t="t" r="r" b="b"/>
              <a:pathLst>
                <a:path w="5752" h="31095" extrusionOk="0">
                  <a:moveTo>
                    <a:pt x="102" y="1"/>
                  </a:moveTo>
                  <a:lnTo>
                    <a:pt x="1" y="31094"/>
                  </a:lnTo>
                  <a:lnTo>
                    <a:pt x="5751" y="31037"/>
                  </a:lnTo>
                  <a:lnTo>
                    <a:pt x="5751" y="189"/>
                  </a:lnTo>
                  <a:lnTo>
                    <a:pt x="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6;p59">
              <a:extLst>
                <a:ext uri="{FF2B5EF4-FFF2-40B4-BE49-F238E27FC236}">
                  <a16:creationId xmlns:a16="http://schemas.microsoft.com/office/drawing/2014/main" id="{1A355589-AD3F-25C1-7137-9BD0AE1AE62C}"/>
                </a:ext>
              </a:extLst>
            </p:cNvPr>
            <p:cNvSpPr/>
            <p:nvPr/>
          </p:nvSpPr>
          <p:spPr>
            <a:xfrm flipH="1">
              <a:off x="6079274" y="1663080"/>
              <a:ext cx="649925" cy="485270"/>
            </a:xfrm>
            <a:custGeom>
              <a:avLst/>
              <a:gdLst/>
              <a:ahLst/>
              <a:cxnLst/>
              <a:rect l="l" t="t" r="r" b="b"/>
              <a:pathLst>
                <a:path w="6098" h="4553" extrusionOk="0">
                  <a:moveTo>
                    <a:pt x="0" y="1"/>
                  </a:moveTo>
                  <a:lnTo>
                    <a:pt x="0" y="4552"/>
                  </a:lnTo>
                  <a:lnTo>
                    <a:pt x="6097" y="4552"/>
                  </a:lnTo>
                  <a:lnTo>
                    <a:pt x="6097" y="217"/>
                  </a:lnTo>
                  <a:lnTo>
                    <a:pt x="0"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37;p59">
              <a:extLst>
                <a:ext uri="{FF2B5EF4-FFF2-40B4-BE49-F238E27FC236}">
                  <a16:creationId xmlns:a16="http://schemas.microsoft.com/office/drawing/2014/main" id="{0EB7CC19-A049-C659-A305-0CA3A510706C}"/>
                </a:ext>
              </a:extLst>
            </p:cNvPr>
            <p:cNvSpPr/>
            <p:nvPr/>
          </p:nvSpPr>
          <p:spPr>
            <a:xfrm flipH="1">
              <a:off x="6305651" y="1789379"/>
              <a:ext cx="200264" cy="77059"/>
            </a:xfrm>
            <a:custGeom>
              <a:avLst/>
              <a:gdLst/>
              <a:ahLst/>
              <a:cxnLst/>
              <a:rect l="l" t="t" r="r" b="b"/>
              <a:pathLst>
                <a:path w="1879" h="723" extrusionOk="0">
                  <a:moveTo>
                    <a:pt x="1878" y="0"/>
                  </a:moveTo>
                  <a:lnTo>
                    <a:pt x="0" y="58"/>
                  </a:lnTo>
                  <a:lnTo>
                    <a:pt x="0" y="723"/>
                  </a:lnTo>
                  <a:lnTo>
                    <a:pt x="1878" y="723"/>
                  </a:lnTo>
                  <a:lnTo>
                    <a:pt x="1878"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38;p59">
              <a:extLst>
                <a:ext uri="{FF2B5EF4-FFF2-40B4-BE49-F238E27FC236}">
                  <a16:creationId xmlns:a16="http://schemas.microsoft.com/office/drawing/2014/main" id="{E39A1FDB-33EC-CE92-0E3A-0CF10FB54B79}"/>
                </a:ext>
              </a:extLst>
            </p:cNvPr>
            <p:cNvSpPr/>
            <p:nvPr/>
          </p:nvSpPr>
          <p:spPr>
            <a:xfrm flipH="1">
              <a:off x="6299469" y="1927934"/>
              <a:ext cx="206445" cy="29417"/>
            </a:xfrm>
            <a:custGeom>
              <a:avLst/>
              <a:gdLst/>
              <a:ahLst/>
              <a:cxnLst/>
              <a:rect l="l" t="t" r="r" b="b"/>
              <a:pathLst>
                <a:path w="1937" h="276" extrusionOk="0">
                  <a:moveTo>
                    <a:pt x="0" y="1"/>
                  </a:moveTo>
                  <a:lnTo>
                    <a:pt x="0" y="275"/>
                  </a:lnTo>
                  <a:lnTo>
                    <a:pt x="1936" y="275"/>
                  </a:lnTo>
                  <a:lnTo>
                    <a:pt x="1936"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39;p59">
              <a:extLst>
                <a:ext uri="{FF2B5EF4-FFF2-40B4-BE49-F238E27FC236}">
                  <a16:creationId xmlns:a16="http://schemas.microsoft.com/office/drawing/2014/main" id="{96F59C1D-1E79-F915-8C8D-7BEBF69653D5}"/>
                </a:ext>
              </a:extLst>
            </p:cNvPr>
            <p:cNvSpPr/>
            <p:nvPr/>
          </p:nvSpPr>
          <p:spPr>
            <a:xfrm flipH="1">
              <a:off x="6305651" y="2323776"/>
              <a:ext cx="200264" cy="78658"/>
            </a:xfrm>
            <a:custGeom>
              <a:avLst/>
              <a:gdLst/>
              <a:ahLst/>
              <a:cxnLst/>
              <a:rect l="l" t="t" r="r" b="b"/>
              <a:pathLst>
                <a:path w="1879" h="738" extrusionOk="0">
                  <a:moveTo>
                    <a:pt x="1878" y="0"/>
                  </a:moveTo>
                  <a:lnTo>
                    <a:pt x="0" y="72"/>
                  </a:lnTo>
                  <a:lnTo>
                    <a:pt x="0" y="737"/>
                  </a:lnTo>
                  <a:lnTo>
                    <a:pt x="1878" y="737"/>
                  </a:lnTo>
                  <a:lnTo>
                    <a:pt x="1878"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40;p59">
              <a:extLst>
                <a:ext uri="{FF2B5EF4-FFF2-40B4-BE49-F238E27FC236}">
                  <a16:creationId xmlns:a16="http://schemas.microsoft.com/office/drawing/2014/main" id="{208CB81E-FA64-B171-1F04-8DD1566B258C}"/>
                </a:ext>
              </a:extLst>
            </p:cNvPr>
            <p:cNvSpPr/>
            <p:nvPr/>
          </p:nvSpPr>
          <p:spPr>
            <a:xfrm flipH="1">
              <a:off x="6299469" y="2462332"/>
              <a:ext cx="206445" cy="27818"/>
            </a:xfrm>
            <a:custGeom>
              <a:avLst/>
              <a:gdLst/>
              <a:ahLst/>
              <a:cxnLst/>
              <a:rect l="l" t="t" r="r" b="b"/>
              <a:pathLst>
                <a:path w="1937" h="261" extrusionOk="0">
                  <a:moveTo>
                    <a:pt x="0" y="1"/>
                  </a:moveTo>
                  <a:lnTo>
                    <a:pt x="0" y="261"/>
                  </a:lnTo>
                  <a:lnTo>
                    <a:pt x="1936" y="261"/>
                  </a:lnTo>
                  <a:lnTo>
                    <a:pt x="1936" y="1"/>
                  </a:lnTo>
                  <a:close/>
                </a:path>
              </a:pathLst>
            </a:custGeom>
            <a:solidFill>
              <a:srgbClr val="8F8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41;p59">
              <a:extLst>
                <a:ext uri="{FF2B5EF4-FFF2-40B4-BE49-F238E27FC236}">
                  <a16:creationId xmlns:a16="http://schemas.microsoft.com/office/drawing/2014/main" id="{F51FD16C-3584-1107-0B35-9B53F7A0CBCE}"/>
                </a:ext>
              </a:extLst>
            </p:cNvPr>
            <p:cNvSpPr/>
            <p:nvPr/>
          </p:nvSpPr>
          <p:spPr>
            <a:xfrm flipH="1">
              <a:off x="6079274" y="3366245"/>
              <a:ext cx="649925" cy="486762"/>
            </a:xfrm>
            <a:custGeom>
              <a:avLst/>
              <a:gdLst/>
              <a:ahLst/>
              <a:cxnLst/>
              <a:rect l="l" t="t" r="r" b="b"/>
              <a:pathLst>
                <a:path w="6098" h="4567" extrusionOk="0">
                  <a:moveTo>
                    <a:pt x="0" y="1"/>
                  </a:moveTo>
                  <a:lnTo>
                    <a:pt x="0" y="4567"/>
                  </a:lnTo>
                  <a:lnTo>
                    <a:pt x="6097" y="4567"/>
                  </a:lnTo>
                  <a:lnTo>
                    <a:pt x="6097" y="218"/>
                  </a:lnTo>
                  <a:lnTo>
                    <a:pt x="0"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42;p59">
              <a:extLst>
                <a:ext uri="{FF2B5EF4-FFF2-40B4-BE49-F238E27FC236}">
                  <a16:creationId xmlns:a16="http://schemas.microsoft.com/office/drawing/2014/main" id="{F7AC251B-4296-E50D-0BDD-CBB08CDD395A}"/>
                </a:ext>
              </a:extLst>
            </p:cNvPr>
            <p:cNvSpPr/>
            <p:nvPr/>
          </p:nvSpPr>
          <p:spPr>
            <a:xfrm flipH="1">
              <a:off x="6305651" y="3494142"/>
              <a:ext cx="200264" cy="78658"/>
            </a:xfrm>
            <a:custGeom>
              <a:avLst/>
              <a:gdLst/>
              <a:ahLst/>
              <a:cxnLst/>
              <a:rect l="l" t="t" r="r" b="b"/>
              <a:pathLst>
                <a:path w="1879" h="738" extrusionOk="0">
                  <a:moveTo>
                    <a:pt x="1878" y="0"/>
                  </a:moveTo>
                  <a:lnTo>
                    <a:pt x="0" y="72"/>
                  </a:lnTo>
                  <a:lnTo>
                    <a:pt x="0" y="737"/>
                  </a:lnTo>
                  <a:lnTo>
                    <a:pt x="1878" y="737"/>
                  </a:lnTo>
                  <a:lnTo>
                    <a:pt x="1878"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43;p59">
              <a:extLst>
                <a:ext uri="{FF2B5EF4-FFF2-40B4-BE49-F238E27FC236}">
                  <a16:creationId xmlns:a16="http://schemas.microsoft.com/office/drawing/2014/main" id="{4597E724-BE03-1740-A670-2DB9FE896C45}"/>
                </a:ext>
              </a:extLst>
            </p:cNvPr>
            <p:cNvSpPr/>
            <p:nvPr/>
          </p:nvSpPr>
          <p:spPr>
            <a:xfrm flipH="1">
              <a:off x="6299469" y="3631206"/>
              <a:ext cx="206445" cy="29310"/>
            </a:xfrm>
            <a:custGeom>
              <a:avLst/>
              <a:gdLst/>
              <a:ahLst/>
              <a:cxnLst/>
              <a:rect l="l" t="t" r="r" b="b"/>
              <a:pathLst>
                <a:path w="1937" h="275" extrusionOk="0">
                  <a:moveTo>
                    <a:pt x="0" y="0"/>
                  </a:moveTo>
                  <a:lnTo>
                    <a:pt x="0" y="275"/>
                  </a:lnTo>
                  <a:lnTo>
                    <a:pt x="1936" y="275"/>
                  </a:lnTo>
                  <a:lnTo>
                    <a:pt x="1936"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44;p59">
              <a:extLst>
                <a:ext uri="{FF2B5EF4-FFF2-40B4-BE49-F238E27FC236}">
                  <a16:creationId xmlns:a16="http://schemas.microsoft.com/office/drawing/2014/main" id="{0B0EC843-E06B-54E8-55B0-43C3E87B6971}"/>
                </a:ext>
              </a:extLst>
            </p:cNvPr>
            <p:cNvSpPr/>
            <p:nvPr/>
          </p:nvSpPr>
          <p:spPr>
            <a:xfrm flipH="1">
              <a:off x="6079274" y="3914498"/>
              <a:ext cx="649925" cy="488254"/>
            </a:xfrm>
            <a:custGeom>
              <a:avLst/>
              <a:gdLst/>
              <a:ahLst/>
              <a:cxnLst/>
              <a:rect l="l" t="t" r="r" b="b"/>
              <a:pathLst>
                <a:path w="6098" h="4581" extrusionOk="0">
                  <a:moveTo>
                    <a:pt x="0" y="1"/>
                  </a:moveTo>
                  <a:lnTo>
                    <a:pt x="0" y="4581"/>
                  </a:lnTo>
                  <a:lnTo>
                    <a:pt x="6097" y="4581"/>
                  </a:lnTo>
                  <a:lnTo>
                    <a:pt x="6097" y="217"/>
                  </a:lnTo>
                  <a:lnTo>
                    <a:pt x="0"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45;p59">
              <a:extLst>
                <a:ext uri="{FF2B5EF4-FFF2-40B4-BE49-F238E27FC236}">
                  <a16:creationId xmlns:a16="http://schemas.microsoft.com/office/drawing/2014/main" id="{890761FE-EE4B-2CA2-2CA7-42561981E4FC}"/>
                </a:ext>
              </a:extLst>
            </p:cNvPr>
            <p:cNvSpPr/>
            <p:nvPr/>
          </p:nvSpPr>
          <p:spPr>
            <a:xfrm flipH="1">
              <a:off x="6305651" y="4042289"/>
              <a:ext cx="200264" cy="78658"/>
            </a:xfrm>
            <a:custGeom>
              <a:avLst/>
              <a:gdLst/>
              <a:ahLst/>
              <a:cxnLst/>
              <a:rect l="l" t="t" r="r" b="b"/>
              <a:pathLst>
                <a:path w="1879" h="738" extrusionOk="0">
                  <a:moveTo>
                    <a:pt x="1878" y="1"/>
                  </a:moveTo>
                  <a:lnTo>
                    <a:pt x="0" y="59"/>
                  </a:lnTo>
                  <a:lnTo>
                    <a:pt x="0" y="738"/>
                  </a:lnTo>
                  <a:lnTo>
                    <a:pt x="1878" y="738"/>
                  </a:lnTo>
                  <a:lnTo>
                    <a:pt x="1878"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46;p59">
              <a:extLst>
                <a:ext uri="{FF2B5EF4-FFF2-40B4-BE49-F238E27FC236}">
                  <a16:creationId xmlns:a16="http://schemas.microsoft.com/office/drawing/2014/main" id="{82204D89-B63E-1CA1-64EE-B6B0FCB77ACA}"/>
                </a:ext>
              </a:extLst>
            </p:cNvPr>
            <p:cNvSpPr/>
            <p:nvPr/>
          </p:nvSpPr>
          <p:spPr>
            <a:xfrm flipH="1">
              <a:off x="6299469" y="4180951"/>
              <a:ext cx="206445" cy="27818"/>
            </a:xfrm>
            <a:custGeom>
              <a:avLst/>
              <a:gdLst/>
              <a:ahLst/>
              <a:cxnLst/>
              <a:rect l="l" t="t" r="r" b="b"/>
              <a:pathLst>
                <a:path w="1937" h="261" extrusionOk="0">
                  <a:moveTo>
                    <a:pt x="0" y="0"/>
                  </a:moveTo>
                  <a:lnTo>
                    <a:pt x="0" y="260"/>
                  </a:lnTo>
                  <a:lnTo>
                    <a:pt x="1936" y="260"/>
                  </a:lnTo>
                  <a:lnTo>
                    <a:pt x="1936"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47;p59">
              <a:extLst>
                <a:ext uri="{FF2B5EF4-FFF2-40B4-BE49-F238E27FC236}">
                  <a16:creationId xmlns:a16="http://schemas.microsoft.com/office/drawing/2014/main" id="{DDEE2F28-A590-7EFD-0C45-C05CFC1B3443}"/>
                </a:ext>
              </a:extLst>
            </p:cNvPr>
            <p:cNvSpPr/>
            <p:nvPr/>
          </p:nvSpPr>
          <p:spPr>
            <a:xfrm flipH="1">
              <a:off x="6079274" y="4451986"/>
              <a:ext cx="649925" cy="485164"/>
            </a:xfrm>
            <a:custGeom>
              <a:avLst/>
              <a:gdLst/>
              <a:ahLst/>
              <a:cxnLst/>
              <a:rect l="l" t="t" r="r" b="b"/>
              <a:pathLst>
                <a:path w="6098" h="4552" extrusionOk="0">
                  <a:moveTo>
                    <a:pt x="0" y="0"/>
                  </a:moveTo>
                  <a:lnTo>
                    <a:pt x="0" y="4552"/>
                  </a:lnTo>
                  <a:lnTo>
                    <a:pt x="6097" y="4552"/>
                  </a:lnTo>
                  <a:lnTo>
                    <a:pt x="6097" y="217"/>
                  </a:lnTo>
                  <a:lnTo>
                    <a:pt x="0"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48;p59">
              <a:extLst>
                <a:ext uri="{FF2B5EF4-FFF2-40B4-BE49-F238E27FC236}">
                  <a16:creationId xmlns:a16="http://schemas.microsoft.com/office/drawing/2014/main" id="{75D2CECD-33C2-D96D-0C0E-9B9A768F0554}"/>
                </a:ext>
              </a:extLst>
            </p:cNvPr>
            <p:cNvSpPr/>
            <p:nvPr/>
          </p:nvSpPr>
          <p:spPr>
            <a:xfrm flipH="1">
              <a:off x="6305651" y="4579777"/>
              <a:ext cx="200264" cy="77166"/>
            </a:xfrm>
            <a:custGeom>
              <a:avLst/>
              <a:gdLst/>
              <a:ahLst/>
              <a:cxnLst/>
              <a:rect l="l" t="t" r="r" b="b"/>
              <a:pathLst>
                <a:path w="1879" h="724" extrusionOk="0">
                  <a:moveTo>
                    <a:pt x="1878" y="1"/>
                  </a:moveTo>
                  <a:lnTo>
                    <a:pt x="0" y="44"/>
                  </a:lnTo>
                  <a:lnTo>
                    <a:pt x="0" y="723"/>
                  </a:lnTo>
                  <a:lnTo>
                    <a:pt x="1878" y="723"/>
                  </a:lnTo>
                  <a:lnTo>
                    <a:pt x="1878"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49;p59">
              <a:extLst>
                <a:ext uri="{FF2B5EF4-FFF2-40B4-BE49-F238E27FC236}">
                  <a16:creationId xmlns:a16="http://schemas.microsoft.com/office/drawing/2014/main" id="{5129A294-494F-7347-E087-88467960656C}"/>
                </a:ext>
              </a:extLst>
            </p:cNvPr>
            <p:cNvSpPr/>
            <p:nvPr/>
          </p:nvSpPr>
          <p:spPr>
            <a:xfrm flipH="1">
              <a:off x="6299469" y="4718332"/>
              <a:ext cx="206445" cy="27925"/>
            </a:xfrm>
            <a:custGeom>
              <a:avLst/>
              <a:gdLst/>
              <a:ahLst/>
              <a:cxnLst/>
              <a:rect l="l" t="t" r="r" b="b"/>
              <a:pathLst>
                <a:path w="1937" h="262" extrusionOk="0">
                  <a:moveTo>
                    <a:pt x="0" y="1"/>
                  </a:moveTo>
                  <a:lnTo>
                    <a:pt x="0" y="261"/>
                  </a:lnTo>
                  <a:lnTo>
                    <a:pt x="1936" y="261"/>
                  </a:lnTo>
                  <a:lnTo>
                    <a:pt x="1936"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50;p59">
              <a:extLst>
                <a:ext uri="{FF2B5EF4-FFF2-40B4-BE49-F238E27FC236}">
                  <a16:creationId xmlns:a16="http://schemas.microsoft.com/office/drawing/2014/main" id="{3BB615B4-0172-F8EE-E6C5-BF53936C35FA}"/>
                </a:ext>
              </a:extLst>
            </p:cNvPr>
            <p:cNvSpPr/>
            <p:nvPr/>
          </p:nvSpPr>
          <p:spPr>
            <a:xfrm flipH="1">
              <a:off x="6211752" y="2757987"/>
              <a:ext cx="756185" cy="67893"/>
            </a:xfrm>
            <a:custGeom>
              <a:avLst/>
              <a:gdLst/>
              <a:ahLst/>
              <a:cxnLst/>
              <a:rect l="l" t="t" r="r" b="b"/>
              <a:pathLst>
                <a:path w="7095" h="637" extrusionOk="0">
                  <a:moveTo>
                    <a:pt x="0" y="1"/>
                  </a:moveTo>
                  <a:lnTo>
                    <a:pt x="0" y="189"/>
                  </a:lnTo>
                  <a:lnTo>
                    <a:pt x="7095" y="636"/>
                  </a:lnTo>
                  <a:lnTo>
                    <a:pt x="7095" y="261"/>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51;p59">
              <a:extLst>
                <a:ext uri="{FF2B5EF4-FFF2-40B4-BE49-F238E27FC236}">
                  <a16:creationId xmlns:a16="http://schemas.microsoft.com/office/drawing/2014/main" id="{0976A225-5B47-2673-54B3-17FF1975F8A7}"/>
                </a:ext>
              </a:extLst>
            </p:cNvPr>
            <p:cNvSpPr/>
            <p:nvPr/>
          </p:nvSpPr>
          <p:spPr>
            <a:xfrm flipH="1">
              <a:off x="6431946" y="2773442"/>
              <a:ext cx="649925" cy="485164"/>
            </a:xfrm>
            <a:custGeom>
              <a:avLst/>
              <a:gdLst/>
              <a:ahLst/>
              <a:cxnLst/>
              <a:rect l="l" t="t" r="r" b="b"/>
              <a:pathLst>
                <a:path w="6098" h="4552" extrusionOk="0">
                  <a:moveTo>
                    <a:pt x="0" y="0"/>
                  </a:moveTo>
                  <a:lnTo>
                    <a:pt x="0" y="4552"/>
                  </a:lnTo>
                  <a:lnTo>
                    <a:pt x="6098" y="4552"/>
                  </a:lnTo>
                  <a:lnTo>
                    <a:pt x="6098" y="217"/>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52;p59">
              <a:extLst>
                <a:ext uri="{FF2B5EF4-FFF2-40B4-BE49-F238E27FC236}">
                  <a16:creationId xmlns:a16="http://schemas.microsoft.com/office/drawing/2014/main" id="{A9239823-64BF-8404-81C2-13C370F8CBDC}"/>
                </a:ext>
              </a:extLst>
            </p:cNvPr>
            <p:cNvSpPr/>
            <p:nvPr/>
          </p:nvSpPr>
          <p:spPr>
            <a:xfrm flipH="1">
              <a:off x="6658323" y="2901232"/>
              <a:ext cx="200264" cy="78658"/>
            </a:xfrm>
            <a:custGeom>
              <a:avLst/>
              <a:gdLst/>
              <a:ahLst/>
              <a:cxnLst/>
              <a:rect l="l" t="t" r="r" b="b"/>
              <a:pathLst>
                <a:path w="1879" h="738" extrusionOk="0">
                  <a:moveTo>
                    <a:pt x="1879" y="0"/>
                  </a:moveTo>
                  <a:lnTo>
                    <a:pt x="0" y="44"/>
                  </a:lnTo>
                  <a:lnTo>
                    <a:pt x="0" y="737"/>
                  </a:lnTo>
                  <a:lnTo>
                    <a:pt x="1879" y="737"/>
                  </a:lnTo>
                  <a:lnTo>
                    <a:pt x="1879"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53;p59">
              <a:extLst>
                <a:ext uri="{FF2B5EF4-FFF2-40B4-BE49-F238E27FC236}">
                  <a16:creationId xmlns:a16="http://schemas.microsoft.com/office/drawing/2014/main" id="{033DE1CF-593F-F509-4056-25BA368BAAC8}"/>
                </a:ext>
              </a:extLst>
            </p:cNvPr>
            <p:cNvSpPr/>
            <p:nvPr/>
          </p:nvSpPr>
          <p:spPr>
            <a:xfrm flipH="1">
              <a:off x="6652141" y="3039788"/>
              <a:ext cx="206445" cy="27818"/>
            </a:xfrm>
            <a:custGeom>
              <a:avLst/>
              <a:gdLst/>
              <a:ahLst/>
              <a:cxnLst/>
              <a:rect l="l" t="t" r="r" b="b"/>
              <a:pathLst>
                <a:path w="1937" h="261" extrusionOk="0">
                  <a:moveTo>
                    <a:pt x="0" y="1"/>
                  </a:moveTo>
                  <a:lnTo>
                    <a:pt x="0" y="261"/>
                  </a:lnTo>
                  <a:lnTo>
                    <a:pt x="1936" y="261"/>
                  </a:lnTo>
                  <a:lnTo>
                    <a:pt x="1936"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54;p59">
              <a:extLst>
                <a:ext uri="{FF2B5EF4-FFF2-40B4-BE49-F238E27FC236}">
                  <a16:creationId xmlns:a16="http://schemas.microsoft.com/office/drawing/2014/main" id="{087D8BB5-F42F-2410-070E-7E37273B8311}"/>
                </a:ext>
              </a:extLst>
            </p:cNvPr>
            <p:cNvSpPr/>
            <p:nvPr/>
          </p:nvSpPr>
          <p:spPr>
            <a:xfrm flipH="1">
              <a:off x="6102403" y="2796463"/>
              <a:ext cx="335834" cy="462142"/>
            </a:xfrm>
            <a:custGeom>
              <a:avLst/>
              <a:gdLst/>
              <a:ahLst/>
              <a:cxnLst/>
              <a:rect l="l" t="t" r="r" b="b"/>
              <a:pathLst>
                <a:path w="3151" h="4336" extrusionOk="0">
                  <a:moveTo>
                    <a:pt x="1" y="1"/>
                  </a:moveTo>
                  <a:lnTo>
                    <a:pt x="59" y="4336"/>
                  </a:lnTo>
                  <a:lnTo>
                    <a:pt x="3049" y="4336"/>
                  </a:lnTo>
                  <a:lnTo>
                    <a:pt x="31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55;p59">
              <a:extLst>
                <a:ext uri="{FF2B5EF4-FFF2-40B4-BE49-F238E27FC236}">
                  <a16:creationId xmlns:a16="http://schemas.microsoft.com/office/drawing/2014/main" id="{3D836122-679B-1CD7-D96D-98A3D71BDA7F}"/>
                </a:ext>
              </a:extLst>
            </p:cNvPr>
            <p:cNvSpPr/>
            <p:nvPr/>
          </p:nvSpPr>
          <p:spPr>
            <a:xfrm flipH="1">
              <a:off x="6113166" y="3258492"/>
              <a:ext cx="660796" cy="209541"/>
            </a:xfrm>
            <a:custGeom>
              <a:avLst/>
              <a:gdLst/>
              <a:ahLst/>
              <a:cxnLst/>
              <a:rect l="l" t="t" r="r" b="b"/>
              <a:pathLst>
                <a:path w="6200" h="1966" extrusionOk="0">
                  <a:moveTo>
                    <a:pt x="1" y="1"/>
                  </a:moveTo>
                  <a:lnTo>
                    <a:pt x="1" y="1966"/>
                  </a:lnTo>
                  <a:lnTo>
                    <a:pt x="6199"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56;p59">
              <a:extLst>
                <a:ext uri="{FF2B5EF4-FFF2-40B4-BE49-F238E27FC236}">
                  <a16:creationId xmlns:a16="http://schemas.microsoft.com/office/drawing/2014/main" id="{AC6D14BA-2E6C-8E6E-5560-644C8A1646DF}"/>
                </a:ext>
              </a:extLst>
            </p:cNvPr>
            <p:cNvSpPr/>
            <p:nvPr/>
          </p:nvSpPr>
          <p:spPr>
            <a:xfrm flipH="1">
              <a:off x="6787709" y="1484877"/>
              <a:ext cx="820879" cy="671470"/>
            </a:xfrm>
            <a:custGeom>
              <a:avLst/>
              <a:gdLst/>
              <a:ahLst/>
              <a:cxnLst/>
              <a:rect l="l" t="t" r="r" b="b"/>
              <a:pathLst>
                <a:path w="7702" h="6300" extrusionOk="0">
                  <a:moveTo>
                    <a:pt x="5111" y="1"/>
                  </a:moveTo>
                  <a:cubicBezTo>
                    <a:pt x="4951" y="1"/>
                    <a:pt x="4818" y="55"/>
                    <a:pt x="4740" y="184"/>
                  </a:cubicBezTo>
                  <a:cubicBezTo>
                    <a:pt x="4549" y="94"/>
                    <a:pt x="4366" y="55"/>
                    <a:pt x="4195" y="55"/>
                  </a:cubicBezTo>
                  <a:cubicBezTo>
                    <a:pt x="3601" y="55"/>
                    <a:pt x="3149" y="524"/>
                    <a:pt x="2992" y="950"/>
                  </a:cubicBezTo>
                  <a:cubicBezTo>
                    <a:pt x="2847" y="1340"/>
                    <a:pt x="2789" y="1398"/>
                    <a:pt x="2674" y="1817"/>
                  </a:cubicBezTo>
                  <a:cubicBezTo>
                    <a:pt x="2544" y="2236"/>
                    <a:pt x="2284" y="2641"/>
                    <a:pt x="1879" y="2756"/>
                  </a:cubicBezTo>
                  <a:cubicBezTo>
                    <a:pt x="1735" y="2785"/>
                    <a:pt x="1590" y="2785"/>
                    <a:pt x="1460" y="2829"/>
                  </a:cubicBezTo>
                  <a:cubicBezTo>
                    <a:pt x="1316" y="2857"/>
                    <a:pt x="1171" y="2930"/>
                    <a:pt x="1113" y="3060"/>
                  </a:cubicBezTo>
                  <a:cubicBezTo>
                    <a:pt x="1012" y="3320"/>
                    <a:pt x="1301" y="3594"/>
                    <a:pt x="1243" y="3898"/>
                  </a:cubicBezTo>
                  <a:cubicBezTo>
                    <a:pt x="1200" y="4115"/>
                    <a:pt x="969" y="4230"/>
                    <a:pt x="752" y="4288"/>
                  </a:cubicBezTo>
                  <a:cubicBezTo>
                    <a:pt x="535" y="4360"/>
                    <a:pt x="304" y="4418"/>
                    <a:pt x="174" y="4591"/>
                  </a:cubicBezTo>
                  <a:cubicBezTo>
                    <a:pt x="1" y="4851"/>
                    <a:pt x="116" y="5227"/>
                    <a:pt x="333" y="5458"/>
                  </a:cubicBezTo>
                  <a:cubicBezTo>
                    <a:pt x="638" y="5786"/>
                    <a:pt x="1086" y="5981"/>
                    <a:pt x="1529" y="5981"/>
                  </a:cubicBezTo>
                  <a:cubicBezTo>
                    <a:pt x="1652" y="5981"/>
                    <a:pt x="1774" y="5966"/>
                    <a:pt x="1894" y="5935"/>
                  </a:cubicBezTo>
                  <a:cubicBezTo>
                    <a:pt x="2284" y="5848"/>
                    <a:pt x="2630" y="5588"/>
                    <a:pt x="3006" y="5400"/>
                  </a:cubicBezTo>
                  <a:cubicBezTo>
                    <a:pt x="3248" y="5293"/>
                    <a:pt x="3513" y="5213"/>
                    <a:pt x="3765" y="5213"/>
                  </a:cubicBezTo>
                  <a:cubicBezTo>
                    <a:pt x="3919" y="5213"/>
                    <a:pt x="4069" y="5243"/>
                    <a:pt x="4205" y="5314"/>
                  </a:cubicBezTo>
                  <a:cubicBezTo>
                    <a:pt x="4422" y="5429"/>
                    <a:pt x="4567" y="5646"/>
                    <a:pt x="4740" y="5805"/>
                  </a:cubicBezTo>
                  <a:cubicBezTo>
                    <a:pt x="5102" y="6127"/>
                    <a:pt x="5576" y="6299"/>
                    <a:pt x="6047" y="6299"/>
                  </a:cubicBezTo>
                  <a:cubicBezTo>
                    <a:pt x="6083" y="6299"/>
                    <a:pt x="6120" y="6298"/>
                    <a:pt x="6156" y="6296"/>
                  </a:cubicBezTo>
                  <a:cubicBezTo>
                    <a:pt x="6662" y="6238"/>
                    <a:pt x="7153" y="5964"/>
                    <a:pt x="7456" y="5559"/>
                  </a:cubicBezTo>
                  <a:cubicBezTo>
                    <a:pt x="7601" y="5372"/>
                    <a:pt x="7688" y="5140"/>
                    <a:pt x="7702" y="4924"/>
                  </a:cubicBezTo>
                  <a:cubicBezTo>
                    <a:pt x="7702" y="4692"/>
                    <a:pt x="7615" y="4447"/>
                    <a:pt x="7442" y="4331"/>
                  </a:cubicBezTo>
                  <a:cubicBezTo>
                    <a:pt x="7240" y="4201"/>
                    <a:pt x="6907" y="4143"/>
                    <a:pt x="6878" y="3912"/>
                  </a:cubicBezTo>
                  <a:cubicBezTo>
                    <a:pt x="6835" y="3753"/>
                    <a:pt x="6980" y="3609"/>
                    <a:pt x="7095" y="3493"/>
                  </a:cubicBezTo>
                  <a:cubicBezTo>
                    <a:pt x="7196" y="3363"/>
                    <a:pt x="7326" y="3204"/>
                    <a:pt x="7254" y="3060"/>
                  </a:cubicBezTo>
                  <a:cubicBezTo>
                    <a:pt x="7167" y="2857"/>
                    <a:pt x="6864" y="2886"/>
                    <a:pt x="6691" y="2713"/>
                  </a:cubicBezTo>
                  <a:cubicBezTo>
                    <a:pt x="6589" y="2612"/>
                    <a:pt x="6575" y="2424"/>
                    <a:pt x="6604" y="2265"/>
                  </a:cubicBezTo>
                  <a:cubicBezTo>
                    <a:pt x="6647" y="2121"/>
                    <a:pt x="6719" y="1976"/>
                    <a:pt x="6763" y="1817"/>
                  </a:cubicBezTo>
                  <a:cubicBezTo>
                    <a:pt x="6864" y="1528"/>
                    <a:pt x="6792" y="1254"/>
                    <a:pt x="6647" y="950"/>
                  </a:cubicBezTo>
                  <a:cubicBezTo>
                    <a:pt x="6438" y="564"/>
                    <a:pt x="5630" y="1"/>
                    <a:pt x="5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57;p59">
              <a:extLst>
                <a:ext uri="{FF2B5EF4-FFF2-40B4-BE49-F238E27FC236}">
                  <a16:creationId xmlns:a16="http://schemas.microsoft.com/office/drawing/2014/main" id="{66508087-ED80-FF2A-DC4D-2692FBFF1768}"/>
                </a:ext>
              </a:extLst>
            </p:cNvPr>
            <p:cNvSpPr/>
            <p:nvPr/>
          </p:nvSpPr>
          <p:spPr>
            <a:xfrm flipH="1">
              <a:off x="6168589" y="2408188"/>
              <a:ext cx="264745" cy="305359"/>
            </a:xfrm>
            <a:custGeom>
              <a:avLst/>
              <a:gdLst/>
              <a:ahLst/>
              <a:cxnLst/>
              <a:rect l="l" t="t" r="r" b="b"/>
              <a:pathLst>
                <a:path w="2484" h="2865" extrusionOk="0">
                  <a:moveTo>
                    <a:pt x="1216" y="0"/>
                  </a:moveTo>
                  <a:cubicBezTo>
                    <a:pt x="1076" y="0"/>
                    <a:pt x="70" y="870"/>
                    <a:pt x="70" y="870"/>
                  </a:cubicBezTo>
                  <a:cubicBezTo>
                    <a:pt x="70" y="870"/>
                    <a:pt x="0" y="2865"/>
                    <a:pt x="358" y="2865"/>
                  </a:cubicBezTo>
                  <a:cubicBezTo>
                    <a:pt x="363" y="2865"/>
                    <a:pt x="369" y="2865"/>
                    <a:pt x="374" y="2864"/>
                  </a:cubicBezTo>
                  <a:cubicBezTo>
                    <a:pt x="374" y="2864"/>
                    <a:pt x="1862" y="2459"/>
                    <a:pt x="1963" y="2315"/>
                  </a:cubicBezTo>
                  <a:cubicBezTo>
                    <a:pt x="2079" y="2170"/>
                    <a:pt x="1371" y="2141"/>
                    <a:pt x="1371" y="2141"/>
                  </a:cubicBezTo>
                  <a:cubicBezTo>
                    <a:pt x="1371" y="2141"/>
                    <a:pt x="2093" y="2098"/>
                    <a:pt x="2209" y="1953"/>
                  </a:cubicBezTo>
                  <a:cubicBezTo>
                    <a:pt x="2310" y="1809"/>
                    <a:pt x="1299" y="1708"/>
                    <a:pt x="1299" y="1708"/>
                  </a:cubicBezTo>
                  <a:lnTo>
                    <a:pt x="1299" y="1708"/>
                  </a:lnTo>
                  <a:cubicBezTo>
                    <a:pt x="1299" y="1708"/>
                    <a:pt x="1381" y="1711"/>
                    <a:pt x="1499" y="1711"/>
                  </a:cubicBezTo>
                  <a:cubicBezTo>
                    <a:pt x="1795" y="1711"/>
                    <a:pt x="2314" y="1689"/>
                    <a:pt x="2324" y="1534"/>
                  </a:cubicBezTo>
                  <a:cubicBezTo>
                    <a:pt x="2353" y="1303"/>
                    <a:pt x="1226" y="1188"/>
                    <a:pt x="1226" y="1188"/>
                  </a:cubicBezTo>
                  <a:lnTo>
                    <a:pt x="1226" y="1188"/>
                  </a:lnTo>
                  <a:cubicBezTo>
                    <a:pt x="1226" y="1188"/>
                    <a:pt x="1305" y="1191"/>
                    <a:pt x="1422" y="1191"/>
                  </a:cubicBezTo>
                  <a:cubicBezTo>
                    <a:pt x="1755" y="1191"/>
                    <a:pt x="2397" y="1167"/>
                    <a:pt x="2440" y="985"/>
                  </a:cubicBezTo>
                  <a:cubicBezTo>
                    <a:pt x="2483" y="754"/>
                    <a:pt x="937" y="725"/>
                    <a:pt x="937" y="725"/>
                  </a:cubicBezTo>
                  <a:cubicBezTo>
                    <a:pt x="1299" y="451"/>
                    <a:pt x="1327" y="46"/>
                    <a:pt x="1226" y="3"/>
                  </a:cubicBezTo>
                  <a:cubicBezTo>
                    <a:pt x="1224" y="1"/>
                    <a:pt x="1220" y="0"/>
                    <a:pt x="121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58;p59">
              <a:extLst>
                <a:ext uri="{FF2B5EF4-FFF2-40B4-BE49-F238E27FC236}">
                  <a16:creationId xmlns:a16="http://schemas.microsoft.com/office/drawing/2014/main" id="{1BDD60AD-21C8-57B7-2CF4-C69C9A3ED810}"/>
                </a:ext>
              </a:extLst>
            </p:cNvPr>
            <p:cNvSpPr/>
            <p:nvPr/>
          </p:nvSpPr>
          <p:spPr>
            <a:xfrm flipH="1">
              <a:off x="6391872" y="1949570"/>
              <a:ext cx="751389" cy="803099"/>
            </a:xfrm>
            <a:custGeom>
              <a:avLst/>
              <a:gdLst/>
              <a:ahLst/>
              <a:cxnLst/>
              <a:rect l="l" t="t" r="r" b="b"/>
              <a:pathLst>
                <a:path w="7050" h="7535" extrusionOk="0">
                  <a:moveTo>
                    <a:pt x="1096" y="0"/>
                  </a:moveTo>
                  <a:cubicBezTo>
                    <a:pt x="1096" y="0"/>
                    <a:pt x="360" y="1806"/>
                    <a:pt x="157" y="4768"/>
                  </a:cubicBezTo>
                  <a:cubicBezTo>
                    <a:pt x="0" y="7230"/>
                    <a:pt x="1889" y="7535"/>
                    <a:pt x="2937" y="7535"/>
                  </a:cubicBezTo>
                  <a:cubicBezTo>
                    <a:pt x="3144" y="7535"/>
                    <a:pt x="3318" y="7523"/>
                    <a:pt x="3437" y="7513"/>
                  </a:cubicBezTo>
                  <a:cubicBezTo>
                    <a:pt x="4160" y="7456"/>
                    <a:pt x="7049" y="7196"/>
                    <a:pt x="7049" y="7196"/>
                  </a:cubicBezTo>
                  <a:lnTo>
                    <a:pt x="6731" y="5173"/>
                  </a:lnTo>
                  <a:cubicBezTo>
                    <a:pt x="6731" y="5173"/>
                    <a:pt x="5652" y="5271"/>
                    <a:pt x="4250" y="5271"/>
                  </a:cubicBezTo>
                  <a:cubicBezTo>
                    <a:pt x="3868" y="5271"/>
                    <a:pt x="3462" y="5264"/>
                    <a:pt x="3047" y="5245"/>
                  </a:cubicBezTo>
                  <a:cubicBezTo>
                    <a:pt x="2426" y="5202"/>
                    <a:pt x="2527" y="2673"/>
                    <a:pt x="2657" y="1243"/>
                  </a:cubicBezTo>
                  <a:cubicBezTo>
                    <a:pt x="2686" y="708"/>
                    <a:pt x="2325" y="217"/>
                    <a:pt x="1804" y="130"/>
                  </a:cubicBezTo>
                  <a:lnTo>
                    <a:pt x="1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59;p59">
              <a:extLst>
                <a:ext uri="{FF2B5EF4-FFF2-40B4-BE49-F238E27FC236}">
                  <a16:creationId xmlns:a16="http://schemas.microsoft.com/office/drawing/2014/main" id="{BC463E34-FFB7-5EAA-F1C7-B665A62C5DBE}"/>
                </a:ext>
              </a:extLst>
            </p:cNvPr>
            <p:cNvSpPr/>
            <p:nvPr/>
          </p:nvSpPr>
          <p:spPr>
            <a:xfrm flipH="1">
              <a:off x="6810730" y="2819591"/>
              <a:ext cx="874809" cy="2122271"/>
            </a:xfrm>
            <a:custGeom>
              <a:avLst/>
              <a:gdLst/>
              <a:ahLst/>
              <a:cxnLst/>
              <a:rect l="l" t="t" r="r" b="b"/>
              <a:pathLst>
                <a:path w="8208" h="19912" extrusionOk="0">
                  <a:moveTo>
                    <a:pt x="2269" y="1"/>
                  </a:moveTo>
                  <a:lnTo>
                    <a:pt x="0" y="19911"/>
                  </a:lnTo>
                  <a:lnTo>
                    <a:pt x="2355" y="19911"/>
                  </a:lnTo>
                  <a:lnTo>
                    <a:pt x="4956" y="2284"/>
                  </a:lnTo>
                  <a:lnTo>
                    <a:pt x="3945" y="19911"/>
                  </a:lnTo>
                  <a:lnTo>
                    <a:pt x="6372" y="19911"/>
                  </a:lnTo>
                  <a:lnTo>
                    <a:pt x="8207" y="1099"/>
                  </a:lnTo>
                  <a:lnTo>
                    <a:pt x="2269" y="1"/>
                  </a:ln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60;p59">
              <a:extLst>
                <a:ext uri="{FF2B5EF4-FFF2-40B4-BE49-F238E27FC236}">
                  <a16:creationId xmlns:a16="http://schemas.microsoft.com/office/drawing/2014/main" id="{D4A756B2-0797-DBDE-6D31-318F6DD52402}"/>
                </a:ext>
              </a:extLst>
            </p:cNvPr>
            <p:cNvSpPr/>
            <p:nvPr/>
          </p:nvSpPr>
          <p:spPr>
            <a:xfrm flipH="1">
              <a:off x="6391872" y="1949570"/>
              <a:ext cx="751389" cy="803099"/>
            </a:xfrm>
            <a:custGeom>
              <a:avLst/>
              <a:gdLst/>
              <a:ahLst/>
              <a:cxnLst/>
              <a:rect l="l" t="t" r="r" b="b"/>
              <a:pathLst>
                <a:path w="7050" h="7535" extrusionOk="0">
                  <a:moveTo>
                    <a:pt x="1096" y="0"/>
                  </a:moveTo>
                  <a:cubicBezTo>
                    <a:pt x="1096" y="0"/>
                    <a:pt x="360" y="1806"/>
                    <a:pt x="157" y="4768"/>
                  </a:cubicBezTo>
                  <a:cubicBezTo>
                    <a:pt x="0" y="7230"/>
                    <a:pt x="1889" y="7535"/>
                    <a:pt x="2937" y="7535"/>
                  </a:cubicBezTo>
                  <a:cubicBezTo>
                    <a:pt x="3144" y="7535"/>
                    <a:pt x="3318" y="7523"/>
                    <a:pt x="3437" y="7513"/>
                  </a:cubicBezTo>
                  <a:cubicBezTo>
                    <a:pt x="4160" y="7456"/>
                    <a:pt x="7049" y="7196"/>
                    <a:pt x="7049" y="7196"/>
                  </a:cubicBezTo>
                  <a:lnTo>
                    <a:pt x="6731" y="5173"/>
                  </a:lnTo>
                  <a:cubicBezTo>
                    <a:pt x="6731" y="5173"/>
                    <a:pt x="5652" y="5271"/>
                    <a:pt x="4250" y="5271"/>
                  </a:cubicBezTo>
                  <a:cubicBezTo>
                    <a:pt x="3868" y="5271"/>
                    <a:pt x="3462" y="5264"/>
                    <a:pt x="3047" y="5245"/>
                  </a:cubicBezTo>
                  <a:cubicBezTo>
                    <a:pt x="2426" y="5202"/>
                    <a:pt x="2527" y="2673"/>
                    <a:pt x="2657" y="1243"/>
                  </a:cubicBezTo>
                  <a:cubicBezTo>
                    <a:pt x="2686" y="708"/>
                    <a:pt x="2325" y="217"/>
                    <a:pt x="1804" y="130"/>
                  </a:cubicBezTo>
                  <a:lnTo>
                    <a:pt x="1096"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61;p59">
              <a:extLst>
                <a:ext uri="{FF2B5EF4-FFF2-40B4-BE49-F238E27FC236}">
                  <a16:creationId xmlns:a16="http://schemas.microsoft.com/office/drawing/2014/main" id="{243020DF-368E-0637-6D39-95B1E3C9771C}"/>
                </a:ext>
              </a:extLst>
            </p:cNvPr>
            <p:cNvSpPr/>
            <p:nvPr/>
          </p:nvSpPr>
          <p:spPr>
            <a:xfrm flipH="1">
              <a:off x="6790693" y="1947012"/>
              <a:ext cx="759382" cy="1064226"/>
            </a:xfrm>
            <a:custGeom>
              <a:avLst/>
              <a:gdLst/>
              <a:ahLst/>
              <a:cxnLst/>
              <a:rect l="l" t="t" r="r" b="b"/>
              <a:pathLst>
                <a:path w="7125" h="9985" extrusionOk="0">
                  <a:moveTo>
                    <a:pt x="4005" y="1"/>
                  </a:moveTo>
                  <a:cubicBezTo>
                    <a:pt x="3042" y="1"/>
                    <a:pt x="1882" y="95"/>
                    <a:pt x="1258" y="443"/>
                  </a:cubicBezTo>
                  <a:cubicBezTo>
                    <a:pt x="1258" y="443"/>
                    <a:pt x="189" y="906"/>
                    <a:pt x="1" y="1541"/>
                  </a:cubicBezTo>
                  <a:lnTo>
                    <a:pt x="2081" y="6035"/>
                  </a:lnTo>
                  <a:lnTo>
                    <a:pt x="507" y="9560"/>
                  </a:lnTo>
                  <a:cubicBezTo>
                    <a:pt x="507" y="9560"/>
                    <a:pt x="2767" y="9984"/>
                    <a:pt x="4728" y="9984"/>
                  </a:cubicBezTo>
                  <a:cubicBezTo>
                    <a:pt x="5708" y="9984"/>
                    <a:pt x="6614" y="9878"/>
                    <a:pt x="7124" y="9560"/>
                  </a:cubicBezTo>
                  <a:lnTo>
                    <a:pt x="5910" y="5789"/>
                  </a:lnTo>
                  <a:cubicBezTo>
                    <a:pt x="7052" y="3405"/>
                    <a:pt x="6199" y="111"/>
                    <a:pt x="5607" y="111"/>
                  </a:cubicBezTo>
                  <a:cubicBezTo>
                    <a:pt x="5549" y="111"/>
                    <a:pt x="5607" y="111"/>
                    <a:pt x="5549" y="96"/>
                  </a:cubicBezTo>
                  <a:cubicBezTo>
                    <a:pt x="5391" y="58"/>
                    <a:pt x="4758" y="1"/>
                    <a:pt x="4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62;p59">
              <a:extLst>
                <a:ext uri="{FF2B5EF4-FFF2-40B4-BE49-F238E27FC236}">
                  <a16:creationId xmlns:a16="http://schemas.microsoft.com/office/drawing/2014/main" id="{30D37309-FB68-501B-3AE7-2E53CAFB981E}"/>
                </a:ext>
              </a:extLst>
            </p:cNvPr>
            <p:cNvSpPr/>
            <p:nvPr/>
          </p:nvSpPr>
          <p:spPr>
            <a:xfrm flipH="1">
              <a:off x="7067269" y="1946799"/>
              <a:ext cx="247159" cy="489427"/>
            </a:xfrm>
            <a:custGeom>
              <a:avLst/>
              <a:gdLst/>
              <a:ahLst/>
              <a:cxnLst/>
              <a:rect l="l" t="t" r="r" b="b"/>
              <a:pathLst>
                <a:path w="2319" h="4592" extrusionOk="0">
                  <a:moveTo>
                    <a:pt x="1659" y="0"/>
                  </a:moveTo>
                  <a:cubicBezTo>
                    <a:pt x="1095" y="0"/>
                    <a:pt x="321" y="26"/>
                    <a:pt x="0" y="156"/>
                  </a:cubicBezTo>
                  <a:lnTo>
                    <a:pt x="2312" y="4592"/>
                  </a:lnTo>
                  <a:lnTo>
                    <a:pt x="2312" y="12"/>
                  </a:lnTo>
                  <a:cubicBezTo>
                    <a:pt x="2318" y="12"/>
                    <a:pt x="2035" y="0"/>
                    <a:pt x="1659" y="0"/>
                  </a:cubicBezTo>
                  <a:close/>
                </a:path>
              </a:pathLst>
            </a:custGeom>
            <a:solidFill>
              <a:srgbClr val="EC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63;p59">
              <a:extLst>
                <a:ext uri="{FF2B5EF4-FFF2-40B4-BE49-F238E27FC236}">
                  <a16:creationId xmlns:a16="http://schemas.microsoft.com/office/drawing/2014/main" id="{3D1EE2FD-D368-F519-F8A5-3CCD13F7DC67}"/>
                </a:ext>
              </a:extLst>
            </p:cNvPr>
            <p:cNvSpPr/>
            <p:nvPr/>
          </p:nvSpPr>
          <p:spPr>
            <a:xfrm flipH="1">
              <a:off x="6921681" y="1527509"/>
              <a:ext cx="395838" cy="501044"/>
            </a:xfrm>
            <a:custGeom>
              <a:avLst/>
              <a:gdLst/>
              <a:ahLst/>
              <a:cxnLst/>
              <a:rect l="l" t="t" r="r" b="b"/>
              <a:pathLst>
                <a:path w="3714" h="4701" extrusionOk="0">
                  <a:moveTo>
                    <a:pt x="1948" y="1"/>
                  </a:moveTo>
                  <a:cubicBezTo>
                    <a:pt x="1011" y="1"/>
                    <a:pt x="983" y="435"/>
                    <a:pt x="983" y="435"/>
                  </a:cubicBezTo>
                  <a:lnTo>
                    <a:pt x="983" y="1172"/>
                  </a:lnTo>
                  <a:cubicBezTo>
                    <a:pt x="983" y="1172"/>
                    <a:pt x="747" y="1002"/>
                    <a:pt x="518" y="1002"/>
                  </a:cubicBezTo>
                  <a:cubicBezTo>
                    <a:pt x="346" y="1002"/>
                    <a:pt x="178" y="1097"/>
                    <a:pt x="116" y="1432"/>
                  </a:cubicBezTo>
                  <a:cubicBezTo>
                    <a:pt x="1" y="2038"/>
                    <a:pt x="579" y="2154"/>
                    <a:pt x="579" y="2154"/>
                  </a:cubicBezTo>
                  <a:lnTo>
                    <a:pt x="434" y="3888"/>
                  </a:lnTo>
                  <a:cubicBezTo>
                    <a:pt x="420" y="4105"/>
                    <a:pt x="492" y="4336"/>
                    <a:pt x="651" y="4509"/>
                  </a:cubicBezTo>
                  <a:cubicBezTo>
                    <a:pt x="802" y="4649"/>
                    <a:pt x="970" y="4700"/>
                    <a:pt x="1137" y="4700"/>
                  </a:cubicBezTo>
                  <a:cubicBezTo>
                    <a:pt x="1400" y="4700"/>
                    <a:pt x="1658" y="4572"/>
                    <a:pt x="1836" y="4466"/>
                  </a:cubicBezTo>
                  <a:cubicBezTo>
                    <a:pt x="1980" y="4394"/>
                    <a:pt x="2052" y="4249"/>
                    <a:pt x="2052" y="4090"/>
                  </a:cubicBezTo>
                  <a:lnTo>
                    <a:pt x="2052" y="3613"/>
                  </a:lnTo>
                  <a:lnTo>
                    <a:pt x="2674" y="3613"/>
                  </a:lnTo>
                  <a:cubicBezTo>
                    <a:pt x="3714" y="3556"/>
                    <a:pt x="3526" y="290"/>
                    <a:pt x="3526" y="290"/>
                  </a:cubicBezTo>
                  <a:cubicBezTo>
                    <a:pt x="3526" y="30"/>
                    <a:pt x="2948" y="16"/>
                    <a:pt x="2948" y="16"/>
                  </a:cubicBezTo>
                  <a:lnTo>
                    <a:pt x="1995" y="1"/>
                  </a:lnTo>
                  <a:cubicBezTo>
                    <a:pt x="1979" y="1"/>
                    <a:pt x="1964" y="1"/>
                    <a:pt x="1948"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64;p59">
              <a:extLst>
                <a:ext uri="{FF2B5EF4-FFF2-40B4-BE49-F238E27FC236}">
                  <a16:creationId xmlns:a16="http://schemas.microsoft.com/office/drawing/2014/main" id="{58BA57B3-68B2-A122-35C2-D5DE25113026}"/>
                </a:ext>
              </a:extLst>
            </p:cNvPr>
            <p:cNvSpPr/>
            <p:nvPr/>
          </p:nvSpPr>
          <p:spPr>
            <a:xfrm flipH="1">
              <a:off x="7003215" y="1692390"/>
              <a:ext cx="18651" cy="101680"/>
            </a:xfrm>
            <a:custGeom>
              <a:avLst/>
              <a:gdLst/>
              <a:ahLst/>
              <a:cxnLst/>
              <a:rect l="l" t="t" r="r" b="b"/>
              <a:pathLst>
                <a:path w="175" h="954" extrusionOk="0">
                  <a:moveTo>
                    <a:pt x="145" y="0"/>
                  </a:moveTo>
                  <a:cubicBezTo>
                    <a:pt x="116" y="0"/>
                    <a:pt x="102" y="231"/>
                    <a:pt x="116" y="520"/>
                  </a:cubicBezTo>
                  <a:cubicBezTo>
                    <a:pt x="116" y="665"/>
                    <a:pt x="145" y="809"/>
                    <a:pt x="102" y="882"/>
                  </a:cubicBezTo>
                  <a:cubicBezTo>
                    <a:pt x="87" y="910"/>
                    <a:pt x="59" y="925"/>
                    <a:pt x="30" y="925"/>
                  </a:cubicBezTo>
                  <a:lnTo>
                    <a:pt x="1" y="925"/>
                  </a:lnTo>
                  <a:cubicBezTo>
                    <a:pt x="1" y="925"/>
                    <a:pt x="1" y="954"/>
                    <a:pt x="30" y="954"/>
                  </a:cubicBezTo>
                  <a:cubicBezTo>
                    <a:pt x="73" y="954"/>
                    <a:pt x="102" y="954"/>
                    <a:pt x="145" y="896"/>
                  </a:cubicBezTo>
                  <a:cubicBezTo>
                    <a:pt x="174" y="838"/>
                    <a:pt x="174" y="795"/>
                    <a:pt x="174" y="723"/>
                  </a:cubicBezTo>
                  <a:lnTo>
                    <a:pt x="174" y="520"/>
                  </a:lnTo>
                  <a:cubicBezTo>
                    <a:pt x="174" y="231"/>
                    <a:pt x="160"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65;p59">
              <a:extLst>
                <a:ext uri="{FF2B5EF4-FFF2-40B4-BE49-F238E27FC236}">
                  <a16:creationId xmlns:a16="http://schemas.microsoft.com/office/drawing/2014/main" id="{9C6432C3-D284-C11E-830A-4275AFF8AEF5}"/>
                </a:ext>
              </a:extLst>
            </p:cNvPr>
            <p:cNvSpPr/>
            <p:nvPr/>
          </p:nvSpPr>
          <p:spPr>
            <a:xfrm flipH="1">
              <a:off x="7077182" y="1693882"/>
              <a:ext cx="9379" cy="24727"/>
            </a:xfrm>
            <a:custGeom>
              <a:avLst/>
              <a:gdLst/>
              <a:ahLst/>
              <a:cxnLst/>
              <a:rect l="l" t="t" r="r" b="b"/>
              <a:pathLst>
                <a:path w="88" h="232" extrusionOk="0">
                  <a:moveTo>
                    <a:pt x="44" y="1"/>
                  </a:moveTo>
                  <a:cubicBezTo>
                    <a:pt x="30" y="1"/>
                    <a:pt x="30" y="58"/>
                    <a:pt x="1" y="131"/>
                  </a:cubicBezTo>
                  <a:cubicBezTo>
                    <a:pt x="1" y="174"/>
                    <a:pt x="30" y="232"/>
                    <a:pt x="44" y="232"/>
                  </a:cubicBezTo>
                  <a:cubicBezTo>
                    <a:pt x="88" y="232"/>
                    <a:pt x="88" y="174"/>
                    <a:pt x="88" y="102"/>
                  </a:cubicBezTo>
                  <a:cubicBezTo>
                    <a:pt x="88" y="58"/>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66;p59">
              <a:extLst>
                <a:ext uri="{FF2B5EF4-FFF2-40B4-BE49-F238E27FC236}">
                  <a16:creationId xmlns:a16="http://schemas.microsoft.com/office/drawing/2014/main" id="{68AE8852-7522-09B2-4F21-DC1634FFCCDE}"/>
                </a:ext>
              </a:extLst>
            </p:cNvPr>
            <p:cNvSpPr/>
            <p:nvPr/>
          </p:nvSpPr>
          <p:spPr>
            <a:xfrm flipH="1">
              <a:off x="6964740" y="1692390"/>
              <a:ext cx="7780" cy="24727"/>
            </a:xfrm>
            <a:custGeom>
              <a:avLst/>
              <a:gdLst/>
              <a:ahLst/>
              <a:cxnLst/>
              <a:rect l="l" t="t" r="r" b="b"/>
              <a:pathLst>
                <a:path w="73" h="232" extrusionOk="0">
                  <a:moveTo>
                    <a:pt x="43" y="0"/>
                  </a:moveTo>
                  <a:cubicBezTo>
                    <a:pt x="15" y="0"/>
                    <a:pt x="0" y="44"/>
                    <a:pt x="0" y="116"/>
                  </a:cubicBezTo>
                  <a:cubicBezTo>
                    <a:pt x="0" y="174"/>
                    <a:pt x="15" y="231"/>
                    <a:pt x="43" y="231"/>
                  </a:cubicBezTo>
                  <a:cubicBezTo>
                    <a:pt x="72" y="231"/>
                    <a:pt x="72" y="174"/>
                    <a:pt x="72" y="101"/>
                  </a:cubicBezTo>
                  <a:cubicBezTo>
                    <a:pt x="72" y="44"/>
                    <a:pt x="58"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67;p59">
              <a:extLst>
                <a:ext uri="{FF2B5EF4-FFF2-40B4-BE49-F238E27FC236}">
                  <a16:creationId xmlns:a16="http://schemas.microsoft.com/office/drawing/2014/main" id="{F819EC82-157E-8BE4-0463-BC887B19DCCA}"/>
                </a:ext>
              </a:extLst>
            </p:cNvPr>
            <p:cNvSpPr/>
            <p:nvPr/>
          </p:nvSpPr>
          <p:spPr>
            <a:xfrm flipH="1">
              <a:off x="7095620" y="1872512"/>
              <a:ext cx="61710" cy="109460"/>
            </a:xfrm>
            <a:custGeom>
              <a:avLst/>
              <a:gdLst/>
              <a:ahLst/>
              <a:cxnLst/>
              <a:rect l="l" t="t" r="r" b="b"/>
              <a:pathLst>
                <a:path w="579" h="1027" extrusionOk="0">
                  <a:moveTo>
                    <a:pt x="0" y="1"/>
                  </a:moveTo>
                  <a:cubicBezTo>
                    <a:pt x="0" y="189"/>
                    <a:pt x="0" y="362"/>
                    <a:pt x="44" y="550"/>
                  </a:cubicBezTo>
                  <a:cubicBezTo>
                    <a:pt x="101" y="723"/>
                    <a:pt x="203" y="868"/>
                    <a:pt x="361" y="954"/>
                  </a:cubicBezTo>
                  <a:cubicBezTo>
                    <a:pt x="419" y="998"/>
                    <a:pt x="506" y="1027"/>
                    <a:pt x="506" y="1027"/>
                  </a:cubicBezTo>
                  <a:cubicBezTo>
                    <a:pt x="506" y="1012"/>
                    <a:pt x="549" y="911"/>
                    <a:pt x="549" y="882"/>
                  </a:cubicBezTo>
                  <a:cubicBezTo>
                    <a:pt x="578" y="723"/>
                    <a:pt x="578" y="579"/>
                    <a:pt x="549" y="362"/>
                  </a:cubicBezTo>
                  <a:cubicBezTo>
                    <a:pt x="333" y="304"/>
                    <a:pt x="145" y="189"/>
                    <a:pt x="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68;p59">
              <a:extLst>
                <a:ext uri="{FF2B5EF4-FFF2-40B4-BE49-F238E27FC236}">
                  <a16:creationId xmlns:a16="http://schemas.microsoft.com/office/drawing/2014/main" id="{FA52F12F-58B7-21C3-48DA-52FF8C775FA0}"/>
                </a:ext>
              </a:extLst>
            </p:cNvPr>
            <p:cNvSpPr/>
            <p:nvPr/>
          </p:nvSpPr>
          <p:spPr>
            <a:xfrm flipH="1">
              <a:off x="7220425" y="1664679"/>
              <a:ext cx="47854" cy="69385"/>
            </a:xfrm>
            <a:custGeom>
              <a:avLst/>
              <a:gdLst/>
              <a:ahLst/>
              <a:cxnLst/>
              <a:rect l="l" t="t" r="r" b="b"/>
              <a:pathLst>
                <a:path w="449" h="651" extrusionOk="0">
                  <a:moveTo>
                    <a:pt x="30" y="0"/>
                  </a:moveTo>
                  <a:cubicBezTo>
                    <a:pt x="30" y="15"/>
                    <a:pt x="73" y="43"/>
                    <a:pt x="145" y="72"/>
                  </a:cubicBezTo>
                  <a:cubicBezTo>
                    <a:pt x="181" y="90"/>
                    <a:pt x="226" y="134"/>
                    <a:pt x="267" y="189"/>
                  </a:cubicBezTo>
                  <a:lnTo>
                    <a:pt x="267" y="189"/>
                  </a:lnTo>
                  <a:cubicBezTo>
                    <a:pt x="256" y="184"/>
                    <a:pt x="245" y="179"/>
                    <a:pt x="232" y="174"/>
                  </a:cubicBezTo>
                  <a:cubicBezTo>
                    <a:pt x="211" y="168"/>
                    <a:pt x="192" y="165"/>
                    <a:pt x="174" y="165"/>
                  </a:cubicBezTo>
                  <a:cubicBezTo>
                    <a:pt x="143" y="165"/>
                    <a:pt x="115" y="175"/>
                    <a:pt x="88" y="202"/>
                  </a:cubicBezTo>
                  <a:cubicBezTo>
                    <a:pt x="59" y="217"/>
                    <a:pt x="30" y="275"/>
                    <a:pt x="15" y="304"/>
                  </a:cubicBezTo>
                  <a:cubicBezTo>
                    <a:pt x="1" y="405"/>
                    <a:pt x="15" y="477"/>
                    <a:pt x="59" y="520"/>
                  </a:cubicBezTo>
                  <a:cubicBezTo>
                    <a:pt x="131" y="636"/>
                    <a:pt x="203" y="650"/>
                    <a:pt x="203" y="650"/>
                  </a:cubicBezTo>
                  <a:cubicBezTo>
                    <a:pt x="203" y="650"/>
                    <a:pt x="145" y="593"/>
                    <a:pt x="88" y="491"/>
                  </a:cubicBezTo>
                  <a:cubicBezTo>
                    <a:pt x="73" y="448"/>
                    <a:pt x="44" y="376"/>
                    <a:pt x="73" y="332"/>
                  </a:cubicBezTo>
                  <a:cubicBezTo>
                    <a:pt x="86" y="281"/>
                    <a:pt x="134" y="229"/>
                    <a:pt x="195" y="229"/>
                  </a:cubicBezTo>
                  <a:cubicBezTo>
                    <a:pt x="203" y="229"/>
                    <a:pt x="210" y="230"/>
                    <a:pt x="218" y="231"/>
                  </a:cubicBezTo>
                  <a:cubicBezTo>
                    <a:pt x="247" y="260"/>
                    <a:pt x="304" y="275"/>
                    <a:pt x="333" y="304"/>
                  </a:cubicBezTo>
                  <a:lnTo>
                    <a:pt x="449" y="376"/>
                  </a:lnTo>
                  <a:lnTo>
                    <a:pt x="391" y="275"/>
                  </a:lnTo>
                  <a:cubicBezTo>
                    <a:pt x="333" y="145"/>
                    <a:pt x="232" y="72"/>
                    <a:pt x="160" y="43"/>
                  </a:cubicBezTo>
                  <a:cubicBezTo>
                    <a:pt x="88" y="0"/>
                    <a:pt x="30"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69;p59">
              <a:extLst>
                <a:ext uri="{FF2B5EF4-FFF2-40B4-BE49-F238E27FC236}">
                  <a16:creationId xmlns:a16="http://schemas.microsoft.com/office/drawing/2014/main" id="{5CB3A30D-18DD-A921-BDA5-0695DB670015}"/>
                </a:ext>
              </a:extLst>
            </p:cNvPr>
            <p:cNvSpPr/>
            <p:nvPr/>
          </p:nvSpPr>
          <p:spPr>
            <a:xfrm flipH="1">
              <a:off x="7014086" y="1787887"/>
              <a:ext cx="61603" cy="48921"/>
            </a:xfrm>
            <a:custGeom>
              <a:avLst/>
              <a:gdLst/>
              <a:ahLst/>
              <a:cxnLst/>
              <a:rect l="l" t="t" r="r" b="b"/>
              <a:pathLst>
                <a:path w="578" h="459" extrusionOk="0">
                  <a:moveTo>
                    <a:pt x="29" y="0"/>
                  </a:moveTo>
                  <a:cubicBezTo>
                    <a:pt x="14" y="0"/>
                    <a:pt x="0" y="58"/>
                    <a:pt x="14" y="130"/>
                  </a:cubicBezTo>
                  <a:cubicBezTo>
                    <a:pt x="29" y="202"/>
                    <a:pt x="87" y="303"/>
                    <a:pt x="173" y="376"/>
                  </a:cubicBezTo>
                  <a:cubicBezTo>
                    <a:pt x="259" y="429"/>
                    <a:pt x="337" y="459"/>
                    <a:pt x="401" y="459"/>
                  </a:cubicBezTo>
                  <a:cubicBezTo>
                    <a:pt x="423" y="459"/>
                    <a:pt x="444" y="455"/>
                    <a:pt x="462" y="448"/>
                  </a:cubicBezTo>
                  <a:cubicBezTo>
                    <a:pt x="535" y="448"/>
                    <a:pt x="578" y="419"/>
                    <a:pt x="578" y="419"/>
                  </a:cubicBezTo>
                  <a:cubicBezTo>
                    <a:pt x="578" y="405"/>
                    <a:pt x="567" y="397"/>
                    <a:pt x="545" y="397"/>
                  </a:cubicBezTo>
                  <a:cubicBezTo>
                    <a:pt x="524" y="397"/>
                    <a:pt x="491" y="405"/>
                    <a:pt x="448" y="419"/>
                  </a:cubicBezTo>
                  <a:cubicBezTo>
                    <a:pt x="390" y="419"/>
                    <a:pt x="289" y="376"/>
                    <a:pt x="217" y="332"/>
                  </a:cubicBezTo>
                  <a:cubicBezTo>
                    <a:pt x="145" y="260"/>
                    <a:pt x="87" y="188"/>
                    <a:pt x="72" y="116"/>
                  </a:cubicBezTo>
                  <a:cubicBezTo>
                    <a:pt x="58" y="43"/>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70;p59">
              <a:extLst>
                <a:ext uri="{FF2B5EF4-FFF2-40B4-BE49-F238E27FC236}">
                  <a16:creationId xmlns:a16="http://schemas.microsoft.com/office/drawing/2014/main" id="{A085D26A-C5F8-89F2-25D3-5C0276D491C5}"/>
                </a:ext>
              </a:extLst>
            </p:cNvPr>
            <p:cNvSpPr/>
            <p:nvPr/>
          </p:nvSpPr>
          <p:spPr>
            <a:xfrm flipH="1">
              <a:off x="7057678" y="1782558"/>
              <a:ext cx="33466" cy="20784"/>
            </a:xfrm>
            <a:custGeom>
              <a:avLst/>
              <a:gdLst/>
              <a:ahLst/>
              <a:cxnLst/>
              <a:rect l="l" t="t" r="r" b="b"/>
              <a:pathLst>
                <a:path w="314" h="195" extrusionOk="0">
                  <a:moveTo>
                    <a:pt x="192" y="1"/>
                  </a:moveTo>
                  <a:cubicBezTo>
                    <a:pt x="165" y="1"/>
                    <a:pt x="134" y="12"/>
                    <a:pt x="102" y="36"/>
                  </a:cubicBezTo>
                  <a:cubicBezTo>
                    <a:pt x="58" y="64"/>
                    <a:pt x="29" y="108"/>
                    <a:pt x="15" y="137"/>
                  </a:cubicBezTo>
                  <a:cubicBezTo>
                    <a:pt x="1" y="180"/>
                    <a:pt x="15" y="195"/>
                    <a:pt x="15" y="195"/>
                  </a:cubicBezTo>
                  <a:cubicBezTo>
                    <a:pt x="29" y="195"/>
                    <a:pt x="73" y="122"/>
                    <a:pt x="145" y="79"/>
                  </a:cubicBezTo>
                  <a:cubicBezTo>
                    <a:pt x="232" y="50"/>
                    <a:pt x="304" y="50"/>
                    <a:pt x="304" y="36"/>
                  </a:cubicBezTo>
                  <a:cubicBezTo>
                    <a:pt x="314" y="26"/>
                    <a:pt x="310" y="9"/>
                    <a:pt x="288" y="9"/>
                  </a:cubicBezTo>
                  <a:cubicBezTo>
                    <a:pt x="278" y="9"/>
                    <a:pt x="264" y="12"/>
                    <a:pt x="246" y="21"/>
                  </a:cubicBezTo>
                  <a:cubicBezTo>
                    <a:pt x="233" y="8"/>
                    <a:pt x="214"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71;p59">
              <a:extLst>
                <a:ext uri="{FF2B5EF4-FFF2-40B4-BE49-F238E27FC236}">
                  <a16:creationId xmlns:a16="http://schemas.microsoft.com/office/drawing/2014/main" id="{3BC58645-7DEE-42CC-F08C-64C4901D0D49}"/>
                </a:ext>
              </a:extLst>
            </p:cNvPr>
            <p:cNvSpPr/>
            <p:nvPr/>
          </p:nvSpPr>
          <p:spPr>
            <a:xfrm flipH="1">
              <a:off x="6810730" y="2674854"/>
              <a:ext cx="754693" cy="1324501"/>
            </a:xfrm>
            <a:custGeom>
              <a:avLst/>
              <a:gdLst/>
              <a:ahLst/>
              <a:cxnLst/>
              <a:rect l="l" t="t" r="r" b="b"/>
              <a:pathLst>
                <a:path w="7081" h="12427" extrusionOk="0">
                  <a:moveTo>
                    <a:pt x="6401" y="0"/>
                  </a:moveTo>
                  <a:lnTo>
                    <a:pt x="651" y="2630"/>
                  </a:lnTo>
                  <a:cubicBezTo>
                    <a:pt x="651" y="2630"/>
                    <a:pt x="390" y="4234"/>
                    <a:pt x="390" y="8063"/>
                  </a:cubicBezTo>
                  <a:lnTo>
                    <a:pt x="0" y="11444"/>
                  </a:lnTo>
                  <a:lnTo>
                    <a:pt x="6112" y="12426"/>
                  </a:lnTo>
                  <a:lnTo>
                    <a:pt x="7080" y="2486"/>
                  </a:lnTo>
                  <a:cubicBezTo>
                    <a:pt x="7066" y="1778"/>
                    <a:pt x="6430" y="564"/>
                    <a:pt x="6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72;p59">
              <a:extLst>
                <a:ext uri="{FF2B5EF4-FFF2-40B4-BE49-F238E27FC236}">
                  <a16:creationId xmlns:a16="http://schemas.microsoft.com/office/drawing/2014/main" id="{060361CB-1F76-1717-DA58-FFFBE0352406}"/>
                </a:ext>
              </a:extLst>
            </p:cNvPr>
            <p:cNvSpPr/>
            <p:nvPr/>
          </p:nvSpPr>
          <p:spPr>
            <a:xfrm flipH="1">
              <a:off x="6781528" y="2930435"/>
              <a:ext cx="714619" cy="81322"/>
            </a:xfrm>
            <a:custGeom>
              <a:avLst/>
              <a:gdLst/>
              <a:ahLst/>
              <a:cxnLst/>
              <a:rect l="l" t="t" r="r" b="b"/>
              <a:pathLst>
                <a:path w="6705" h="763" extrusionOk="0">
                  <a:moveTo>
                    <a:pt x="4537" y="1"/>
                  </a:moveTo>
                  <a:lnTo>
                    <a:pt x="4523" y="30"/>
                  </a:lnTo>
                  <a:cubicBezTo>
                    <a:pt x="4248" y="276"/>
                    <a:pt x="3844" y="434"/>
                    <a:pt x="3439" y="550"/>
                  </a:cubicBezTo>
                  <a:cubicBezTo>
                    <a:pt x="3100" y="627"/>
                    <a:pt x="2744" y="662"/>
                    <a:pt x="2410" y="662"/>
                  </a:cubicBezTo>
                  <a:cubicBezTo>
                    <a:pt x="2302" y="662"/>
                    <a:pt x="2197" y="658"/>
                    <a:pt x="2096" y="651"/>
                  </a:cubicBezTo>
                  <a:cubicBezTo>
                    <a:pt x="1677" y="637"/>
                    <a:pt x="1301" y="564"/>
                    <a:pt x="997" y="492"/>
                  </a:cubicBezTo>
                  <a:cubicBezTo>
                    <a:pt x="694" y="420"/>
                    <a:pt x="434" y="362"/>
                    <a:pt x="275" y="319"/>
                  </a:cubicBezTo>
                  <a:cubicBezTo>
                    <a:pt x="203" y="290"/>
                    <a:pt x="131" y="276"/>
                    <a:pt x="73" y="261"/>
                  </a:cubicBezTo>
                  <a:cubicBezTo>
                    <a:pt x="29" y="247"/>
                    <a:pt x="1" y="247"/>
                    <a:pt x="1" y="247"/>
                  </a:cubicBezTo>
                  <a:lnTo>
                    <a:pt x="1" y="247"/>
                  </a:lnTo>
                  <a:cubicBezTo>
                    <a:pt x="1" y="261"/>
                    <a:pt x="44" y="261"/>
                    <a:pt x="73" y="276"/>
                  </a:cubicBezTo>
                  <a:cubicBezTo>
                    <a:pt x="131" y="304"/>
                    <a:pt x="203" y="333"/>
                    <a:pt x="275" y="348"/>
                  </a:cubicBezTo>
                  <a:cubicBezTo>
                    <a:pt x="434" y="406"/>
                    <a:pt x="694" y="492"/>
                    <a:pt x="997" y="564"/>
                  </a:cubicBezTo>
                  <a:cubicBezTo>
                    <a:pt x="1301" y="637"/>
                    <a:pt x="1691" y="738"/>
                    <a:pt x="2096" y="752"/>
                  </a:cubicBezTo>
                  <a:cubicBezTo>
                    <a:pt x="2195" y="759"/>
                    <a:pt x="2297" y="763"/>
                    <a:pt x="2401" y="763"/>
                  </a:cubicBezTo>
                  <a:cubicBezTo>
                    <a:pt x="2739" y="763"/>
                    <a:pt x="3101" y="725"/>
                    <a:pt x="3454" y="637"/>
                  </a:cubicBezTo>
                  <a:cubicBezTo>
                    <a:pt x="3868" y="537"/>
                    <a:pt x="4255" y="352"/>
                    <a:pt x="4543" y="96"/>
                  </a:cubicBezTo>
                  <a:lnTo>
                    <a:pt x="4543" y="96"/>
                  </a:lnTo>
                  <a:cubicBezTo>
                    <a:pt x="5112" y="338"/>
                    <a:pt x="5641" y="464"/>
                    <a:pt x="6048" y="464"/>
                  </a:cubicBezTo>
                  <a:cubicBezTo>
                    <a:pt x="6070" y="464"/>
                    <a:pt x="6091" y="464"/>
                    <a:pt x="6112" y="463"/>
                  </a:cubicBezTo>
                  <a:cubicBezTo>
                    <a:pt x="6315" y="463"/>
                    <a:pt x="6474" y="391"/>
                    <a:pt x="6560" y="333"/>
                  </a:cubicBezTo>
                  <a:cubicBezTo>
                    <a:pt x="6618" y="319"/>
                    <a:pt x="6647" y="304"/>
                    <a:pt x="6676" y="276"/>
                  </a:cubicBezTo>
                  <a:cubicBezTo>
                    <a:pt x="6690" y="276"/>
                    <a:pt x="6705" y="261"/>
                    <a:pt x="6705" y="261"/>
                  </a:cubicBezTo>
                  <a:lnTo>
                    <a:pt x="6705" y="261"/>
                  </a:lnTo>
                  <a:cubicBezTo>
                    <a:pt x="6705" y="261"/>
                    <a:pt x="6647" y="276"/>
                    <a:pt x="6560" y="304"/>
                  </a:cubicBezTo>
                  <a:cubicBezTo>
                    <a:pt x="6459" y="333"/>
                    <a:pt x="6315" y="391"/>
                    <a:pt x="6112" y="406"/>
                  </a:cubicBezTo>
                  <a:cubicBezTo>
                    <a:pt x="6094" y="406"/>
                    <a:pt x="6075" y="407"/>
                    <a:pt x="6056" y="407"/>
                  </a:cubicBezTo>
                  <a:cubicBezTo>
                    <a:pt x="5658" y="407"/>
                    <a:pt x="5131" y="263"/>
                    <a:pt x="4552"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73;p59">
              <a:extLst>
                <a:ext uri="{FF2B5EF4-FFF2-40B4-BE49-F238E27FC236}">
                  <a16:creationId xmlns:a16="http://schemas.microsoft.com/office/drawing/2014/main" id="{0A9799C3-0BCC-FA6B-993C-3544ACBBBA86}"/>
                </a:ext>
              </a:extLst>
            </p:cNvPr>
            <p:cNvSpPr/>
            <p:nvPr/>
          </p:nvSpPr>
          <p:spPr>
            <a:xfrm flipH="1">
              <a:off x="7010996" y="2417674"/>
              <a:ext cx="55528" cy="519057"/>
            </a:xfrm>
            <a:custGeom>
              <a:avLst/>
              <a:gdLst/>
              <a:ahLst/>
              <a:cxnLst/>
              <a:rect l="l" t="t" r="r" b="b"/>
              <a:pathLst>
                <a:path w="521" h="4870" extrusionOk="0">
                  <a:moveTo>
                    <a:pt x="1" y="1"/>
                  </a:moveTo>
                  <a:cubicBezTo>
                    <a:pt x="1" y="1"/>
                    <a:pt x="1" y="73"/>
                    <a:pt x="15" y="188"/>
                  </a:cubicBezTo>
                  <a:cubicBezTo>
                    <a:pt x="44" y="347"/>
                    <a:pt x="59" y="506"/>
                    <a:pt x="73" y="723"/>
                  </a:cubicBezTo>
                  <a:cubicBezTo>
                    <a:pt x="131" y="1171"/>
                    <a:pt x="203" y="1763"/>
                    <a:pt x="275" y="2442"/>
                  </a:cubicBezTo>
                  <a:cubicBezTo>
                    <a:pt x="348" y="3107"/>
                    <a:pt x="405" y="3714"/>
                    <a:pt x="434" y="4147"/>
                  </a:cubicBezTo>
                  <a:cubicBezTo>
                    <a:pt x="449" y="4364"/>
                    <a:pt x="478" y="4552"/>
                    <a:pt x="492" y="4682"/>
                  </a:cubicBezTo>
                  <a:cubicBezTo>
                    <a:pt x="492" y="4798"/>
                    <a:pt x="506" y="4870"/>
                    <a:pt x="506" y="4870"/>
                  </a:cubicBezTo>
                  <a:cubicBezTo>
                    <a:pt x="506" y="4870"/>
                    <a:pt x="506" y="4826"/>
                    <a:pt x="521" y="4653"/>
                  </a:cubicBezTo>
                  <a:cubicBezTo>
                    <a:pt x="506" y="4537"/>
                    <a:pt x="506" y="4350"/>
                    <a:pt x="492" y="4133"/>
                  </a:cubicBezTo>
                  <a:cubicBezTo>
                    <a:pt x="478" y="3699"/>
                    <a:pt x="420" y="3093"/>
                    <a:pt x="348" y="2413"/>
                  </a:cubicBezTo>
                  <a:cubicBezTo>
                    <a:pt x="275" y="1749"/>
                    <a:pt x="203" y="1142"/>
                    <a:pt x="131" y="709"/>
                  </a:cubicBezTo>
                  <a:cubicBezTo>
                    <a:pt x="87" y="463"/>
                    <a:pt x="59" y="304"/>
                    <a:pt x="44" y="174"/>
                  </a:cubicBezTo>
                  <a:cubicBezTo>
                    <a:pt x="15" y="73"/>
                    <a:pt x="1" y="1"/>
                    <a:pt x="1"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74;p59">
              <a:extLst>
                <a:ext uri="{FF2B5EF4-FFF2-40B4-BE49-F238E27FC236}">
                  <a16:creationId xmlns:a16="http://schemas.microsoft.com/office/drawing/2014/main" id="{D836D37C-727C-2097-8C4B-CE4D807726AC}"/>
                </a:ext>
              </a:extLst>
            </p:cNvPr>
            <p:cNvSpPr/>
            <p:nvPr/>
          </p:nvSpPr>
          <p:spPr>
            <a:xfrm flipH="1">
              <a:off x="7226499" y="2696384"/>
              <a:ext cx="154115" cy="162858"/>
            </a:xfrm>
            <a:custGeom>
              <a:avLst/>
              <a:gdLst/>
              <a:ahLst/>
              <a:cxnLst/>
              <a:rect l="l" t="t" r="r" b="b"/>
              <a:pathLst>
                <a:path w="1446" h="1528" extrusionOk="0">
                  <a:moveTo>
                    <a:pt x="101" y="1"/>
                  </a:moveTo>
                  <a:cubicBezTo>
                    <a:pt x="101" y="1"/>
                    <a:pt x="174" y="1"/>
                    <a:pt x="289" y="15"/>
                  </a:cubicBezTo>
                  <a:cubicBezTo>
                    <a:pt x="419" y="44"/>
                    <a:pt x="593" y="59"/>
                    <a:pt x="824" y="73"/>
                  </a:cubicBezTo>
                  <a:cubicBezTo>
                    <a:pt x="925" y="87"/>
                    <a:pt x="1055" y="87"/>
                    <a:pt x="1185" y="116"/>
                  </a:cubicBezTo>
                  <a:cubicBezTo>
                    <a:pt x="1257" y="116"/>
                    <a:pt x="1301" y="116"/>
                    <a:pt x="1344" y="160"/>
                  </a:cubicBezTo>
                  <a:cubicBezTo>
                    <a:pt x="1373" y="217"/>
                    <a:pt x="1373" y="290"/>
                    <a:pt x="1373" y="362"/>
                  </a:cubicBezTo>
                  <a:cubicBezTo>
                    <a:pt x="1373" y="506"/>
                    <a:pt x="1373" y="665"/>
                    <a:pt x="1344" y="810"/>
                  </a:cubicBezTo>
                  <a:cubicBezTo>
                    <a:pt x="1301" y="954"/>
                    <a:pt x="1228" y="1128"/>
                    <a:pt x="1127" y="1229"/>
                  </a:cubicBezTo>
                  <a:cubicBezTo>
                    <a:pt x="1012" y="1344"/>
                    <a:pt x="853" y="1417"/>
                    <a:pt x="708" y="1446"/>
                  </a:cubicBezTo>
                  <a:cubicBezTo>
                    <a:pt x="641" y="1466"/>
                    <a:pt x="571" y="1477"/>
                    <a:pt x="502" y="1477"/>
                  </a:cubicBezTo>
                  <a:cubicBezTo>
                    <a:pt x="422" y="1477"/>
                    <a:pt x="344" y="1462"/>
                    <a:pt x="275" y="1431"/>
                  </a:cubicBezTo>
                  <a:cubicBezTo>
                    <a:pt x="145" y="1359"/>
                    <a:pt x="101" y="1229"/>
                    <a:pt x="72" y="1099"/>
                  </a:cubicBezTo>
                  <a:cubicBezTo>
                    <a:pt x="44" y="983"/>
                    <a:pt x="58" y="853"/>
                    <a:pt x="58" y="738"/>
                  </a:cubicBezTo>
                  <a:cubicBezTo>
                    <a:pt x="72" y="506"/>
                    <a:pt x="116" y="348"/>
                    <a:pt x="130" y="217"/>
                  </a:cubicBezTo>
                  <a:cubicBezTo>
                    <a:pt x="145" y="116"/>
                    <a:pt x="174" y="44"/>
                    <a:pt x="174" y="44"/>
                  </a:cubicBezTo>
                  <a:lnTo>
                    <a:pt x="174" y="44"/>
                  </a:lnTo>
                  <a:cubicBezTo>
                    <a:pt x="174" y="44"/>
                    <a:pt x="130" y="88"/>
                    <a:pt x="116" y="232"/>
                  </a:cubicBezTo>
                  <a:cubicBezTo>
                    <a:pt x="72" y="362"/>
                    <a:pt x="44" y="535"/>
                    <a:pt x="29" y="752"/>
                  </a:cubicBezTo>
                  <a:cubicBezTo>
                    <a:pt x="0" y="868"/>
                    <a:pt x="0" y="998"/>
                    <a:pt x="29" y="1113"/>
                  </a:cubicBezTo>
                  <a:cubicBezTo>
                    <a:pt x="29" y="1243"/>
                    <a:pt x="101" y="1402"/>
                    <a:pt x="246" y="1475"/>
                  </a:cubicBezTo>
                  <a:cubicBezTo>
                    <a:pt x="323" y="1513"/>
                    <a:pt x="405" y="1527"/>
                    <a:pt x="489" y="1527"/>
                  </a:cubicBezTo>
                  <a:cubicBezTo>
                    <a:pt x="561" y="1527"/>
                    <a:pt x="635" y="1517"/>
                    <a:pt x="708" y="1503"/>
                  </a:cubicBezTo>
                  <a:cubicBezTo>
                    <a:pt x="867" y="1460"/>
                    <a:pt x="1040" y="1388"/>
                    <a:pt x="1156" y="1258"/>
                  </a:cubicBezTo>
                  <a:cubicBezTo>
                    <a:pt x="1301" y="1142"/>
                    <a:pt x="1358" y="969"/>
                    <a:pt x="1402" y="810"/>
                  </a:cubicBezTo>
                  <a:cubicBezTo>
                    <a:pt x="1431" y="651"/>
                    <a:pt x="1431" y="492"/>
                    <a:pt x="1431" y="348"/>
                  </a:cubicBezTo>
                  <a:cubicBezTo>
                    <a:pt x="1431" y="275"/>
                    <a:pt x="1445" y="189"/>
                    <a:pt x="1402" y="102"/>
                  </a:cubicBezTo>
                  <a:cubicBezTo>
                    <a:pt x="1358" y="87"/>
                    <a:pt x="1329" y="59"/>
                    <a:pt x="1286" y="59"/>
                  </a:cubicBezTo>
                  <a:cubicBezTo>
                    <a:pt x="1257" y="44"/>
                    <a:pt x="1214" y="44"/>
                    <a:pt x="1185" y="44"/>
                  </a:cubicBezTo>
                  <a:cubicBezTo>
                    <a:pt x="1055" y="44"/>
                    <a:pt x="925" y="15"/>
                    <a:pt x="824" y="15"/>
                  </a:cubicBezTo>
                  <a:cubicBezTo>
                    <a:pt x="607" y="15"/>
                    <a:pt x="434" y="1"/>
                    <a:pt x="289" y="1"/>
                  </a:cubicBezTo>
                  <a:close/>
                </a:path>
              </a:pathLst>
            </a:custGeom>
            <a:solidFill>
              <a:srgbClr val="C59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75;p59">
              <a:extLst>
                <a:ext uri="{FF2B5EF4-FFF2-40B4-BE49-F238E27FC236}">
                  <a16:creationId xmlns:a16="http://schemas.microsoft.com/office/drawing/2014/main" id="{CE0ECF75-F3BF-7D6E-BA5D-9927BC5F0576}"/>
                </a:ext>
              </a:extLst>
            </p:cNvPr>
            <p:cNvSpPr/>
            <p:nvPr/>
          </p:nvSpPr>
          <p:spPr>
            <a:xfrm flipH="1">
              <a:off x="6989360" y="1947972"/>
              <a:ext cx="77164" cy="494436"/>
            </a:xfrm>
            <a:custGeom>
              <a:avLst/>
              <a:gdLst/>
              <a:ahLst/>
              <a:cxnLst/>
              <a:rect l="l" t="t" r="r" b="b"/>
              <a:pathLst>
                <a:path w="724" h="4639" extrusionOk="0">
                  <a:moveTo>
                    <a:pt x="1" y="1"/>
                  </a:moveTo>
                  <a:lnTo>
                    <a:pt x="1" y="4639"/>
                  </a:lnTo>
                  <a:cubicBezTo>
                    <a:pt x="1" y="4639"/>
                    <a:pt x="723" y="1532"/>
                    <a:pt x="579" y="1142"/>
                  </a:cubicBezTo>
                  <a:cubicBezTo>
                    <a:pt x="420" y="738"/>
                    <a:pt x="1" y="1"/>
                    <a:pt x="1"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76;p59">
              <a:extLst>
                <a:ext uri="{FF2B5EF4-FFF2-40B4-BE49-F238E27FC236}">
                  <a16:creationId xmlns:a16="http://schemas.microsoft.com/office/drawing/2014/main" id="{5EA58945-BD62-D6EC-C96B-E093B57C9E28}"/>
                </a:ext>
              </a:extLst>
            </p:cNvPr>
            <p:cNvSpPr/>
            <p:nvPr/>
          </p:nvSpPr>
          <p:spPr>
            <a:xfrm flipH="1">
              <a:off x="7067909" y="1963426"/>
              <a:ext cx="291177" cy="472800"/>
            </a:xfrm>
            <a:custGeom>
              <a:avLst/>
              <a:gdLst/>
              <a:ahLst/>
              <a:cxnLst/>
              <a:rect l="l" t="t" r="r" b="b"/>
              <a:pathLst>
                <a:path w="2732" h="4436" extrusionOk="0">
                  <a:moveTo>
                    <a:pt x="419" y="0"/>
                  </a:moveTo>
                  <a:cubicBezTo>
                    <a:pt x="333" y="15"/>
                    <a:pt x="0" y="1315"/>
                    <a:pt x="347" y="1720"/>
                  </a:cubicBezTo>
                  <a:cubicBezTo>
                    <a:pt x="723" y="2153"/>
                    <a:pt x="2731" y="4436"/>
                    <a:pt x="2731" y="4436"/>
                  </a:cubicBezTo>
                  <a:lnTo>
                    <a:pt x="419"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77;p59">
              <a:extLst>
                <a:ext uri="{FF2B5EF4-FFF2-40B4-BE49-F238E27FC236}">
                  <a16:creationId xmlns:a16="http://schemas.microsoft.com/office/drawing/2014/main" id="{E6C3FD3A-A2E8-25C4-76E9-3A03BE0246C8}"/>
                </a:ext>
              </a:extLst>
            </p:cNvPr>
            <p:cNvSpPr/>
            <p:nvPr/>
          </p:nvSpPr>
          <p:spPr>
            <a:xfrm flipH="1">
              <a:off x="7314321" y="4927764"/>
              <a:ext cx="371218" cy="37091"/>
            </a:xfrm>
            <a:custGeom>
              <a:avLst/>
              <a:gdLst/>
              <a:ahLst/>
              <a:cxnLst/>
              <a:rect l="l" t="t" r="r" b="b"/>
              <a:pathLst>
                <a:path w="3483" h="348" extrusionOk="0">
                  <a:moveTo>
                    <a:pt x="2384" y="1"/>
                  </a:moveTo>
                  <a:lnTo>
                    <a:pt x="0" y="131"/>
                  </a:lnTo>
                  <a:cubicBezTo>
                    <a:pt x="0" y="131"/>
                    <a:pt x="2240" y="347"/>
                    <a:pt x="3120" y="347"/>
                  </a:cubicBezTo>
                  <a:cubicBezTo>
                    <a:pt x="3330" y="347"/>
                    <a:pt x="3462" y="335"/>
                    <a:pt x="3468" y="304"/>
                  </a:cubicBezTo>
                  <a:cubicBezTo>
                    <a:pt x="3482" y="145"/>
                    <a:pt x="2384" y="1"/>
                    <a:pt x="23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78;p59">
              <a:extLst>
                <a:ext uri="{FF2B5EF4-FFF2-40B4-BE49-F238E27FC236}">
                  <a16:creationId xmlns:a16="http://schemas.microsoft.com/office/drawing/2014/main" id="{1A26EE84-8CDD-B086-2A12-9B4FCAED7800}"/>
                </a:ext>
              </a:extLst>
            </p:cNvPr>
            <p:cNvSpPr/>
            <p:nvPr/>
          </p:nvSpPr>
          <p:spPr>
            <a:xfrm flipH="1">
              <a:off x="6896954" y="4927764"/>
              <a:ext cx="371325" cy="37091"/>
            </a:xfrm>
            <a:custGeom>
              <a:avLst/>
              <a:gdLst/>
              <a:ahLst/>
              <a:cxnLst/>
              <a:rect l="l" t="t" r="r" b="b"/>
              <a:pathLst>
                <a:path w="3484" h="348" extrusionOk="0">
                  <a:moveTo>
                    <a:pt x="2385" y="1"/>
                  </a:moveTo>
                  <a:lnTo>
                    <a:pt x="1" y="131"/>
                  </a:lnTo>
                  <a:cubicBezTo>
                    <a:pt x="1" y="131"/>
                    <a:pt x="2250" y="347"/>
                    <a:pt x="3126" y="347"/>
                  </a:cubicBezTo>
                  <a:cubicBezTo>
                    <a:pt x="3335" y="347"/>
                    <a:pt x="3466" y="335"/>
                    <a:pt x="3469" y="304"/>
                  </a:cubicBezTo>
                  <a:cubicBezTo>
                    <a:pt x="3483" y="145"/>
                    <a:pt x="2385" y="1"/>
                    <a:pt x="2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79;p59">
              <a:extLst>
                <a:ext uri="{FF2B5EF4-FFF2-40B4-BE49-F238E27FC236}">
                  <a16:creationId xmlns:a16="http://schemas.microsoft.com/office/drawing/2014/main" id="{4370276E-069F-283B-59BB-A4A16CA78AF4}"/>
                </a:ext>
              </a:extLst>
            </p:cNvPr>
            <p:cNvSpPr/>
            <p:nvPr/>
          </p:nvSpPr>
          <p:spPr>
            <a:xfrm flipH="1">
              <a:off x="6904735" y="1505660"/>
              <a:ext cx="348090" cy="160087"/>
            </a:xfrm>
            <a:custGeom>
              <a:avLst/>
              <a:gdLst/>
              <a:ahLst/>
              <a:cxnLst/>
              <a:rect l="l" t="t" r="r" b="b"/>
              <a:pathLst>
                <a:path w="3266" h="1502" extrusionOk="0">
                  <a:moveTo>
                    <a:pt x="1771" y="0"/>
                  </a:moveTo>
                  <a:cubicBezTo>
                    <a:pt x="1647" y="0"/>
                    <a:pt x="1523" y="7"/>
                    <a:pt x="1402" y="18"/>
                  </a:cubicBezTo>
                  <a:cubicBezTo>
                    <a:pt x="1156" y="33"/>
                    <a:pt x="882" y="62"/>
                    <a:pt x="651" y="148"/>
                  </a:cubicBezTo>
                  <a:cubicBezTo>
                    <a:pt x="405" y="250"/>
                    <a:pt x="188" y="423"/>
                    <a:pt x="87" y="654"/>
                  </a:cubicBezTo>
                  <a:cubicBezTo>
                    <a:pt x="29" y="799"/>
                    <a:pt x="0" y="972"/>
                    <a:pt x="73" y="1116"/>
                  </a:cubicBezTo>
                  <a:cubicBezTo>
                    <a:pt x="102" y="1261"/>
                    <a:pt x="246" y="1362"/>
                    <a:pt x="419" y="1362"/>
                  </a:cubicBezTo>
                  <a:cubicBezTo>
                    <a:pt x="612" y="1454"/>
                    <a:pt x="812" y="1502"/>
                    <a:pt x="1012" y="1502"/>
                  </a:cubicBezTo>
                  <a:cubicBezTo>
                    <a:pt x="1188" y="1502"/>
                    <a:pt x="1363" y="1465"/>
                    <a:pt x="1532" y="1391"/>
                  </a:cubicBezTo>
                  <a:cubicBezTo>
                    <a:pt x="1879" y="1218"/>
                    <a:pt x="2168" y="900"/>
                    <a:pt x="2254" y="524"/>
                  </a:cubicBezTo>
                  <a:cubicBezTo>
                    <a:pt x="2327" y="640"/>
                    <a:pt x="2630" y="1131"/>
                    <a:pt x="2760" y="1218"/>
                  </a:cubicBezTo>
                  <a:cubicBezTo>
                    <a:pt x="2823" y="1266"/>
                    <a:pt x="2899" y="1292"/>
                    <a:pt x="2975" y="1292"/>
                  </a:cubicBezTo>
                  <a:cubicBezTo>
                    <a:pt x="3055" y="1292"/>
                    <a:pt x="3134" y="1263"/>
                    <a:pt x="3194" y="1203"/>
                  </a:cubicBezTo>
                  <a:cubicBezTo>
                    <a:pt x="3266" y="1116"/>
                    <a:pt x="3064" y="640"/>
                    <a:pt x="3006" y="538"/>
                  </a:cubicBezTo>
                  <a:cubicBezTo>
                    <a:pt x="2977" y="423"/>
                    <a:pt x="2890" y="336"/>
                    <a:pt x="2789" y="278"/>
                  </a:cubicBezTo>
                  <a:cubicBezTo>
                    <a:pt x="2498" y="63"/>
                    <a:pt x="2135" y="0"/>
                    <a:pt x="1771" y="0"/>
                  </a:cubicBezTo>
                  <a:close/>
                </a:path>
              </a:pathLst>
            </a:custGeom>
            <a:solidFill>
              <a:srgbClr val="151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80;p59">
              <a:extLst>
                <a:ext uri="{FF2B5EF4-FFF2-40B4-BE49-F238E27FC236}">
                  <a16:creationId xmlns:a16="http://schemas.microsoft.com/office/drawing/2014/main" id="{A1F6A00C-611A-D461-77CF-700D6BD55C74}"/>
                </a:ext>
              </a:extLst>
            </p:cNvPr>
            <p:cNvSpPr/>
            <p:nvPr/>
          </p:nvSpPr>
          <p:spPr>
            <a:xfrm flipH="1">
              <a:off x="6136295" y="2420765"/>
              <a:ext cx="502098" cy="372826"/>
            </a:xfrm>
            <a:custGeom>
              <a:avLst/>
              <a:gdLst/>
              <a:ahLst/>
              <a:cxnLst/>
              <a:rect l="l" t="t" r="r" b="b"/>
              <a:pathLst>
                <a:path w="4711" h="3498" extrusionOk="0">
                  <a:moveTo>
                    <a:pt x="0" y="0"/>
                  </a:moveTo>
                  <a:lnTo>
                    <a:pt x="0" y="145"/>
                  </a:lnTo>
                  <a:lnTo>
                    <a:pt x="4061" y="3497"/>
                  </a:lnTo>
                  <a:lnTo>
                    <a:pt x="4205" y="3497"/>
                  </a:lnTo>
                  <a:lnTo>
                    <a:pt x="4711" y="39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1;p59">
              <a:extLst>
                <a:ext uri="{FF2B5EF4-FFF2-40B4-BE49-F238E27FC236}">
                  <a16:creationId xmlns:a16="http://schemas.microsoft.com/office/drawing/2014/main" id="{CC9BC037-D542-FDD2-4A78-822AB2E43B4C}"/>
                </a:ext>
              </a:extLst>
            </p:cNvPr>
            <p:cNvSpPr/>
            <p:nvPr/>
          </p:nvSpPr>
          <p:spPr>
            <a:xfrm flipH="1">
              <a:off x="6157824" y="2434621"/>
              <a:ext cx="565300" cy="358970"/>
            </a:xfrm>
            <a:custGeom>
              <a:avLst/>
              <a:gdLst/>
              <a:ahLst/>
              <a:cxnLst/>
              <a:rect l="l" t="t" r="r" b="b"/>
              <a:pathLst>
                <a:path w="5304" h="3368" extrusionOk="0">
                  <a:moveTo>
                    <a:pt x="463" y="0"/>
                  </a:moveTo>
                  <a:lnTo>
                    <a:pt x="1" y="3035"/>
                  </a:lnTo>
                  <a:lnTo>
                    <a:pt x="4856" y="3367"/>
                  </a:lnTo>
                  <a:lnTo>
                    <a:pt x="5303" y="405"/>
                  </a:lnTo>
                  <a:lnTo>
                    <a:pt x="4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82;p59">
              <a:extLst>
                <a:ext uri="{FF2B5EF4-FFF2-40B4-BE49-F238E27FC236}">
                  <a16:creationId xmlns:a16="http://schemas.microsoft.com/office/drawing/2014/main" id="{0F61F8CB-B4B1-8B27-9BD5-EA0B14E797D1}"/>
                </a:ext>
              </a:extLst>
            </p:cNvPr>
            <p:cNvSpPr/>
            <p:nvPr/>
          </p:nvSpPr>
          <p:spPr>
            <a:xfrm flipH="1">
              <a:off x="6643721" y="2492920"/>
              <a:ext cx="253341" cy="316124"/>
            </a:xfrm>
            <a:custGeom>
              <a:avLst/>
              <a:gdLst/>
              <a:ahLst/>
              <a:cxnLst/>
              <a:rect l="l" t="t" r="r" b="b"/>
              <a:pathLst>
                <a:path w="2377" h="2966" extrusionOk="0">
                  <a:moveTo>
                    <a:pt x="1060" y="0"/>
                  </a:moveTo>
                  <a:cubicBezTo>
                    <a:pt x="930" y="0"/>
                    <a:pt x="0" y="971"/>
                    <a:pt x="0" y="971"/>
                  </a:cubicBezTo>
                  <a:cubicBezTo>
                    <a:pt x="0" y="971"/>
                    <a:pt x="127" y="2965"/>
                    <a:pt x="508" y="2965"/>
                  </a:cubicBezTo>
                  <a:cubicBezTo>
                    <a:pt x="512" y="2965"/>
                    <a:pt x="516" y="2965"/>
                    <a:pt x="520" y="2965"/>
                  </a:cubicBezTo>
                  <a:cubicBezTo>
                    <a:pt x="520" y="2965"/>
                    <a:pt x="1951" y="2401"/>
                    <a:pt x="2037" y="2257"/>
                  </a:cubicBezTo>
                  <a:cubicBezTo>
                    <a:pt x="2093" y="2154"/>
                    <a:pt x="1823" y="2136"/>
                    <a:pt x="1625" y="2136"/>
                  </a:cubicBezTo>
                  <a:cubicBezTo>
                    <a:pt x="1517" y="2136"/>
                    <a:pt x="1431" y="2141"/>
                    <a:pt x="1431" y="2141"/>
                  </a:cubicBezTo>
                  <a:cubicBezTo>
                    <a:pt x="1431" y="2141"/>
                    <a:pt x="2124" y="1996"/>
                    <a:pt x="2225" y="1852"/>
                  </a:cubicBezTo>
                  <a:cubicBezTo>
                    <a:pt x="2326" y="1707"/>
                    <a:pt x="1300" y="1707"/>
                    <a:pt x="1300" y="1707"/>
                  </a:cubicBezTo>
                  <a:cubicBezTo>
                    <a:pt x="1300" y="1707"/>
                    <a:pt x="2326" y="1664"/>
                    <a:pt x="2312" y="1447"/>
                  </a:cubicBezTo>
                  <a:cubicBezTo>
                    <a:pt x="2297" y="1231"/>
                    <a:pt x="1170" y="1202"/>
                    <a:pt x="1170" y="1202"/>
                  </a:cubicBezTo>
                  <a:cubicBezTo>
                    <a:pt x="1170" y="1202"/>
                    <a:pt x="2326" y="1115"/>
                    <a:pt x="2370" y="884"/>
                  </a:cubicBezTo>
                  <a:cubicBezTo>
                    <a:pt x="2377" y="754"/>
                    <a:pt x="1998" y="721"/>
                    <a:pt x="1617" y="721"/>
                  </a:cubicBezTo>
                  <a:cubicBezTo>
                    <a:pt x="1235" y="721"/>
                    <a:pt x="853" y="754"/>
                    <a:pt x="853" y="754"/>
                  </a:cubicBezTo>
                  <a:cubicBezTo>
                    <a:pt x="1170" y="436"/>
                    <a:pt x="1170" y="46"/>
                    <a:pt x="1069" y="3"/>
                  </a:cubicBezTo>
                  <a:cubicBezTo>
                    <a:pt x="1067" y="1"/>
                    <a:pt x="1064" y="0"/>
                    <a:pt x="1060"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83;p59">
              <a:extLst>
                <a:ext uri="{FF2B5EF4-FFF2-40B4-BE49-F238E27FC236}">
                  <a16:creationId xmlns:a16="http://schemas.microsoft.com/office/drawing/2014/main" id="{525F7741-29CA-80B2-73FC-320CBDE57E19}"/>
                </a:ext>
              </a:extLst>
            </p:cNvPr>
            <p:cNvSpPr/>
            <p:nvPr/>
          </p:nvSpPr>
          <p:spPr>
            <a:xfrm flipH="1">
              <a:off x="6844623" y="2105072"/>
              <a:ext cx="762367" cy="784447"/>
            </a:xfrm>
            <a:custGeom>
              <a:avLst/>
              <a:gdLst/>
              <a:ahLst/>
              <a:cxnLst/>
              <a:rect l="l" t="t" r="r" b="b"/>
              <a:pathLst>
                <a:path w="7153" h="7360" extrusionOk="0">
                  <a:moveTo>
                    <a:pt x="578" y="0"/>
                  </a:moveTo>
                  <a:cubicBezTo>
                    <a:pt x="578" y="0"/>
                    <a:pt x="0" y="1879"/>
                    <a:pt x="87" y="4841"/>
                  </a:cubicBezTo>
                  <a:cubicBezTo>
                    <a:pt x="139" y="6976"/>
                    <a:pt x="1586" y="7360"/>
                    <a:pt x="2644" y="7360"/>
                  </a:cubicBezTo>
                  <a:cubicBezTo>
                    <a:pt x="3046" y="7360"/>
                    <a:pt x="3392" y="7304"/>
                    <a:pt x="3584" y="7268"/>
                  </a:cubicBezTo>
                  <a:cubicBezTo>
                    <a:pt x="4292" y="7138"/>
                    <a:pt x="7152" y="6604"/>
                    <a:pt x="7152" y="6604"/>
                  </a:cubicBezTo>
                  <a:lnTo>
                    <a:pt x="6647" y="4610"/>
                  </a:lnTo>
                  <a:cubicBezTo>
                    <a:pt x="6647" y="4610"/>
                    <a:pt x="4913" y="4927"/>
                    <a:pt x="2977" y="5029"/>
                  </a:cubicBezTo>
                  <a:cubicBezTo>
                    <a:pt x="2974" y="5029"/>
                    <a:pt x="2971" y="5029"/>
                    <a:pt x="2968" y="5029"/>
                  </a:cubicBezTo>
                  <a:cubicBezTo>
                    <a:pt x="2114" y="5029"/>
                    <a:pt x="2760" y="983"/>
                    <a:pt x="2760" y="983"/>
                  </a:cubicBezTo>
                  <a:lnTo>
                    <a:pt x="5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84;p59">
              <a:extLst>
                <a:ext uri="{FF2B5EF4-FFF2-40B4-BE49-F238E27FC236}">
                  <a16:creationId xmlns:a16="http://schemas.microsoft.com/office/drawing/2014/main" id="{41988291-9F0F-392A-88A9-ADD5CDB8BB96}"/>
                </a:ext>
              </a:extLst>
            </p:cNvPr>
            <p:cNvSpPr/>
            <p:nvPr/>
          </p:nvSpPr>
          <p:spPr>
            <a:xfrm flipH="1">
              <a:off x="6889280" y="2084395"/>
              <a:ext cx="659197" cy="555828"/>
            </a:xfrm>
            <a:custGeom>
              <a:avLst/>
              <a:gdLst/>
              <a:ahLst/>
              <a:cxnLst/>
              <a:rect l="l" t="t" r="r" b="b"/>
              <a:pathLst>
                <a:path w="6185" h="5215" extrusionOk="0">
                  <a:moveTo>
                    <a:pt x="80" y="138"/>
                  </a:moveTo>
                  <a:cubicBezTo>
                    <a:pt x="27" y="162"/>
                    <a:pt x="0" y="180"/>
                    <a:pt x="0" y="180"/>
                  </a:cubicBezTo>
                  <a:cubicBezTo>
                    <a:pt x="0" y="180"/>
                    <a:pt x="33" y="169"/>
                    <a:pt x="80" y="138"/>
                  </a:cubicBezTo>
                  <a:close/>
                  <a:moveTo>
                    <a:pt x="6184" y="4804"/>
                  </a:moveTo>
                  <a:lnTo>
                    <a:pt x="6184" y="4804"/>
                  </a:lnTo>
                  <a:cubicBezTo>
                    <a:pt x="6184" y="4804"/>
                    <a:pt x="6141" y="4804"/>
                    <a:pt x="6083" y="4818"/>
                  </a:cubicBezTo>
                  <a:cubicBezTo>
                    <a:pt x="6141" y="4818"/>
                    <a:pt x="6184" y="4804"/>
                    <a:pt x="6184" y="4804"/>
                  </a:cubicBezTo>
                  <a:close/>
                  <a:moveTo>
                    <a:pt x="6083" y="4818"/>
                  </a:moveTo>
                  <a:lnTo>
                    <a:pt x="6083" y="4818"/>
                  </a:lnTo>
                  <a:cubicBezTo>
                    <a:pt x="6011" y="4847"/>
                    <a:pt x="5895" y="4861"/>
                    <a:pt x="5765" y="4876"/>
                  </a:cubicBezTo>
                  <a:cubicBezTo>
                    <a:pt x="5910" y="4861"/>
                    <a:pt x="6011" y="4847"/>
                    <a:pt x="6083" y="4818"/>
                  </a:cubicBezTo>
                  <a:close/>
                  <a:moveTo>
                    <a:pt x="631" y="1"/>
                  </a:moveTo>
                  <a:cubicBezTo>
                    <a:pt x="538" y="1"/>
                    <a:pt x="454" y="13"/>
                    <a:pt x="390" y="21"/>
                  </a:cubicBezTo>
                  <a:cubicBezTo>
                    <a:pt x="260" y="50"/>
                    <a:pt x="145" y="93"/>
                    <a:pt x="101" y="122"/>
                  </a:cubicBezTo>
                  <a:cubicBezTo>
                    <a:pt x="94" y="128"/>
                    <a:pt x="87" y="133"/>
                    <a:pt x="80" y="138"/>
                  </a:cubicBezTo>
                  <a:lnTo>
                    <a:pt x="80" y="138"/>
                  </a:lnTo>
                  <a:cubicBezTo>
                    <a:pt x="144" y="108"/>
                    <a:pt x="248" y="67"/>
                    <a:pt x="390" y="36"/>
                  </a:cubicBezTo>
                  <a:cubicBezTo>
                    <a:pt x="442" y="23"/>
                    <a:pt x="506" y="15"/>
                    <a:pt x="576" y="15"/>
                  </a:cubicBezTo>
                  <a:cubicBezTo>
                    <a:pt x="662" y="15"/>
                    <a:pt x="757" y="26"/>
                    <a:pt x="853" y="50"/>
                  </a:cubicBezTo>
                  <a:cubicBezTo>
                    <a:pt x="1041" y="93"/>
                    <a:pt x="1228" y="194"/>
                    <a:pt x="1416" y="339"/>
                  </a:cubicBezTo>
                  <a:cubicBezTo>
                    <a:pt x="1590" y="483"/>
                    <a:pt x="1763" y="700"/>
                    <a:pt x="1864" y="960"/>
                  </a:cubicBezTo>
                  <a:cubicBezTo>
                    <a:pt x="1980" y="1206"/>
                    <a:pt x="2023" y="1524"/>
                    <a:pt x="2052" y="1827"/>
                  </a:cubicBezTo>
                  <a:cubicBezTo>
                    <a:pt x="2081" y="2463"/>
                    <a:pt x="1908" y="3128"/>
                    <a:pt x="1879" y="3864"/>
                  </a:cubicBezTo>
                  <a:cubicBezTo>
                    <a:pt x="1879" y="4052"/>
                    <a:pt x="1879" y="4226"/>
                    <a:pt x="1922" y="4413"/>
                  </a:cubicBezTo>
                  <a:cubicBezTo>
                    <a:pt x="1936" y="4587"/>
                    <a:pt x="1994" y="4775"/>
                    <a:pt x="2081" y="4919"/>
                  </a:cubicBezTo>
                  <a:cubicBezTo>
                    <a:pt x="2168" y="5064"/>
                    <a:pt x="2312" y="5179"/>
                    <a:pt x="2500" y="5208"/>
                  </a:cubicBezTo>
                  <a:cubicBezTo>
                    <a:pt x="2553" y="5213"/>
                    <a:pt x="2606" y="5215"/>
                    <a:pt x="2659" y="5215"/>
                  </a:cubicBezTo>
                  <a:cubicBezTo>
                    <a:pt x="2766" y="5215"/>
                    <a:pt x="2876" y="5208"/>
                    <a:pt x="2991" y="5208"/>
                  </a:cubicBezTo>
                  <a:cubicBezTo>
                    <a:pt x="3612" y="5165"/>
                    <a:pt x="4176" y="5107"/>
                    <a:pt x="4653" y="5064"/>
                  </a:cubicBezTo>
                  <a:cubicBezTo>
                    <a:pt x="5130" y="4991"/>
                    <a:pt x="5520" y="4934"/>
                    <a:pt x="5765" y="4876"/>
                  </a:cubicBezTo>
                  <a:lnTo>
                    <a:pt x="5765" y="4876"/>
                  </a:lnTo>
                  <a:cubicBezTo>
                    <a:pt x="5505" y="4919"/>
                    <a:pt x="5115" y="4963"/>
                    <a:pt x="4653" y="5020"/>
                  </a:cubicBezTo>
                  <a:cubicBezTo>
                    <a:pt x="4176" y="5078"/>
                    <a:pt x="3612" y="5107"/>
                    <a:pt x="2991" y="5150"/>
                  </a:cubicBezTo>
                  <a:cubicBezTo>
                    <a:pt x="2895" y="5150"/>
                    <a:pt x="2786" y="5157"/>
                    <a:pt x="2677" y="5157"/>
                  </a:cubicBezTo>
                  <a:cubicBezTo>
                    <a:pt x="2622" y="5157"/>
                    <a:pt x="2567" y="5155"/>
                    <a:pt x="2514" y="5150"/>
                  </a:cubicBezTo>
                  <a:cubicBezTo>
                    <a:pt x="2355" y="5107"/>
                    <a:pt x="2225" y="5020"/>
                    <a:pt x="2139" y="4876"/>
                  </a:cubicBezTo>
                  <a:cubicBezTo>
                    <a:pt x="2052" y="4746"/>
                    <a:pt x="2009" y="4587"/>
                    <a:pt x="1980" y="4413"/>
                  </a:cubicBezTo>
                  <a:cubicBezTo>
                    <a:pt x="1936" y="4240"/>
                    <a:pt x="1936" y="4067"/>
                    <a:pt x="1936" y="3879"/>
                  </a:cubicBezTo>
                  <a:cubicBezTo>
                    <a:pt x="1951" y="3156"/>
                    <a:pt x="2139" y="2477"/>
                    <a:pt x="2095" y="1842"/>
                  </a:cubicBezTo>
                  <a:cubicBezTo>
                    <a:pt x="2081" y="1524"/>
                    <a:pt x="2023" y="1206"/>
                    <a:pt x="1922" y="960"/>
                  </a:cubicBezTo>
                  <a:cubicBezTo>
                    <a:pt x="1806" y="686"/>
                    <a:pt x="1647" y="469"/>
                    <a:pt x="1445" y="324"/>
                  </a:cubicBezTo>
                  <a:cubicBezTo>
                    <a:pt x="1257" y="180"/>
                    <a:pt x="1055" y="93"/>
                    <a:pt x="867" y="36"/>
                  </a:cubicBezTo>
                  <a:cubicBezTo>
                    <a:pt x="789" y="9"/>
                    <a:pt x="707" y="1"/>
                    <a:pt x="631"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85;p59">
              <a:extLst>
                <a:ext uri="{FF2B5EF4-FFF2-40B4-BE49-F238E27FC236}">
                  <a16:creationId xmlns:a16="http://schemas.microsoft.com/office/drawing/2014/main" id="{2FD6ADA4-A7D9-CF66-61FC-07C95BEF9246}"/>
                </a:ext>
              </a:extLst>
            </p:cNvPr>
            <p:cNvSpPr/>
            <p:nvPr/>
          </p:nvSpPr>
          <p:spPr>
            <a:xfrm flipH="1">
              <a:off x="6850805" y="2802645"/>
              <a:ext cx="671561" cy="80576"/>
            </a:xfrm>
            <a:custGeom>
              <a:avLst/>
              <a:gdLst/>
              <a:ahLst/>
              <a:cxnLst/>
              <a:rect l="l" t="t" r="r" b="b"/>
              <a:pathLst>
                <a:path w="6301" h="756" extrusionOk="0">
                  <a:moveTo>
                    <a:pt x="6301" y="1"/>
                  </a:moveTo>
                  <a:lnTo>
                    <a:pt x="6301" y="1"/>
                  </a:lnTo>
                  <a:cubicBezTo>
                    <a:pt x="6301" y="1"/>
                    <a:pt x="6257" y="1"/>
                    <a:pt x="6228" y="15"/>
                  </a:cubicBezTo>
                  <a:cubicBezTo>
                    <a:pt x="6286" y="15"/>
                    <a:pt x="6301" y="1"/>
                    <a:pt x="6301" y="1"/>
                  </a:cubicBezTo>
                  <a:close/>
                  <a:moveTo>
                    <a:pt x="6228" y="15"/>
                  </a:moveTo>
                  <a:lnTo>
                    <a:pt x="6228" y="15"/>
                  </a:lnTo>
                  <a:cubicBezTo>
                    <a:pt x="6218" y="18"/>
                    <a:pt x="6208" y="21"/>
                    <a:pt x="6199" y="24"/>
                  </a:cubicBezTo>
                  <a:lnTo>
                    <a:pt x="6199" y="24"/>
                  </a:lnTo>
                  <a:cubicBezTo>
                    <a:pt x="6211" y="22"/>
                    <a:pt x="6221" y="19"/>
                    <a:pt x="6228" y="15"/>
                  </a:cubicBezTo>
                  <a:close/>
                  <a:moveTo>
                    <a:pt x="6199" y="24"/>
                  </a:moveTo>
                  <a:lnTo>
                    <a:pt x="6199" y="24"/>
                  </a:lnTo>
                  <a:cubicBezTo>
                    <a:pt x="6163" y="31"/>
                    <a:pt x="6109" y="37"/>
                    <a:pt x="6055" y="59"/>
                  </a:cubicBezTo>
                  <a:cubicBezTo>
                    <a:pt x="5882" y="87"/>
                    <a:pt x="5650" y="131"/>
                    <a:pt x="5361" y="174"/>
                  </a:cubicBezTo>
                  <a:cubicBezTo>
                    <a:pt x="4783" y="290"/>
                    <a:pt x="3974" y="434"/>
                    <a:pt x="3093" y="564"/>
                  </a:cubicBezTo>
                  <a:cubicBezTo>
                    <a:pt x="2631" y="608"/>
                    <a:pt x="2197" y="680"/>
                    <a:pt x="1821" y="709"/>
                  </a:cubicBezTo>
                  <a:cubicBezTo>
                    <a:pt x="1744" y="712"/>
                    <a:pt x="1667" y="713"/>
                    <a:pt x="1592" y="713"/>
                  </a:cubicBezTo>
                  <a:cubicBezTo>
                    <a:pt x="1305" y="713"/>
                    <a:pt x="1039" y="688"/>
                    <a:pt x="810" y="608"/>
                  </a:cubicBezTo>
                  <a:cubicBezTo>
                    <a:pt x="536" y="521"/>
                    <a:pt x="319" y="420"/>
                    <a:pt x="203" y="304"/>
                  </a:cubicBezTo>
                  <a:cubicBezTo>
                    <a:pt x="59" y="217"/>
                    <a:pt x="1" y="145"/>
                    <a:pt x="1" y="145"/>
                  </a:cubicBezTo>
                  <a:lnTo>
                    <a:pt x="1" y="145"/>
                  </a:lnTo>
                  <a:cubicBezTo>
                    <a:pt x="1" y="145"/>
                    <a:pt x="1" y="160"/>
                    <a:pt x="30" y="189"/>
                  </a:cubicBezTo>
                  <a:cubicBezTo>
                    <a:pt x="73" y="217"/>
                    <a:pt x="102" y="275"/>
                    <a:pt x="174" y="319"/>
                  </a:cubicBezTo>
                  <a:cubicBezTo>
                    <a:pt x="304" y="434"/>
                    <a:pt x="507" y="550"/>
                    <a:pt x="796" y="651"/>
                  </a:cubicBezTo>
                  <a:cubicBezTo>
                    <a:pt x="1026" y="724"/>
                    <a:pt x="1316" y="756"/>
                    <a:pt x="1634" y="756"/>
                  </a:cubicBezTo>
                  <a:cubicBezTo>
                    <a:pt x="1696" y="756"/>
                    <a:pt x="1758" y="754"/>
                    <a:pt x="1821" y="752"/>
                  </a:cubicBezTo>
                  <a:cubicBezTo>
                    <a:pt x="2226" y="738"/>
                    <a:pt x="2631" y="665"/>
                    <a:pt x="3093" y="608"/>
                  </a:cubicBezTo>
                  <a:cubicBezTo>
                    <a:pt x="3974" y="478"/>
                    <a:pt x="4783" y="333"/>
                    <a:pt x="5361" y="217"/>
                  </a:cubicBezTo>
                  <a:cubicBezTo>
                    <a:pt x="5650" y="160"/>
                    <a:pt x="5882" y="102"/>
                    <a:pt x="6055" y="73"/>
                  </a:cubicBezTo>
                  <a:cubicBezTo>
                    <a:pt x="6114" y="61"/>
                    <a:pt x="6154" y="39"/>
                    <a:pt x="6199" y="24"/>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86;p59">
              <a:extLst>
                <a:ext uri="{FF2B5EF4-FFF2-40B4-BE49-F238E27FC236}">
                  <a16:creationId xmlns:a16="http://schemas.microsoft.com/office/drawing/2014/main" id="{196F23EB-A82F-4640-D8CA-80078BD991EF}"/>
                </a:ext>
              </a:extLst>
            </p:cNvPr>
            <p:cNvSpPr/>
            <p:nvPr/>
          </p:nvSpPr>
          <p:spPr>
            <a:xfrm flipH="1">
              <a:off x="6896955" y="2249809"/>
              <a:ext cx="106367" cy="44765"/>
            </a:xfrm>
            <a:custGeom>
              <a:avLst/>
              <a:gdLst/>
              <a:ahLst/>
              <a:cxnLst/>
              <a:rect l="l" t="t" r="r" b="b"/>
              <a:pathLst>
                <a:path w="998" h="420" extrusionOk="0">
                  <a:moveTo>
                    <a:pt x="939" y="1"/>
                  </a:moveTo>
                  <a:lnTo>
                    <a:pt x="0" y="217"/>
                  </a:lnTo>
                  <a:lnTo>
                    <a:pt x="0" y="420"/>
                  </a:lnTo>
                  <a:lnTo>
                    <a:pt x="997" y="145"/>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مربع نص 62">
            <a:extLst>
              <a:ext uri="{FF2B5EF4-FFF2-40B4-BE49-F238E27FC236}">
                <a16:creationId xmlns:a16="http://schemas.microsoft.com/office/drawing/2014/main" id="{B6AA93E6-86CA-7ADB-BF6A-975B4DA527D5}"/>
              </a:ext>
            </a:extLst>
          </p:cNvPr>
          <p:cNvSpPr txBox="1"/>
          <p:nvPr/>
        </p:nvSpPr>
        <p:spPr>
          <a:xfrm>
            <a:off x="713752" y="800558"/>
            <a:ext cx="5174166" cy="3785652"/>
          </a:xfrm>
          <a:prstGeom prst="rect">
            <a:avLst/>
          </a:prstGeom>
          <a:noFill/>
        </p:spPr>
        <p:txBody>
          <a:bodyPr wrap="square" lIns="91440" tIns="45720" rIns="91440" bIns="45720" rtlCol="1" anchor="t">
            <a:spAutoFit/>
          </a:bodyPr>
          <a:lstStyle/>
          <a:p>
            <a:r>
              <a:rPr lang="en-US" sz="1600">
                <a:latin typeface="Bangla Sangam MN"/>
                <a:cs typeface="Bangla Sangam MN" panose="02000000000000000000" pitchFamily="2" charset="0"/>
              </a:rPr>
              <a:t>The </a:t>
            </a:r>
            <a:r>
              <a:rPr lang="en-US" sz="1600" b="1">
                <a:solidFill>
                  <a:schemeClr val="tx2"/>
                </a:solidFill>
                <a:latin typeface="Bangla Sangam MN"/>
                <a:cs typeface="Bangla Sangam MN" panose="02000000000000000000" pitchFamily="2" charset="0"/>
              </a:rPr>
              <a:t>Online Retail dataset</a:t>
            </a:r>
            <a:r>
              <a:rPr lang="en-US" sz="1600" b="1">
                <a:latin typeface="Bangla Sangam MN"/>
                <a:cs typeface="Bangla Sangam MN" panose="02000000000000000000" pitchFamily="2" charset="0"/>
              </a:rPr>
              <a:t> </a:t>
            </a:r>
            <a:r>
              <a:rPr lang="en-US" sz="1600">
                <a:latin typeface="Bangla Sangam MN"/>
                <a:cs typeface="Bangla Sangam MN" panose="02000000000000000000" pitchFamily="2" charset="0"/>
              </a:rPr>
              <a:t>from the UCI Machine Learning Repository was used for </a:t>
            </a:r>
            <a:r>
              <a:rPr lang="en-US" sz="1600" b="1">
                <a:latin typeface="Bangla Sangam MN"/>
                <a:cs typeface="Bangla Sangam MN" panose="02000000000000000000" pitchFamily="2" charset="0"/>
              </a:rPr>
              <a:t>this project</a:t>
            </a:r>
            <a:r>
              <a:rPr lang="en-US" sz="1600">
                <a:latin typeface="Bangla Sangam MN"/>
                <a:cs typeface="Bangla Sangam MN" panose="02000000000000000000" pitchFamily="2" charset="0"/>
              </a:rPr>
              <a:t>. </a:t>
            </a:r>
            <a:endParaRPr lang="en-US" sz="1600">
              <a:latin typeface="Bangla Sangam MN" panose="02000000000000000000" pitchFamily="2" charset="0"/>
              <a:cs typeface="Bangla Sangam MN" panose="02000000000000000000" pitchFamily="2" charset="0"/>
            </a:endParaRPr>
          </a:p>
          <a:p>
            <a:endParaRPr lang="en-US" sz="1600">
              <a:latin typeface="Bangla Sangam MN" panose="02000000000000000000" pitchFamily="2" charset="0"/>
              <a:cs typeface="Bangla Sangam MN" panose="02000000000000000000" pitchFamily="2" charset="0"/>
            </a:endParaRPr>
          </a:p>
          <a:p>
            <a:r>
              <a:rPr lang="en-US" sz="1600">
                <a:latin typeface="Bangla Sangam MN"/>
                <a:cs typeface="Bangla Sangam MN" panose="02000000000000000000" pitchFamily="2" charset="0"/>
              </a:rPr>
              <a:t>It </a:t>
            </a:r>
            <a:r>
              <a:rPr lang="en-US" sz="1600" b="1">
                <a:latin typeface="Bangla Sangam MN"/>
                <a:cs typeface="Bangla Sangam MN" panose="02000000000000000000" pitchFamily="2" charset="0"/>
              </a:rPr>
              <a:t>includes transactions </a:t>
            </a:r>
            <a:r>
              <a:rPr lang="en-US" sz="1600">
                <a:latin typeface="Bangla Sangam MN"/>
                <a:cs typeface="Bangla Sangam MN" panose="02000000000000000000" pitchFamily="2" charset="0"/>
              </a:rPr>
              <a:t>made between 01/12/2010 and 09/12/2011 for a UK-based and registered non-store online retail.</a:t>
            </a:r>
          </a:p>
          <a:p>
            <a:endParaRPr lang="en-US" sz="1600">
              <a:latin typeface="Bangla Sangam MN" panose="02000000000000000000" pitchFamily="2" charset="0"/>
              <a:cs typeface="Bangla Sangam MN" panose="02000000000000000000" pitchFamily="2" charset="0"/>
            </a:endParaRPr>
          </a:p>
          <a:p>
            <a:r>
              <a:rPr lang="en-US" sz="1600">
                <a:latin typeface="Bangla Sangam MN"/>
                <a:cs typeface="Bangla Sangam MN" panose="02000000000000000000" pitchFamily="2" charset="0"/>
              </a:rPr>
              <a:t>The </a:t>
            </a:r>
            <a:r>
              <a:rPr lang="en-US" sz="1600" b="1">
                <a:solidFill>
                  <a:schemeClr val="tx2"/>
                </a:solidFill>
                <a:latin typeface="Bangla Sangam MN"/>
                <a:cs typeface="Bangla Sangam MN" panose="02000000000000000000" pitchFamily="2" charset="0"/>
              </a:rPr>
              <a:t>dataset has 9 features</a:t>
            </a:r>
            <a:r>
              <a:rPr lang="en-US" sz="1600">
                <a:solidFill>
                  <a:schemeClr val="tx2"/>
                </a:solidFill>
                <a:latin typeface="Bangla Sangam MN"/>
                <a:cs typeface="Bangla Sangam MN" panose="02000000000000000000" pitchFamily="2" charset="0"/>
              </a:rPr>
              <a:t>,</a:t>
            </a:r>
            <a:r>
              <a:rPr lang="en-US" sz="1600">
                <a:latin typeface="Bangla Sangam MN"/>
                <a:cs typeface="Bangla Sangam MN" panose="02000000000000000000" pitchFamily="2" charset="0"/>
              </a:rPr>
              <a:t> such as Invoice Number, Product Code, Product Name, Invoice Date, and Customer Number.</a:t>
            </a:r>
          </a:p>
          <a:p>
            <a:endParaRPr lang="en-US" sz="1600">
              <a:latin typeface="Bangla Sangam MN" panose="02000000000000000000" pitchFamily="2" charset="0"/>
              <a:cs typeface="Bangla Sangam MN" panose="02000000000000000000" pitchFamily="2" charset="0"/>
            </a:endParaRPr>
          </a:p>
          <a:p>
            <a:r>
              <a:rPr lang="en-US" sz="1600" b="1">
                <a:latin typeface="Bangla Sangam MN"/>
              </a:rPr>
              <a:t>In this project</a:t>
            </a:r>
            <a:r>
              <a:rPr lang="en-US" sz="1600">
                <a:latin typeface="Bangla Sangam MN"/>
              </a:rPr>
              <a:t>, we will apply </a:t>
            </a:r>
            <a:r>
              <a:rPr lang="en-US" sz="1600" b="1">
                <a:latin typeface="Bangla Sangam MN"/>
              </a:rPr>
              <a:t>RFM</a:t>
            </a:r>
            <a:r>
              <a:rPr lang="en-US" sz="1600">
                <a:latin typeface="Bangla Sangam MN"/>
              </a:rPr>
              <a:t>, customer segmentation using</a:t>
            </a:r>
            <a:r>
              <a:rPr lang="en-US" sz="1600" b="1">
                <a:latin typeface="Bangla Sangam MN"/>
              </a:rPr>
              <a:t> clustering </a:t>
            </a:r>
            <a:r>
              <a:rPr lang="en-US" sz="1600">
                <a:latin typeface="Bangla Sangam MN"/>
              </a:rPr>
              <a:t>algorithms, and </a:t>
            </a:r>
            <a:r>
              <a:rPr lang="en-US" sz="1600" b="1">
                <a:latin typeface="Bangla Sangam MN"/>
              </a:rPr>
              <a:t>conduct cohort analysis</a:t>
            </a:r>
            <a:r>
              <a:rPr lang="en-US" sz="1600">
                <a:latin typeface="Bangla Sangam MN"/>
              </a:rPr>
              <a:t>. Additionally, we will perform data cleaning, data visualization, and exploratory data analysis.</a:t>
            </a:r>
            <a:endParaRPr lang="ar-SA" sz="1600">
              <a:latin typeface="Bangla Sangam MN"/>
            </a:endParaRPr>
          </a:p>
        </p:txBody>
      </p:sp>
      <p:grpSp>
        <p:nvGrpSpPr>
          <p:cNvPr id="848" name="Google Shape;706;p22">
            <a:extLst>
              <a:ext uri="{FF2B5EF4-FFF2-40B4-BE49-F238E27FC236}">
                <a16:creationId xmlns:a16="http://schemas.microsoft.com/office/drawing/2014/main" id="{2900146C-D3DA-7756-1015-EA50C7574BD6}"/>
              </a:ext>
            </a:extLst>
          </p:cNvPr>
          <p:cNvGrpSpPr/>
          <p:nvPr/>
        </p:nvGrpSpPr>
        <p:grpSpPr>
          <a:xfrm>
            <a:off x="270679" y="3302123"/>
            <a:ext cx="528858" cy="526160"/>
            <a:chOff x="4758032" y="1693503"/>
            <a:chExt cx="528858" cy="526160"/>
          </a:xfrm>
        </p:grpSpPr>
        <p:sp>
          <p:nvSpPr>
            <p:cNvPr id="849" name="Google Shape;707;p22">
              <a:extLst>
                <a:ext uri="{FF2B5EF4-FFF2-40B4-BE49-F238E27FC236}">
                  <a16:creationId xmlns:a16="http://schemas.microsoft.com/office/drawing/2014/main" id="{E16D670B-2F91-492C-F75B-A2ABAB4DDAEF}"/>
                </a:ext>
              </a:extLst>
            </p:cNvPr>
            <p:cNvSpPr/>
            <p:nvPr/>
          </p:nvSpPr>
          <p:spPr>
            <a:xfrm>
              <a:off x="4758032" y="1785519"/>
              <a:ext cx="434144" cy="434144"/>
            </a:xfrm>
            <a:custGeom>
              <a:avLst/>
              <a:gdLst/>
              <a:ahLst/>
              <a:cxnLst/>
              <a:rect l="l" t="t" r="r" b="b"/>
              <a:pathLst>
                <a:path w="11286" h="11286" extrusionOk="0">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rgbClr val="912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708;p22">
              <a:extLst>
                <a:ext uri="{FF2B5EF4-FFF2-40B4-BE49-F238E27FC236}">
                  <a16:creationId xmlns:a16="http://schemas.microsoft.com/office/drawing/2014/main" id="{51EC850F-1DBA-7EC1-1409-BF1BC046BCF7}"/>
                </a:ext>
              </a:extLst>
            </p:cNvPr>
            <p:cNvSpPr/>
            <p:nvPr/>
          </p:nvSpPr>
          <p:spPr>
            <a:xfrm>
              <a:off x="4974955" y="1993901"/>
              <a:ext cx="217226" cy="17387"/>
            </a:xfrm>
            <a:custGeom>
              <a:avLst/>
              <a:gdLst/>
              <a:ahLst/>
              <a:cxnLst/>
              <a:rect l="l" t="t" r="r" b="b"/>
              <a:pathLst>
                <a:path w="5647" h="452" extrusionOk="0">
                  <a:moveTo>
                    <a:pt x="0" y="0"/>
                  </a:moveTo>
                  <a:lnTo>
                    <a:pt x="0" y="451"/>
                  </a:lnTo>
                  <a:lnTo>
                    <a:pt x="5639" y="451"/>
                  </a:lnTo>
                  <a:cubicBezTo>
                    <a:pt x="5639" y="375"/>
                    <a:pt x="5646" y="305"/>
                    <a:pt x="5646" y="229"/>
                  </a:cubicBezTo>
                  <a:cubicBezTo>
                    <a:pt x="5646" y="153"/>
                    <a:pt x="5646" y="76"/>
                    <a:pt x="5639"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709;p22">
              <a:extLst>
                <a:ext uri="{FF2B5EF4-FFF2-40B4-BE49-F238E27FC236}">
                  <a16:creationId xmlns:a16="http://schemas.microsoft.com/office/drawing/2014/main" id="{71DB7DD9-FB99-FADA-5262-D5C3DF9E5FEC}"/>
                </a:ext>
              </a:extLst>
            </p:cNvPr>
            <p:cNvSpPr/>
            <p:nvPr/>
          </p:nvSpPr>
          <p:spPr>
            <a:xfrm>
              <a:off x="5157448" y="1693503"/>
              <a:ext cx="129443" cy="126712"/>
            </a:xfrm>
            <a:custGeom>
              <a:avLst/>
              <a:gdLst/>
              <a:ahLst/>
              <a:cxnLst/>
              <a:rect l="l" t="t" r="r" b="b"/>
              <a:pathLst>
                <a:path w="3365" h="3294" extrusionOk="0">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rgbClr val="528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710;p22">
              <a:extLst>
                <a:ext uri="{FF2B5EF4-FFF2-40B4-BE49-F238E27FC236}">
                  <a16:creationId xmlns:a16="http://schemas.microsoft.com/office/drawing/2014/main" id="{2B791812-61D1-E134-D5D6-C1C22FC12AFA}"/>
                </a:ext>
              </a:extLst>
            </p:cNvPr>
            <p:cNvSpPr/>
            <p:nvPr/>
          </p:nvSpPr>
          <p:spPr>
            <a:xfrm>
              <a:off x="5157448" y="1693503"/>
              <a:ext cx="86937" cy="126712"/>
            </a:xfrm>
            <a:custGeom>
              <a:avLst/>
              <a:gdLst/>
              <a:ahLst/>
              <a:cxnLst/>
              <a:rect l="l" t="t" r="r" b="b"/>
              <a:pathLst>
                <a:path w="2260" h="3294" extrusionOk="0">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711;p22">
              <a:extLst>
                <a:ext uri="{FF2B5EF4-FFF2-40B4-BE49-F238E27FC236}">
                  <a16:creationId xmlns:a16="http://schemas.microsoft.com/office/drawing/2014/main" id="{1E10A19B-9A0E-18AE-9AE0-CBF09855950E}"/>
                </a:ext>
              </a:extLst>
            </p:cNvPr>
            <p:cNvSpPr/>
            <p:nvPr/>
          </p:nvSpPr>
          <p:spPr>
            <a:xfrm>
              <a:off x="4810041" y="1837528"/>
              <a:ext cx="330090" cy="330090"/>
            </a:xfrm>
            <a:custGeom>
              <a:avLst/>
              <a:gdLst/>
              <a:ahLst/>
              <a:cxnLst/>
              <a:rect l="l" t="t" r="r" b="b"/>
              <a:pathLst>
                <a:path w="8581" h="8581" extrusionOk="0">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712;p22">
              <a:extLst>
                <a:ext uri="{FF2B5EF4-FFF2-40B4-BE49-F238E27FC236}">
                  <a16:creationId xmlns:a16="http://schemas.microsoft.com/office/drawing/2014/main" id="{02124A56-9ADE-5F84-B6D4-07269B2F26C4}"/>
                </a:ext>
              </a:extLst>
            </p:cNvPr>
            <p:cNvSpPr/>
            <p:nvPr/>
          </p:nvSpPr>
          <p:spPr>
            <a:xfrm>
              <a:off x="4974955" y="1993901"/>
              <a:ext cx="165179" cy="17387"/>
            </a:xfrm>
            <a:custGeom>
              <a:avLst/>
              <a:gdLst/>
              <a:ahLst/>
              <a:cxnLst/>
              <a:rect l="l" t="t" r="r" b="b"/>
              <a:pathLst>
                <a:path w="4294" h="452" extrusionOk="0">
                  <a:moveTo>
                    <a:pt x="0" y="0"/>
                  </a:moveTo>
                  <a:lnTo>
                    <a:pt x="0" y="451"/>
                  </a:lnTo>
                  <a:lnTo>
                    <a:pt x="4280" y="451"/>
                  </a:lnTo>
                  <a:cubicBezTo>
                    <a:pt x="4280" y="375"/>
                    <a:pt x="4294" y="305"/>
                    <a:pt x="4294" y="229"/>
                  </a:cubicBezTo>
                  <a:cubicBezTo>
                    <a:pt x="4294" y="153"/>
                    <a:pt x="4287" y="76"/>
                    <a:pt x="4280"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713;p22">
              <a:extLst>
                <a:ext uri="{FF2B5EF4-FFF2-40B4-BE49-F238E27FC236}">
                  <a16:creationId xmlns:a16="http://schemas.microsoft.com/office/drawing/2014/main" id="{5623437D-DE3A-75A0-E402-45C33F91C3C7}"/>
                </a:ext>
              </a:extLst>
            </p:cNvPr>
            <p:cNvSpPr/>
            <p:nvPr/>
          </p:nvSpPr>
          <p:spPr>
            <a:xfrm>
              <a:off x="4853549" y="1881035"/>
              <a:ext cx="243115" cy="243115"/>
            </a:xfrm>
            <a:custGeom>
              <a:avLst/>
              <a:gdLst/>
              <a:ahLst/>
              <a:cxnLst/>
              <a:rect l="l" t="t" r="r" b="b"/>
              <a:pathLst>
                <a:path w="6320" h="6320" extrusionOk="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rgbClr val="912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714;p22">
              <a:extLst>
                <a:ext uri="{FF2B5EF4-FFF2-40B4-BE49-F238E27FC236}">
                  <a16:creationId xmlns:a16="http://schemas.microsoft.com/office/drawing/2014/main" id="{C1140622-2162-42E1-C507-0B0174C4569C}"/>
                </a:ext>
              </a:extLst>
            </p:cNvPr>
            <p:cNvSpPr/>
            <p:nvPr/>
          </p:nvSpPr>
          <p:spPr>
            <a:xfrm>
              <a:off x="4974955" y="1993901"/>
              <a:ext cx="121711" cy="17387"/>
            </a:xfrm>
            <a:custGeom>
              <a:avLst/>
              <a:gdLst/>
              <a:ahLst/>
              <a:cxnLst/>
              <a:rect l="l" t="t" r="r" b="b"/>
              <a:pathLst>
                <a:path w="3164" h="452" extrusionOk="0">
                  <a:moveTo>
                    <a:pt x="0" y="0"/>
                  </a:moveTo>
                  <a:lnTo>
                    <a:pt x="0" y="451"/>
                  </a:lnTo>
                  <a:lnTo>
                    <a:pt x="3149" y="451"/>
                  </a:lnTo>
                  <a:cubicBezTo>
                    <a:pt x="3156" y="375"/>
                    <a:pt x="3163" y="305"/>
                    <a:pt x="3163" y="229"/>
                  </a:cubicBezTo>
                  <a:cubicBezTo>
                    <a:pt x="3163" y="153"/>
                    <a:pt x="3156" y="76"/>
                    <a:pt x="3149"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715;p22">
              <a:extLst>
                <a:ext uri="{FF2B5EF4-FFF2-40B4-BE49-F238E27FC236}">
                  <a16:creationId xmlns:a16="http://schemas.microsoft.com/office/drawing/2014/main" id="{3E2BBF6E-5F2B-4A0A-A0D1-F028703AA315}"/>
                </a:ext>
              </a:extLst>
            </p:cNvPr>
            <p:cNvSpPr/>
            <p:nvPr/>
          </p:nvSpPr>
          <p:spPr>
            <a:xfrm>
              <a:off x="4905558" y="1933044"/>
              <a:ext cx="139060" cy="139060"/>
            </a:xfrm>
            <a:custGeom>
              <a:avLst/>
              <a:gdLst/>
              <a:ahLst/>
              <a:cxnLst/>
              <a:rect l="l" t="t" r="r" b="b"/>
              <a:pathLst>
                <a:path w="3615" h="3615" extrusionOk="0">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716;p22">
              <a:extLst>
                <a:ext uri="{FF2B5EF4-FFF2-40B4-BE49-F238E27FC236}">
                  <a16:creationId xmlns:a16="http://schemas.microsoft.com/office/drawing/2014/main" id="{7BF7CA3F-738C-A2B2-4F81-85E44DEB75B7}"/>
                </a:ext>
              </a:extLst>
            </p:cNvPr>
            <p:cNvSpPr/>
            <p:nvPr/>
          </p:nvSpPr>
          <p:spPr>
            <a:xfrm>
              <a:off x="4974955" y="1993901"/>
              <a:ext cx="69934" cy="17387"/>
            </a:xfrm>
            <a:custGeom>
              <a:avLst/>
              <a:gdLst/>
              <a:ahLst/>
              <a:cxnLst/>
              <a:rect l="l" t="t" r="r" b="b"/>
              <a:pathLst>
                <a:path w="1818" h="452" extrusionOk="0">
                  <a:moveTo>
                    <a:pt x="0" y="0"/>
                  </a:moveTo>
                  <a:lnTo>
                    <a:pt x="0" y="451"/>
                  </a:lnTo>
                  <a:lnTo>
                    <a:pt x="1797" y="451"/>
                  </a:lnTo>
                  <a:cubicBezTo>
                    <a:pt x="1818" y="305"/>
                    <a:pt x="1818" y="153"/>
                    <a:pt x="179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717;p22">
              <a:extLst>
                <a:ext uri="{FF2B5EF4-FFF2-40B4-BE49-F238E27FC236}">
                  <a16:creationId xmlns:a16="http://schemas.microsoft.com/office/drawing/2014/main" id="{897D1BBA-8B9F-4013-7E69-0BBB25AF88F0}"/>
                </a:ext>
              </a:extLst>
            </p:cNvPr>
            <p:cNvSpPr/>
            <p:nvPr/>
          </p:nvSpPr>
          <p:spPr>
            <a:xfrm>
              <a:off x="4949066" y="1976552"/>
              <a:ext cx="52047" cy="52047"/>
            </a:xfrm>
            <a:custGeom>
              <a:avLst/>
              <a:gdLst/>
              <a:ahLst/>
              <a:cxnLst/>
              <a:rect l="l" t="t" r="r" b="b"/>
              <a:pathLst>
                <a:path w="1353" h="1353" extrusionOk="0">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rgbClr val="912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718;p22">
              <a:extLst>
                <a:ext uri="{FF2B5EF4-FFF2-40B4-BE49-F238E27FC236}">
                  <a16:creationId xmlns:a16="http://schemas.microsoft.com/office/drawing/2014/main" id="{69D9F21C-A52D-90D5-53F4-60B4775C7186}"/>
                </a:ext>
              </a:extLst>
            </p:cNvPr>
            <p:cNvSpPr/>
            <p:nvPr/>
          </p:nvSpPr>
          <p:spPr>
            <a:xfrm>
              <a:off x="4974955" y="1993901"/>
              <a:ext cx="26696" cy="17387"/>
            </a:xfrm>
            <a:custGeom>
              <a:avLst/>
              <a:gdLst/>
              <a:ahLst/>
              <a:cxnLst/>
              <a:rect l="l" t="t" r="r" b="b"/>
              <a:pathLst>
                <a:path w="694" h="452" extrusionOk="0">
                  <a:moveTo>
                    <a:pt x="0" y="0"/>
                  </a:moveTo>
                  <a:lnTo>
                    <a:pt x="0" y="451"/>
                  </a:lnTo>
                  <a:lnTo>
                    <a:pt x="638" y="451"/>
                  </a:lnTo>
                  <a:cubicBezTo>
                    <a:pt x="694" y="305"/>
                    <a:pt x="694" y="146"/>
                    <a:pt x="638"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719;p22">
              <a:extLst>
                <a:ext uri="{FF2B5EF4-FFF2-40B4-BE49-F238E27FC236}">
                  <a16:creationId xmlns:a16="http://schemas.microsoft.com/office/drawing/2014/main" id="{1D3529B2-9E69-4D44-9F59-A6C8AC03A099}"/>
                </a:ext>
              </a:extLst>
            </p:cNvPr>
            <p:cNvSpPr/>
            <p:nvPr/>
          </p:nvSpPr>
          <p:spPr>
            <a:xfrm>
              <a:off x="4962683" y="1952778"/>
              <a:ext cx="62202" cy="58586"/>
            </a:xfrm>
            <a:custGeom>
              <a:avLst/>
              <a:gdLst/>
              <a:ahLst/>
              <a:cxnLst/>
              <a:rect l="l" t="t" r="r" b="b"/>
              <a:pathLst>
                <a:path w="1617" h="1523" extrusionOk="0">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rgbClr val="FFA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720;p22">
              <a:extLst>
                <a:ext uri="{FF2B5EF4-FFF2-40B4-BE49-F238E27FC236}">
                  <a16:creationId xmlns:a16="http://schemas.microsoft.com/office/drawing/2014/main" id="{B41B9211-CCEF-4E4A-7FA5-65F52E47A0B8}"/>
                </a:ext>
              </a:extLst>
            </p:cNvPr>
            <p:cNvSpPr/>
            <p:nvPr/>
          </p:nvSpPr>
          <p:spPr>
            <a:xfrm>
              <a:off x="5002421" y="1711506"/>
              <a:ext cx="267311" cy="260810"/>
            </a:xfrm>
            <a:custGeom>
              <a:avLst/>
              <a:gdLst/>
              <a:ahLst/>
              <a:cxnLst/>
              <a:rect l="l" t="t" r="r" b="b"/>
              <a:pathLst>
                <a:path w="6949" h="6780" extrusionOk="0">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rgbClr val="005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401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807247" y="2039993"/>
            <a:ext cx="5512090" cy="1146600"/>
          </a:xfrm>
          <a:prstGeom prst="rect">
            <a:avLst/>
          </a:prstGeom>
        </p:spPr>
        <p:txBody>
          <a:bodyPr spcFirstLastPara="1" wrap="square" lIns="91425" tIns="91425" rIns="91425" bIns="91425" anchor="t" anchorCtr="0">
            <a:noAutofit/>
          </a:bodyPr>
          <a:lstStyle/>
          <a:p>
            <a:pPr algn="ctr"/>
            <a:r>
              <a:rPr lang="en-US" sz="4400" b="1">
                <a:solidFill>
                  <a:srgbClr val="212121"/>
                </a:solidFill>
                <a:latin typeface="Bangla Sangam MN" panose="02000000000000000000" pitchFamily="2" charset="0"/>
                <a:cs typeface="Bangla Sangam MN" panose="02000000000000000000" pitchFamily="2" charset="0"/>
              </a:rPr>
              <a:t>Project </a:t>
            </a:r>
            <a:br>
              <a:rPr lang="en-US" sz="4400" b="1">
                <a:solidFill>
                  <a:srgbClr val="212121"/>
                </a:solidFill>
                <a:latin typeface="Bangla Sangam MN" panose="02000000000000000000" pitchFamily="2" charset="0"/>
                <a:cs typeface="Bangla Sangam MN" panose="02000000000000000000" pitchFamily="2" charset="0"/>
              </a:rPr>
            </a:br>
            <a:r>
              <a:rPr lang="en-US" sz="4400" b="1">
                <a:solidFill>
                  <a:srgbClr val="212121"/>
                </a:solidFill>
                <a:latin typeface="Bangla Sangam MN" panose="02000000000000000000" pitchFamily="2" charset="0"/>
                <a:cs typeface="Bangla Sangam MN" panose="02000000000000000000" pitchFamily="2" charset="0"/>
              </a:rPr>
              <a:t>Construction</a:t>
            </a:r>
            <a:endParaRPr lang="ar-SA" sz="4400"/>
          </a:p>
        </p:txBody>
      </p:sp>
      <p:sp>
        <p:nvSpPr>
          <p:cNvPr id="626" name="Google Shape;626;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03</a:t>
            </a:r>
            <a:endParaRPr/>
          </a:p>
        </p:txBody>
      </p:sp>
      <p:grpSp>
        <p:nvGrpSpPr>
          <p:cNvPr id="630" name="Google Shape;630;p34"/>
          <p:cNvGrpSpPr/>
          <p:nvPr/>
        </p:nvGrpSpPr>
        <p:grpSpPr>
          <a:xfrm>
            <a:off x="143931" y="3252251"/>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4"/>
          <p:cNvGrpSpPr/>
          <p:nvPr/>
        </p:nvGrpSpPr>
        <p:grpSpPr>
          <a:xfrm>
            <a:off x="8170771" y="2470675"/>
            <a:ext cx="785377" cy="2421158"/>
            <a:chOff x="7825375" y="2447285"/>
            <a:chExt cx="785377" cy="2421158"/>
          </a:xfrm>
        </p:grpSpPr>
        <p:sp>
          <p:nvSpPr>
            <p:cNvPr id="679" name="Google Shape;679;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2189;p58">
            <a:extLst>
              <a:ext uri="{FF2B5EF4-FFF2-40B4-BE49-F238E27FC236}">
                <a16:creationId xmlns:a16="http://schemas.microsoft.com/office/drawing/2014/main" id="{03619927-B0AE-EA1B-4A1E-D86D2B6830F7}"/>
              </a:ext>
            </a:extLst>
          </p:cNvPr>
          <p:cNvGrpSpPr/>
          <p:nvPr/>
        </p:nvGrpSpPr>
        <p:grpSpPr>
          <a:xfrm>
            <a:off x="5908446" y="1432118"/>
            <a:ext cx="1347666" cy="2144783"/>
            <a:chOff x="6575242" y="1122422"/>
            <a:chExt cx="1046989" cy="1671198"/>
          </a:xfrm>
        </p:grpSpPr>
        <p:sp>
          <p:nvSpPr>
            <p:cNvPr id="42" name="Google Shape;2190;p58">
              <a:extLst>
                <a:ext uri="{FF2B5EF4-FFF2-40B4-BE49-F238E27FC236}">
                  <a16:creationId xmlns:a16="http://schemas.microsoft.com/office/drawing/2014/main" id="{F3C65C74-BC90-8850-1B6D-C1D8CB153883}"/>
                </a:ext>
              </a:extLst>
            </p:cNvPr>
            <p:cNvSpPr/>
            <p:nvPr/>
          </p:nvSpPr>
          <p:spPr>
            <a:xfrm>
              <a:off x="7090397" y="2049875"/>
              <a:ext cx="12717" cy="743745"/>
            </a:xfrm>
            <a:custGeom>
              <a:avLst/>
              <a:gdLst/>
              <a:ahLst/>
              <a:cxnLst/>
              <a:rect l="l" t="t" r="r" b="b"/>
              <a:pathLst>
                <a:path w="652" h="38131" extrusionOk="0">
                  <a:moveTo>
                    <a:pt x="319" y="0"/>
                  </a:moveTo>
                  <a:cubicBezTo>
                    <a:pt x="145" y="0"/>
                    <a:pt x="1" y="145"/>
                    <a:pt x="1" y="332"/>
                  </a:cubicBezTo>
                  <a:lnTo>
                    <a:pt x="1" y="37798"/>
                  </a:lnTo>
                  <a:cubicBezTo>
                    <a:pt x="1" y="37986"/>
                    <a:pt x="145" y="38130"/>
                    <a:pt x="319" y="38130"/>
                  </a:cubicBezTo>
                  <a:cubicBezTo>
                    <a:pt x="507" y="38130"/>
                    <a:pt x="651" y="37986"/>
                    <a:pt x="651" y="37798"/>
                  </a:cubicBezTo>
                  <a:lnTo>
                    <a:pt x="651" y="332"/>
                  </a:lnTo>
                  <a:cubicBezTo>
                    <a:pt x="651" y="145"/>
                    <a:pt x="507"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91;p58">
              <a:extLst>
                <a:ext uri="{FF2B5EF4-FFF2-40B4-BE49-F238E27FC236}">
                  <a16:creationId xmlns:a16="http://schemas.microsoft.com/office/drawing/2014/main" id="{4C7E6186-0174-95A5-D9EA-5C51B48587A2}"/>
                </a:ext>
              </a:extLst>
            </p:cNvPr>
            <p:cNvSpPr/>
            <p:nvPr/>
          </p:nvSpPr>
          <p:spPr>
            <a:xfrm>
              <a:off x="7234418" y="2056624"/>
              <a:ext cx="107395" cy="693305"/>
            </a:xfrm>
            <a:custGeom>
              <a:avLst/>
              <a:gdLst/>
              <a:ahLst/>
              <a:cxnLst/>
              <a:rect l="l" t="t" r="r" b="b"/>
              <a:pathLst>
                <a:path w="5506" h="35545" extrusionOk="0">
                  <a:moveTo>
                    <a:pt x="0" y="1"/>
                  </a:moveTo>
                  <a:lnTo>
                    <a:pt x="5505"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92;p58">
              <a:extLst>
                <a:ext uri="{FF2B5EF4-FFF2-40B4-BE49-F238E27FC236}">
                  <a16:creationId xmlns:a16="http://schemas.microsoft.com/office/drawing/2014/main" id="{DC927F4B-FE5F-EAE4-CEF4-75A2386AF57C}"/>
                </a:ext>
              </a:extLst>
            </p:cNvPr>
            <p:cNvSpPr/>
            <p:nvPr/>
          </p:nvSpPr>
          <p:spPr>
            <a:xfrm>
              <a:off x="7227650" y="2050051"/>
              <a:ext cx="121204" cy="705808"/>
            </a:xfrm>
            <a:custGeom>
              <a:avLst/>
              <a:gdLst/>
              <a:ahLst/>
              <a:cxnLst/>
              <a:rect l="l" t="t" r="r" b="b"/>
              <a:pathLst>
                <a:path w="6214" h="36186" extrusionOk="0">
                  <a:moveTo>
                    <a:pt x="352" y="1"/>
                  </a:moveTo>
                  <a:cubicBezTo>
                    <a:pt x="332" y="1"/>
                    <a:pt x="311" y="2"/>
                    <a:pt x="289" y="6"/>
                  </a:cubicBezTo>
                  <a:cubicBezTo>
                    <a:pt x="116" y="49"/>
                    <a:pt x="0" y="208"/>
                    <a:pt x="44" y="396"/>
                  </a:cubicBezTo>
                  <a:lnTo>
                    <a:pt x="5549" y="35940"/>
                  </a:lnTo>
                  <a:cubicBezTo>
                    <a:pt x="5563" y="36084"/>
                    <a:pt x="5708" y="36185"/>
                    <a:pt x="5852" y="36185"/>
                  </a:cubicBezTo>
                  <a:lnTo>
                    <a:pt x="5924" y="36185"/>
                  </a:lnTo>
                  <a:cubicBezTo>
                    <a:pt x="6112" y="36156"/>
                    <a:pt x="6213" y="35983"/>
                    <a:pt x="6184" y="35810"/>
                  </a:cubicBezTo>
                  <a:lnTo>
                    <a:pt x="679" y="266"/>
                  </a:lnTo>
                  <a:cubicBezTo>
                    <a:pt x="641" y="99"/>
                    <a:pt x="512"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93;p58">
              <a:extLst>
                <a:ext uri="{FF2B5EF4-FFF2-40B4-BE49-F238E27FC236}">
                  <a16:creationId xmlns:a16="http://schemas.microsoft.com/office/drawing/2014/main" id="{1B40F73F-D9A6-7090-6A82-175AD701D24E}"/>
                </a:ext>
              </a:extLst>
            </p:cNvPr>
            <p:cNvSpPr/>
            <p:nvPr/>
          </p:nvSpPr>
          <p:spPr>
            <a:xfrm>
              <a:off x="6852265" y="2056624"/>
              <a:ext cx="107395" cy="693305"/>
            </a:xfrm>
            <a:custGeom>
              <a:avLst/>
              <a:gdLst/>
              <a:ahLst/>
              <a:cxnLst/>
              <a:rect l="l" t="t" r="r" b="b"/>
              <a:pathLst>
                <a:path w="5506" h="35545" extrusionOk="0">
                  <a:moveTo>
                    <a:pt x="5506" y="1"/>
                  </a:moveTo>
                  <a:lnTo>
                    <a:pt x="1"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94;p58">
              <a:extLst>
                <a:ext uri="{FF2B5EF4-FFF2-40B4-BE49-F238E27FC236}">
                  <a16:creationId xmlns:a16="http://schemas.microsoft.com/office/drawing/2014/main" id="{C2204DB3-1895-2F75-B01E-9C0FB6C88E88}"/>
                </a:ext>
              </a:extLst>
            </p:cNvPr>
            <p:cNvSpPr/>
            <p:nvPr/>
          </p:nvSpPr>
          <p:spPr>
            <a:xfrm>
              <a:off x="6845224" y="2050051"/>
              <a:ext cx="121204" cy="705808"/>
            </a:xfrm>
            <a:custGeom>
              <a:avLst/>
              <a:gdLst/>
              <a:ahLst/>
              <a:cxnLst/>
              <a:rect l="l" t="t" r="r" b="b"/>
              <a:pathLst>
                <a:path w="6214" h="36186" extrusionOk="0">
                  <a:moveTo>
                    <a:pt x="5870" y="1"/>
                  </a:moveTo>
                  <a:cubicBezTo>
                    <a:pt x="5725" y="1"/>
                    <a:pt x="5574" y="99"/>
                    <a:pt x="5549" y="266"/>
                  </a:cubicBezTo>
                  <a:lnTo>
                    <a:pt x="29" y="35810"/>
                  </a:lnTo>
                  <a:cubicBezTo>
                    <a:pt x="0" y="35969"/>
                    <a:pt x="102" y="36156"/>
                    <a:pt x="289" y="36185"/>
                  </a:cubicBezTo>
                  <a:lnTo>
                    <a:pt x="362" y="36185"/>
                  </a:lnTo>
                  <a:cubicBezTo>
                    <a:pt x="506" y="36185"/>
                    <a:pt x="636" y="36099"/>
                    <a:pt x="665" y="35940"/>
                  </a:cubicBezTo>
                  <a:lnTo>
                    <a:pt x="6170" y="396"/>
                  </a:lnTo>
                  <a:cubicBezTo>
                    <a:pt x="6213" y="222"/>
                    <a:pt x="6098" y="49"/>
                    <a:pt x="5924" y="6"/>
                  </a:cubicBezTo>
                  <a:cubicBezTo>
                    <a:pt x="5906" y="2"/>
                    <a:pt x="5888" y="1"/>
                    <a:pt x="5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95;p58">
              <a:extLst>
                <a:ext uri="{FF2B5EF4-FFF2-40B4-BE49-F238E27FC236}">
                  <a16:creationId xmlns:a16="http://schemas.microsoft.com/office/drawing/2014/main" id="{E290BE75-BC6F-0FAE-DC94-4563D289F2AE}"/>
                </a:ext>
              </a:extLst>
            </p:cNvPr>
            <p:cNvSpPr/>
            <p:nvPr/>
          </p:nvSpPr>
          <p:spPr>
            <a:xfrm>
              <a:off x="6744054" y="2128771"/>
              <a:ext cx="700620" cy="66258"/>
            </a:xfrm>
            <a:custGeom>
              <a:avLst/>
              <a:gdLst/>
              <a:ahLst/>
              <a:cxnLst/>
              <a:rect l="l" t="t" r="r" b="b"/>
              <a:pathLst>
                <a:path w="35920" h="3397" extrusionOk="0">
                  <a:moveTo>
                    <a:pt x="0" y="1"/>
                  </a:moveTo>
                  <a:lnTo>
                    <a:pt x="0" y="2183"/>
                  </a:lnTo>
                  <a:cubicBezTo>
                    <a:pt x="0" y="2862"/>
                    <a:pt x="549" y="3396"/>
                    <a:pt x="1214" y="3396"/>
                  </a:cubicBezTo>
                  <a:lnTo>
                    <a:pt x="34721" y="3396"/>
                  </a:lnTo>
                  <a:cubicBezTo>
                    <a:pt x="35385" y="3396"/>
                    <a:pt x="35920" y="2862"/>
                    <a:pt x="35920" y="2183"/>
                  </a:cubicBezTo>
                  <a:lnTo>
                    <a:pt x="359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96;p58">
              <a:extLst>
                <a:ext uri="{FF2B5EF4-FFF2-40B4-BE49-F238E27FC236}">
                  <a16:creationId xmlns:a16="http://schemas.microsoft.com/office/drawing/2014/main" id="{827B6040-97E1-A9A9-FC18-8C338C8CD9C6}"/>
                </a:ext>
              </a:extLst>
            </p:cNvPr>
            <p:cNvSpPr/>
            <p:nvPr/>
          </p:nvSpPr>
          <p:spPr>
            <a:xfrm>
              <a:off x="7066445" y="1122422"/>
              <a:ext cx="12698" cy="76674"/>
            </a:xfrm>
            <a:custGeom>
              <a:avLst/>
              <a:gdLst/>
              <a:ahLst/>
              <a:cxnLst/>
              <a:rect l="l" t="t" r="r" b="b"/>
              <a:pathLst>
                <a:path w="651" h="3931" extrusionOk="0">
                  <a:moveTo>
                    <a:pt x="319" y="0"/>
                  </a:moveTo>
                  <a:cubicBezTo>
                    <a:pt x="145" y="0"/>
                    <a:pt x="1" y="145"/>
                    <a:pt x="1" y="318"/>
                  </a:cubicBezTo>
                  <a:lnTo>
                    <a:pt x="1" y="3613"/>
                  </a:lnTo>
                  <a:cubicBezTo>
                    <a:pt x="1" y="3786"/>
                    <a:pt x="145" y="3930"/>
                    <a:pt x="319" y="3930"/>
                  </a:cubicBezTo>
                  <a:cubicBezTo>
                    <a:pt x="506" y="3930"/>
                    <a:pt x="651" y="3786"/>
                    <a:pt x="651" y="3613"/>
                  </a:cubicBezTo>
                  <a:lnTo>
                    <a:pt x="651" y="318"/>
                  </a:lnTo>
                  <a:cubicBezTo>
                    <a:pt x="651" y="145"/>
                    <a:pt x="506"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97;p58">
              <a:extLst>
                <a:ext uri="{FF2B5EF4-FFF2-40B4-BE49-F238E27FC236}">
                  <a16:creationId xmlns:a16="http://schemas.microsoft.com/office/drawing/2014/main" id="{402B1D71-65B4-7F89-D3AF-46ECE4CAA2D8}"/>
                </a:ext>
              </a:extLst>
            </p:cNvPr>
            <p:cNvSpPr/>
            <p:nvPr/>
          </p:nvSpPr>
          <p:spPr>
            <a:xfrm>
              <a:off x="6575242" y="1192872"/>
              <a:ext cx="1046989" cy="935947"/>
            </a:xfrm>
            <a:custGeom>
              <a:avLst/>
              <a:gdLst/>
              <a:ahLst/>
              <a:cxnLst/>
              <a:rect l="l" t="t" r="r" b="b"/>
              <a:pathLst>
                <a:path w="53678" h="47985" extrusionOk="0">
                  <a:moveTo>
                    <a:pt x="1" y="1"/>
                  </a:moveTo>
                  <a:lnTo>
                    <a:pt x="1" y="47985"/>
                  </a:lnTo>
                  <a:lnTo>
                    <a:pt x="53678" y="47985"/>
                  </a:lnTo>
                  <a:lnTo>
                    <a:pt x="536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98;p58">
              <a:extLst>
                <a:ext uri="{FF2B5EF4-FFF2-40B4-BE49-F238E27FC236}">
                  <a16:creationId xmlns:a16="http://schemas.microsoft.com/office/drawing/2014/main" id="{9F04A529-9735-3C20-E9B0-64024A216774}"/>
                </a:ext>
              </a:extLst>
            </p:cNvPr>
            <p:cNvSpPr/>
            <p:nvPr/>
          </p:nvSpPr>
          <p:spPr>
            <a:xfrm>
              <a:off x="6624277" y="1236562"/>
              <a:ext cx="949191" cy="848585"/>
            </a:xfrm>
            <a:custGeom>
              <a:avLst/>
              <a:gdLst/>
              <a:ahLst/>
              <a:cxnLst/>
              <a:rect l="l" t="t" r="r" b="b"/>
              <a:pathLst>
                <a:path w="48664" h="43506" extrusionOk="0">
                  <a:moveTo>
                    <a:pt x="48491" y="159"/>
                  </a:moveTo>
                  <a:lnTo>
                    <a:pt x="48491" y="43332"/>
                  </a:lnTo>
                  <a:lnTo>
                    <a:pt x="188" y="43332"/>
                  </a:lnTo>
                  <a:lnTo>
                    <a:pt x="188" y="159"/>
                  </a:lnTo>
                  <a:close/>
                  <a:moveTo>
                    <a:pt x="1" y="0"/>
                  </a:moveTo>
                  <a:lnTo>
                    <a:pt x="1" y="43505"/>
                  </a:lnTo>
                  <a:lnTo>
                    <a:pt x="48664" y="43505"/>
                  </a:lnTo>
                  <a:lnTo>
                    <a:pt x="48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99;p58">
              <a:extLst>
                <a:ext uri="{FF2B5EF4-FFF2-40B4-BE49-F238E27FC236}">
                  <a16:creationId xmlns:a16="http://schemas.microsoft.com/office/drawing/2014/main" id="{CFD9A7DE-0B20-8714-5619-74FD7EAA0928}"/>
                </a:ext>
              </a:extLst>
            </p:cNvPr>
            <p:cNvSpPr/>
            <p:nvPr/>
          </p:nvSpPr>
          <p:spPr>
            <a:xfrm>
              <a:off x="6853962" y="1193633"/>
              <a:ext cx="3960" cy="390"/>
            </a:xfrm>
            <a:custGeom>
              <a:avLst/>
              <a:gdLst/>
              <a:ahLst/>
              <a:cxnLst/>
              <a:rect l="l" t="t" r="r" b="b"/>
              <a:pathLst>
                <a:path w="203" h="20" extrusionOk="0">
                  <a:moveTo>
                    <a:pt x="111" y="0"/>
                  </a:moveTo>
                  <a:cubicBezTo>
                    <a:pt x="81" y="0"/>
                    <a:pt x="44" y="5"/>
                    <a:pt x="0" y="19"/>
                  </a:cubicBezTo>
                  <a:lnTo>
                    <a:pt x="203" y="19"/>
                  </a:lnTo>
                  <a:cubicBezTo>
                    <a:pt x="203" y="19"/>
                    <a:pt x="171" y="0"/>
                    <a:pt x="11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00;p58">
              <a:extLst>
                <a:ext uri="{FF2B5EF4-FFF2-40B4-BE49-F238E27FC236}">
                  <a16:creationId xmlns:a16="http://schemas.microsoft.com/office/drawing/2014/main" id="{7FF10F8A-532F-78E6-432A-ECF4D8F53530}"/>
                </a:ext>
              </a:extLst>
            </p:cNvPr>
            <p:cNvSpPr/>
            <p:nvPr/>
          </p:nvSpPr>
          <p:spPr>
            <a:xfrm>
              <a:off x="6723204" y="1343934"/>
              <a:ext cx="425287" cy="424994"/>
            </a:xfrm>
            <a:custGeom>
              <a:avLst/>
              <a:gdLst/>
              <a:ahLst/>
              <a:cxnLst/>
              <a:rect l="l" t="t" r="r" b="b"/>
              <a:pathLst>
                <a:path w="21804" h="21789" extrusionOk="0">
                  <a:moveTo>
                    <a:pt x="10894" y="1156"/>
                  </a:moveTo>
                  <a:cubicBezTo>
                    <a:pt x="16255" y="1156"/>
                    <a:pt x="20618" y="5505"/>
                    <a:pt x="20618" y="10880"/>
                  </a:cubicBezTo>
                  <a:cubicBezTo>
                    <a:pt x="20618" y="16240"/>
                    <a:pt x="16255" y="20590"/>
                    <a:pt x="10894" y="20590"/>
                  </a:cubicBezTo>
                  <a:cubicBezTo>
                    <a:pt x="5534" y="20590"/>
                    <a:pt x="1170" y="16240"/>
                    <a:pt x="1170" y="10880"/>
                  </a:cubicBezTo>
                  <a:cubicBezTo>
                    <a:pt x="1170" y="5505"/>
                    <a:pt x="5534" y="1156"/>
                    <a:pt x="10894" y="1156"/>
                  </a:cubicBezTo>
                  <a:close/>
                  <a:moveTo>
                    <a:pt x="10894" y="0"/>
                  </a:moveTo>
                  <a:cubicBezTo>
                    <a:pt x="4898" y="0"/>
                    <a:pt x="0" y="4884"/>
                    <a:pt x="0" y="10894"/>
                  </a:cubicBezTo>
                  <a:cubicBezTo>
                    <a:pt x="0" y="16891"/>
                    <a:pt x="4884" y="21789"/>
                    <a:pt x="10894" y="21789"/>
                  </a:cubicBezTo>
                  <a:cubicBezTo>
                    <a:pt x="16905" y="21789"/>
                    <a:pt x="21803" y="16891"/>
                    <a:pt x="21789" y="10894"/>
                  </a:cubicBezTo>
                  <a:cubicBezTo>
                    <a:pt x="21789" y="4898"/>
                    <a:pt x="16905" y="0"/>
                    <a:pt x="108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01;p58">
              <a:extLst>
                <a:ext uri="{FF2B5EF4-FFF2-40B4-BE49-F238E27FC236}">
                  <a16:creationId xmlns:a16="http://schemas.microsoft.com/office/drawing/2014/main" id="{8B48AA35-1CBC-96B9-BCA0-BD1064B0AF1A}"/>
                </a:ext>
              </a:extLst>
            </p:cNvPr>
            <p:cNvSpPr/>
            <p:nvPr/>
          </p:nvSpPr>
          <p:spPr>
            <a:xfrm>
              <a:off x="7047292" y="1343934"/>
              <a:ext cx="425287" cy="424994"/>
            </a:xfrm>
            <a:custGeom>
              <a:avLst/>
              <a:gdLst/>
              <a:ahLst/>
              <a:cxnLst/>
              <a:rect l="l" t="t" r="r" b="b"/>
              <a:pathLst>
                <a:path w="21804" h="21789" extrusionOk="0">
                  <a:moveTo>
                    <a:pt x="10895" y="1156"/>
                  </a:moveTo>
                  <a:cubicBezTo>
                    <a:pt x="16255" y="1156"/>
                    <a:pt x="20619" y="5505"/>
                    <a:pt x="20619" y="10880"/>
                  </a:cubicBezTo>
                  <a:cubicBezTo>
                    <a:pt x="20619" y="16240"/>
                    <a:pt x="16255" y="20590"/>
                    <a:pt x="10895" y="20590"/>
                  </a:cubicBezTo>
                  <a:cubicBezTo>
                    <a:pt x="5534" y="20590"/>
                    <a:pt x="1185" y="16240"/>
                    <a:pt x="1185" y="10880"/>
                  </a:cubicBezTo>
                  <a:cubicBezTo>
                    <a:pt x="1185" y="5505"/>
                    <a:pt x="5534" y="1156"/>
                    <a:pt x="10895" y="1156"/>
                  </a:cubicBezTo>
                  <a:close/>
                  <a:moveTo>
                    <a:pt x="10895" y="0"/>
                  </a:moveTo>
                  <a:cubicBezTo>
                    <a:pt x="4898" y="0"/>
                    <a:pt x="0" y="4884"/>
                    <a:pt x="0" y="10894"/>
                  </a:cubicBezTo>
                  <a:cubicBezTo>
                    <a:pt x="0" y="16891"/>
                    <a:pt x="4884" y="21789"/>
                    <a:pt x="10895" y="21789"/>
                  </a:cubicBezTo>
                  <a:cubicBezTo>
                    <a:pt x="16905" y="21789"/>
                    <a:pt x="21803" y="16891"/>
                    <a:pt x="21789" y="10894"/>
                  </a:cubicBezTo>
                  <a:cubicBezTo>
                    <a:pt x="21789" y="4898"/>
                    <a:pt x="16905" y="0"/>
                    <a:pt x="108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02;p58">
              <a:extLst>
                <a:ext uri="{FF2B5EF4-FFF2-40B4-BE49-F238E27FC236}">
                  <a16:creationId xmlns:a16="http://schemas.microsoft.com/office/drawing/2014/main" id="{86B7258D-B43A-C4CC-976B-0122368E0777}"/>
                </a:ext>
              </a:extLst>
            </p:cNvPr>
            <p:cNvSpPr/>
            <p:nvPr/>
          </p:nvSpPr>
          <p:spPr>
            <a:xfrm>
              <a:off x="6886086" y="1602074"/>
              <a:ext cx="424721" cy="424994"/>
            </a:xfrm>
            <a:custGeom>
              <a:avLst/>
              <a:gdLst/>
              <a:ahLst/>
              <a:cxnLst/>
              <a:rect l="l" t="t" r="r" b="b"/>
              <a:pathLst>
                <a:path w="21775" h="21789" extrusionOk="0">
                  <a:moveTo>
                    <a:pt x="10895" y="1185"/>
                  </a:moveTo>
                  <a:cubicBezTo>
                    <a:pt x="16241" y="1185"/>
                    <a:pt x="20604" y="5534"/>
                    <a:pt x="20604" y="10894"/>
                  </a:cubicBezTo>
                  <a:cubicBezTo>
                    <a:pt x="20604" y="16255"/>
                    <a:pt x="16255" y="20618"/>
                    <a:pt x="10895" y="20618"/>
                  </a:cubicBezTo>
                  <a:cubicBezTo>
                    <a:pt x="5520" y="20618"/>
                    <a:pt x="1171" y="16255"/>
                    <a:pt x="1171" y="10894"/>
                  </a:cubicBezTo>
                  <a:cubicBezTo>
                    <a:pt x="1171" y="5534"/>
                    <a:pt x="5520" y="1185"/>
                    <a:pt x="10895" y="1185"/>
                  </a:cubicBezTo>
                  <a:close/>
                  <a:moveTo>
                    <a:pt x="10895" y="0"/>
                  </a:moveTo>
                  <a:cubicBezTo>
                    <a:pt x="4899" y="0"/>
                    <a:pt x="0" y="4884"/>
                    <a:pt x="0" y="10894"/>
                  </a:cubicBezTo>
                  <a:cubicBezTo>
                    <a:pt x="0" y="16891"/>
                    <a:pt x="4870" y="21789"/>
                    <a:pt x="10895" y="21789"/>
                  </a:cubicBezTo>
                  <a:cubicBezTo>
                    <a:pt x="16906" y="21789"/>
                    <a:pt x="21775" y="16891"/>
                    <a:pt x="21775" y="10894"/>
                  </a:cubicBezTo>
                  <a:cubicBezTo>
                    <a:pt x="21775" y="4898"/>
                    <a:pt x="16906" y="0"/>
                    <a:pt x="10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03;p58">
              <a:extLst>
                <a:ext uri="{FF2B5EF4-FFF2-40B4-BE49-F238E27FC236}">
                  <a16:creationId xmlns:a16="http://schemas.microsoft.com/office/drawing/2014/main" id="{A0CF2233-3AF4-B7C0-DCF6-1D270237B4DC}"/>
                </a:ext>
              </a:extLst>
            </p:cNvPr>
            <p:cNvSpPr/>
            <p:nvPr/>
          </p:nvSpPr>
          <p:spPr>
            <a:xfrm>
              <a:off x="6806332" y="1507088"/>
              <a:ext cx="214204" cy="25396"/>
            </a:xfrm>
            <a:custGeom>
              <a:avLst/>
              <a:gdLst/>
              <a:ahLst/>
              <a:cxnLst/>
              <a:rect l="l" t="t" r="r" b="b"/>
              <a:pathLst>
                <a:path w="10982" h="1302" extrusionOk="0">
                  <a:moveTo>
                    <a:pt x="651" y="1"/>
                  </a:moveTo>
                  <a:cubicBezTo>
                    <a:pt x="289" y="1"/>
                    <a:pt x="1" y="290"/>
                    <a:pt x="1" y="651"/>
                  </a:cubicBezTo>
                  <a:cubicBezTo>
                    <a:pt x="1" y="1012"/>
                    <a:pt x="289" y="1301"/>
                    <a:pt x="651" y="1301"/>
                  </a:cubicBezTo>
                  <a:lnTo>
                    <a:pt x="10331" y="1301"/>
                  </a:lnTo>
                  <a:cubicBezTo>
                    <a:pt x="10693" y="1301"/>
                    <a:pt x="10982" y="1012"/>
                    <a:pt x="10982" y="651"/>
                  </a:cubicBezTo>
                  <a:cubicBezTo>
                    <a:pt x="10982" y="290"/>
                    <a:pt x="10693" y="1"/>
                    <a:pt x="10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04;p58">
              <a:extLst>
                <a:ext uri="{FF2B5EF4-FFF2-40B4-BE49-F238E27FC236}">
                  <a16:creationId xmlns:a16="http://schemas.microsoft.com/office/drawing/2014/main" id="{9C7B3416-7FD6-BB5C-C509-8CEBF4409934}"/>
                </a:ext>
              </a:extLst>
            </p:cNvPr>
            <p:cNvSpPr/>
            <p:nvPr/>
          </p:nvSpPr>
          <p:spPr>
            <a:xfrm>
              <a:off x="6806332" y="1556980"/>
              <a:ext cx="100061" cy="25376"/>
            </a:xfrm>
            <a:custGeom>
              <a:avLst/>
              <a:gdLst/>
              <a:ahLst/>
              <a:cxnLst/>
              <a:rect l="l" t="t" r="r" b="b"/>
              <a:pathLst>
                <a:path w="5130" h="1301" extrusionOk="0">
                  <a:moveTo>
                    <a:pt x="651" y="0"/>
                  </a:moveTo>
                  <a:cubicBezTo>
                    <a:pt x="289" y="0"/>
                    <a:pt x="1" y="289"/>
                    <a:pt x="1" y="651"/>
                  </a:cubicBezTo>
                  <a:cubicBezTo>
                    <a:pt x="1" y="1012"/>
                    <a:pt x="289" y="1301"/>
                    <a:pt x="651" y="1301"/>
                  </a:cubicBezTo>
                  <a:lnTo>
                    <a:pt x="4480" y="1301"/>
                  </a:lnTo>
                  <a:cubicBezTo>
                    <a:pt x="4841" y="1301"/>
                    <a:pt x="5130" y="1012"/>
                    <a:pt x="5130" y="651"/>
                  </a:cubicBezTo>
                  <a:cubicBezTo>
                    <a:pt x="5130" y="289"/>
                    <a:pt x="4841" y="0"/>
                    <a:pt x="4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5;p58">
              <a:extLst>
                <a:ext uri="{FF2B5EF4-FFF2-40B4-BE49-F238E27FC236}">
                  <a16:creationId xmlns:a16="http://schemas.microsoft.com/office/drawing/2014/main" id="{7561278A-5059-EB41-1E61-37457518B757}"/>
                </a:ext>
              </a:extLst>
            </p:cNvPr>
            <p:cNvSpPr/>
            <p:nvPr/>
          </p:nvSpPr>
          <p:spPr>
            <a:xfrm>
              <a:off x="7180293" y="1507088"/>
              <a:ext cx="60622" cy="25396"/>
            </a:xfrm>
            <a:custGeom>
              <a:avLst/>
              <a:gdLst/>
              <a:ahLst/>
              <a:cxnLst/>
              <a:rect l="l" t="t" r="r" b="b"/>
              <a:pathLst>
                <a:path w="3108" h="1302" extrusionOk="0">
                  <a:moveTo>
                    <a:pt x="651" y="1"/>
                  </a:moveTo>
                  <a:cubicBezTo>
                    <a:pt x="290" y="1"/>
                    <a:pt x="1" y="290"/>
                    <a:pt x="1" y="651"/>
                  </a:cubicBezTo>
                  <a:cubicBezTo>
                    <a:pt x="1" y="1012"/>
                    <a:pt x="290" y="1301"/>
                    <a:pt x="651" y="1301"/>
                  </a:cubicBezTo>
                  <a:lnTo>
                    <a:pt x="2457" y="1301"/>
                  </a:lnTo>
                  <a:cubicBezTo>
                    <a:pt x="2818" y="1301"/>
                    <a:pt x="3107" y="1012"/>
                    <a:pt x="3107" y="651"/>
                  </a:cubicBezTo>
                  <a:cubicBezTo>
                    <a:pt x="3107" y="290"/>
                    <a:pt x="2818" y="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6;p58">
              <a:extLst>
                <a:ext uri="{FF2B5EF4-FFF2-40B4-BE49-F238E27FC236}">
                  <a16:creationId xmlns:a16="http://schemas.microsoft.com/office/drawing/2014/main" id="{34485954-AE79-E8BA-EF27-54A9FF02096A}"/>
                </a:ext>
              </a:extLst>
            </p:cNvPr>
            <p:cNvSpPr/>
            <p:nvPr/>
          </p:nvSpPr>
          <p:spPr>
            <a:xfrm>
              <a:off x="7180293" y="1556980"/>
              <a:ext cx="214204" cy="25376"/>
            </a:xfrm>
            <a:custGeom>
              <a:avLst/>
              <a:gdLst/>
              <a:ahLst/>
              <a:cxnLst/>
              <a:rect l="l" t="t" r="r" b="b"/>
              <a:pathLst>
                <a:path w="10982" h="1301" extrusionOk="0">
                  <a:moveTo>
                    <a:pt x="651" y="0"/>
                  </a:moveTo>
                  <a:cubicBezTo>
                    <a:pt x="290" y="0"/>
                    <a:pt x="1" y="289"/>
                    <a:pt x="1" y="651"/>
                  </a:cubicBezTo>
                  <a:cubicBezTo>
                    <a:pt x="1" y="1012"/>
                    <a:pt x="290" y="1301"/>
                    <a:pt x="651" y="1301"/>
                  </a:cubicBezTo>
                  <a:lnTo>
                    <a:pt x="10332" y="1301"/>
                  </a:lnTo>
                  <a:cubicBezTo>
                    <a:pt x="10693" y="1301"/>
                    <a:pt x="10982" y="1012"/>
                    <a:pt x="10982" y="651"/>
                  </a:cubicBezTo>
                  <a:cubicBezTo>
                    <a:pt x="10982" y="289"/>
                    <a:pt x="10693" y="0"/>
                    <a:pt x="10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7;p58">
              <a:extLst>
                <a:ext uri="{FF2B5EF4-FFF2-40B4-BE49-F238E27FC236}">
                  <a16:creationId xmlns:a16="http://schemas.microsoft.com/office/drawing/2014/main" id="{0C2C0D1C-4094-566F-7432-0B3AD131AE34}"/>
                </a:ext>
              </a:extLst>
            </p:cNvPr>
            <p:cNvSpPr/>
            <p:nvPr/>
          </p:nvSpPr>
          <p:spPr>
            <a:xfrm>
              <a:off x="6987549" y="1814828"/>
              <a:ext cx="128245" cy="25396"/>
            </a:xfrm>
            <a:custGeom>
              <a:avLst/>
              <a:gdLst/>
              <a:ahLst/>
              <a:cxnLst/>
              <a:rect l="l" t="t" r="r" b="b"/>
              <a:pathLst>
                <a:path w="6575" h="1302" extrusionOk="0">
                  <a:moveTo>
                    <a:pt x="650" y="1"/>
                  </a:moveTo>
                  <a:cubicBezTo>
                    <a:pt x="289" y="1"/>
                    <a:pt x="0" y="290"/>
                    <a:pt x="0" y="651"/>
                  </a:cubicBezTo>
                  <a:cubicBezTo>
                    <a:pt x="0" y="1012"/>
                    <a:pt x="289" y="1301"/>
                    <a:pt x="650" y="1301"/>
                  </a:cubicBezTo>
                  <a:lnTo>
                    <a:pt x="5924" y="1301"/>
                  </a:lnTo>
                  <a:cubicBezTo>
                    <a:pt x="6285" y="1301"/>
                    <a:pt x="6574" y="1012"/>
                    <a:pt x="6574" y="651"/>
                  </a:cubicBezTo>
                  <a:cubicBezTo>
                    <a:pt x="6574" y="290"/>
                    <a:pt x="6285" y="1"/>
                    <a:pt x="5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8;p58">
              <a:extLst>
                <a:ext uri="{FF2B5EF4-FFF2-40B4-BE49-F238E27FC236}">
                  <a16:creationId xmlns:a16="http://schemas.microsoft.com/office/drawing/2014/main" id="{5D11C967-6FA1-4B69-E6C9-AC290A667A32}"/>
                </a:ext>
              </a:extLst>
            </p:cNvPr>
            <p:cNvSpPr/>
            <p:nvPr/>
          </p:nvSpPr>
          <p:spPr>
            <a:xfrm>
              <a:off x="6987549" y="1865286"/>
              <a:ext cx="173614" cy="25376"/>
            </a:xfrm>
            <a:custGeom>
              <a:avLst/>
              <a:gdLst/>
              <a:ahLst/>
              <a:cxnLst/>
              <a:rect l="l" t="t" r="r" b="b"/>
              <a:pathLst>
                <a:path w="8901" h="1301" extrusionOk="0">
                  <a:moveTo>
                    <a:pt x="650" y="0"/>
                  </a:moveTo>
                  <a:cubicBezTo>
                    <a:pt x="289" y="0"/>
                    <a:pt x="0" y="289"/>
                    <a:pt x="0" y="650"/>
                  </a:cubicBezTo>
                  <a:cubicBezTo>
                    <a:pt x="0" y="1012"/>
                    <a:pt x="289" y="1301"/>
                    <a:pt x="650" y="1301"/>
                  </a:cubicBezTo>
                  <a:lnTo>
                    <a:pt x="8250" y="1301"/>
                  </a:lnTo>
                  <a:cubicBezTo>
                    <a:pt x="8611" y="1301"/>
                    <a:pt x="8900" y="1012"/>
                    <a:pt x="8900" y="650"/>
                  </a:cubicBezTo>
                  <a:cubicBezTo>
                    <a:pt x="8900" y="289"/>
                    <a:pt x="8611" y="0"/>
                    <a:pt x="8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250;p58">
            <a:extLst>
              <a:ext uri="{FF2B5EF4-FFF2-40B4-BE49-F238E27FC236}">
                <a16:creationId xmlns:a16="http://schemas.microsoft.com/office/drawing/2014/main" id="{2AC8B2EB-4863-FCC3-648B-431FB487E7FA}"/>
              </a:ext>
            </a:extLst>
          </p:cNvPr>
          <p:cNvGrpSpPr/>
          <p:nvPr/>
        </p:nvGrpSpPr>
        <p:grpSpPr>
          <a:xfrm>
            <a:off x="5121277" y="1873181"/>
            <a:ext cx="1126261" cy="1785418"/>
            <a:chOff x="5993850" y="1398214"/>
            <a:chExt cx="811665" cy="1356200"/>
          </a:xfrm>
        </p:grpSpPr>
        <p:sp>
          <p:nvSpPr>
            <p:cNvPr id="62" name="Google Shape;2251;p58">
              <a:extLst>
                <a:ext uri="{FF2B5EF4-FFF2-40B4-BE49-F238E27FC236}">
                  <a16:creationId xmlns:a16="http://schemas.microsoft.com/office/drawing/2014/main" id="{C6E6C766-CC1A-4A9E-99CB-25920FD1BB8C}"/>
                </a:ext>
              </a:extLst>
            </p:cNvPr>
            <p:cNvSpPr/>
            <p:nvPr/>
          </p:nvSpPr>
          <p:spPr>
            <a:xfrm>
              <a:off x="6248346" y="2314491"/>
              <a:ext cx="98929" cy="422478"/>
            </a:xfrm>
            <a:custGeom>
              <a:avLst/>
              <a:gdLst/>
              <a:ahLst/>
              <a:cxnLst/>
              <a:rect l="l" t="t" r="r" b="b"/>
              <a:pathLst>
                <a:path w="5072" h="21660" extrusionOk="0">
                  <a:moveTo>
                    <a:pt x="0" y="1"/>
                  </a:moveTo>
                  <a:lnTo>
                    <a:pt x="2630" y="21659"/>
                  </a:lnTo>
                  <a:lnTo>
                    <a:pt x="5072" y="21659"/>
                  </a:lnTo>
                  <a:lnTo>
                    <a:pt x="4624" y="1"/>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52;p58">
              <a:extLst>
                <a:ext uri="{FF2B5EF4-FFF2-40B4-BE49-F238E27FC236}">
                  <a16:creationId xmlns:a16="http://schemas.microsoft.com/office/drawing/2014/main" id="{CAA12077-53B8-291C-FE5A-AB0123A08D2C}"/>
                </a:ext>
              </a:extLst>
            </p:cNvPr>
            <p:cNvSpPr/>
            <p:nvPr/>
          </p:nvSpPr>
          <p:spPr>
            <a:xfrm>
              <a:off x="6180411" y="2688469"/>
              <a:ext cx="166865" cy="55531"/>
            </a:xfrm>
            <a:custGeom>
              <a:avLst/>
              <a:gdLst/>
              <a:ahLst/>
              <a:cxnLst/>
              <a:rect l="l" t="t" r="r" b="b"/>
              <a:pathLst>
                <a:path w="8555" h="2847" extrusionOk="0">
                  <a:moveTo>
                    <a:pt x="6503" y="0"/>
                  </a:moveTo>
                  <a:lnTo>
                    <a:pt x="1" y="2485"/>
                  </a:lnTo>
                  <a:lnTo>
                    <a:pt x="810" y="2846"/>
                  </a:lnTo>
                  <a:lnTo>
                    <a:pt x="8555" y="2846"/>
                  </a:lnTo>
                  <a:lnTo>
                    <a:pt x="8555" y="968"/>
                  </a:lnTo>
                  <a:lnTo>
                    <a:pt x="6503" y="0"/>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253;p58">
              <a:extLst>
                <a:ext uri="{FF2B5EF4-FFF2-40B4-BE49-F238E27FC236}">
                  <a16:creationId xmlns:a16="http://schemas.microsoft.com/office/drawing/2014/main" id="{EC8A876E-B940-24F0-569D-AB7DA2FA7798}"/>
                </a:ext>
              </a:extLst>
            </p:cNvPr>
            <p:cNvSpPr/>
            <p:nvPr/>
          </p:nvSpPr>
          <p:spPr>
            <a:xfrm>
              <a:off x="6163228" y="2707349"/>
              <a:ext cx="185180" cy="47066"/>
            </a:xfrm>
            <a:custGeom>
              <a:avLst/>
              <a:gdLst/>
              <a:ahLst/>
              <a:cxnLst/>
              <a:rect l="l" t="t" r="r" b="b"/>
              <a:pathLst>
                <a:path w="9494" h="2413" extrusionOk="0">
                  <a:moveTo>
                    <a:pt x="9479" y="0"/>
                  </a:moveTo>
                  <a:cubicBezTo>
                    <a:pt x="9479" y="0"/>
                    <a:pt x="8583" y="1046"/>
                    <a:pt x="6780" y="1046"/>
                  </a:cubicBezTo>
                  <a:cubicBezTo>
                    <a:pt x="6013" y="1046"/>
                    <a:pt x="5083" y="857"/>
                    <a:pt x="3988" y="318"/>
                  </a:cubicBezTo>
                  <a:cubicBezTo>
                    <a:pt x="3988" y="318"/>
                    <a:pt x="1012" y="997"/>
                    <a:pt x="145" y="1965"/>
                  </a:cubicBezTo>
                  <a:cubicBezTo>
                    <a:pt x="1" y="2124"/>
                    <a:pt x="102" y="2370"/>
                    <a:pt x="318" y="2370"/>
                  </a:cubicBezTo>
                  <a:lnTo>
                    <a:pt x="9118" y="2413"/>
                  </a:lnTo>
                  <a:cubicBezTo>
                    <a:pt x="9334" y="2413"/>
                    <a:pt x="9493" y="2254"/>
                    <a:pt x="9493" y="2037"/>
                  </a:cubicBezTo>
                  <a:lnTo>
                    <a:pt x="9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254;p58">
              <a:extLst>
                <a:ext uri="{FF2B5EF4-FFF2-40B4-BE49-F238E27FC236}">
                  <a16:creationId xmlns:a16="http://schemas.microsoft.com/office/drawing/2014/main" id="{7C971777-9B8F-45B1-0618-DD2BA3B0294F}"/>
                </a:ext>
              </a:extLst>
            </p:cNvPr>
            <p:cNvSpPr/>
            <p:nvPr/>
          </p:nvSpPr>
          <p:spPr>
            <a:xfrm>
              <a:off x="6198180" y="1841608"/>
              <a:ext cx="164876" cy="809984"/>
            </a:xfrm>
            <a:custGeom>
              <a:avLst/>
              <a:gdLst/>
              <a:ahLst/>
              <a:cxnLst/>
              <a:rect l="l" t="t" r="r" b="b"/>
              <a:pathLst>
                <a:path w="8453" h="41527" extrusionOk="0">
                  <a:moveTo>
                    <a:pt x="2500" y="1"/>
                  </a:moveTo>
                  <a:cubicBezTo>
                    <a:pt x="2500" y="1"/>
                    <a:pt x="0" y="2804"/>
                    <a:pt x="593" y="11054"/>
                  </a:cubicBezTo>
                  <a:lnTo>
                    <a:pt x="3150" y="41526"/>
                  </a:lnTo>
                  <a:lnTo>
                    <a:pt x="8409" y="41526"/>
                  </a:lnTo>
                  <a:lnTo>
                    <a:pt x="7586" y="6647"/>
                  </a:lnTo>
                  <a:lnTo>
                    <a:pt x="8453" y="535"/>
                  </a:lnTo>
                  <a:lnTo>
                    <a:pt x="2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255;p58">
              <a:extLst>
                <a:ext uri="{FF2B5EF4-FFF2-40B4-BE49-F238E27FC236}">
                  <a16:creationId xmlns:a16="http://schemas.microsoft.com/office/drawing/2014/main" id="{73DA9F22-CC19-C2E7-1178-5F998D8E9AB0}"/>
                </a:ext>
              </a:extLst>
            </p:cNvPr>
            <p:cNvSpPr/>
            <p:nvPr/>
          </p:nvSpPr>
          <p:spPr>
            <a:xfrm>
              <a:off x="6246649" y="1841608"/>
              <a:ext cx="198424" cy="152763"/>
            </a:xfrm>
            <a:custGeom>
              <a:avLst/>
              <a:gdLst/>
              <a:ahLst/>
              <a:cxnLst/>
              <a:rect l="l" t="t" r="r" b="b"/>
              <a:pathLst>
                <a:path w="10173" h="7832" extrusionOk="0">
                  <a:moveTo>
                    <a:pt x="0" y="1"/>
                  </a:moveTo>
                  <a:lnTo>
                    <a:pt x="3396" y="6459"/>
                  </a:lnTo>
                  <a:lnTo>
                    <a:pt x="10172" y="7832"/>
                  </a:lnTo>
                  <a:cubicBezTo>
                    <a:pt x="8959" y="2847"/>
                    <a:pt x="7167" y="535"/>
                    <a:pt x="7167" y="535"/>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256;p58">
              <a:extLst>
                <a:ext uri="{FF2B5EF4-FFF2-40B4-BE49-F238E27FC236}">
                  <a16:creationId xmlns:a16="http://schemas.microsoft.com/office/drawing/2014/main" id="{FBB9999F-B74B-89BD-6E51-5E51893C9F60}"/>
                </a:ext>
              </a:extLst>
            </p:cNvPr>
            <p:cNvSpPr/>
            <p:nvPr/>
          </p:nvSpPr>
          <p:spPr>
            <a:xfrm>
              <a:off x="6248892" y="1845274"/>
              <a:ext cx="42306" cy="763484"/>
            </a:xfrm>
            <a:custGeom>
              <a:avLst/>
              <a:gdLst/>
              <a:ahLst/>
              <a:cxnLst/>
              <a:rect l="l" t="t" r="r" b="b"/>
              <a:pathLst>
                <a:path w="2169" h="39143" extrusionOk="0">
                  <a:moveTo>
                    <a:pt x="1619" y="0"/>
                  </a:moveTo>
                  <a:lnTo>
                    <a:pt x="1128" y="1084"/>
                  </a:lnTo>
                  <a:cubicBezTo>
                    <a:pt x="333" y="3020"/>
                    <a:pt x="1" y="5115"/>
                    <a:pt x="117" y="7181"/>
                  </a:cubicBezTo>
                  <a:lnTo>
                    <a:pt x="2067" y="39142"/>
                  </a:lnTo>
                  <a:lnTo>
                    <a:pt x="2168" y="39142"/>
                  </a:lnTo>
                  <a:lnTo>
                    <a:pt x="218" y="7181"/>
                  </a:lnTo>
                  <a:cubicBezTo>
                    <a:pt x="88" y="5130"/>
                    <a:pt x="434" y="3035"/>
                    <a:pt x="1200" y="1113"/>
                  </a:cubicBezTo>
                  <a:lnTo>
                    <a:pt x="1691" y="29"/>
                  </a:lnTo>
                  <a:lnTo>
                    <a:pt x="1619"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257;p58">
              <a:extLst>
                <a:ext uri="{FF2B5EF4-FFF2-40B4-BE49-F238E27FC236}">
                  <a16:creationId xmlns:a16="http://schemas.microsoft.com/office/drawing/2014/main" id="{4AE9272D-0AFA-095A-DDE2-AF9F268F07D4}"/>
                </a:ext>
              </a:extLst>
            </p:cNvPr>
            <p:cNvSpPr/>
            <p:nvPr/>
          </p:nvSpPr>
          <p:spPr>
            <a:xfrm>
              <a:off x="6256791" y="2607857"/>
              <a:ext cx="101485" cy="1716"/>
            </a:xfrm>
            <a:custGeom>
              <a:avLst/>
              <a:gdLst/>
              <a:ahLst/>
              <a:cxnLst/>
              <a:rect l="l" t="t" r="r" b="b"/>
              <a:pathLst>
                <a:path w="5203" h="88" extrusionOk="0">
                  <a:moveTo>
                    <a:pt x="0" y="1"/>
                  </a:moveTo>
                  <a:lnTo>
                    <a:pt x="0" y="87"/>
                  </a:lnTo>
                  <a:lnTo>
                    <a:pt x="5202" y="87"/>
                  </a:lnTo>
                  <a:lnTo>
                    <a:pt x="5202"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258;p58">
              <a:extLst>
                <a:ext uri="{FF2B5EF4-FFF2-40B4-BE49-F238E27FC236}">
                  <a16:creationId xmlns:a16="http://schemas.microsoft.com/office/drawing/2014/main" id="{DB73C2CB-3DB8-DC80-6846-68C280949D90}"/>
                </a:ext>
              </a:extLst>
            </p:cNvPr>
            <p:cNvSpPr/>
            <p:nvPr/>
          </p:nvSpPr>
          <p:spPr>
            <a:xfrm>
              <a:off x="6414603" y="2314491"/>
              <a:ext cx="177008" cy="422478"/>
            </a:xfrm>
            <a:custGeom>
              <a:avLst/>
              <a:gdLst/>
              <a:ahLst/>
              <a:cxnLst/>
              <a:rect l="l" t="t" r="r" b="b"/>
              <a:pathLst>
                <a:path w="9075" h="21660" extrusionOk="0">
                  <a:moveTo>
                    <a:pt x="1" y="1"/>
                  </a:moveTo>
                  <a:lnTo>
                    <a:pt x="6618" y="21659"/>
                  </a:lnTo>
                  <a:lnTo>
                    <a:pt x="9075" y="21659"/>
                  </a:lnTo>
                  <a:lnTo>
                    <a:pt x="5159" y="1"/>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259;p58">
              <a:extLst>
                <a:ext uri="{FF2B5EF4-FFF2-40B4-BE49-F238E27FC236}">
                  <a16:creationId xmlns:a16="http://schemas.microsoft.com/office/drawing/2014/main" id="{130AAADD-D05E-982E-609C-C0E8E7F52040}"/>
                </a:ext>
              </a:extLst>
            </p:cNvPr>
            <p:cNvSpPr/>
            <p:nvPr/>
          </p:nvSpPr>
          <p:spPr>
            <a:xfrm>
              <a:off x="6543684" y="2688469"/>
              <a:ext cx="166846" cy="55531"/>
            </a:xfrm>
            <a:custGeom>
              <a:avLst/>
              <a:gdLst/>
              <a:ahLst/>
              <a:cxnLst/>
              <a:rect l="l" t="t" r="r" b="b"/>
              <a:pathLst>
                <a:path w="8554" h="2847" extrusionOk="0">
                  <a:moveTo>
                    <a:pt x="2052" y="0"/>
                  </a:moveTo>
                  <a:lnTo>
                    <a:pt x="0" y="968"/>
                  </a:lnTo>
                  <a:lnTo>
                    <a:pt x="0" y="2846"/>
                  </a:lnTo>
                  <a:lnTo>
                    <a:pt x="7745" y="2846"/>
                  </a:lnTo>
                  <a:lnTo>
                    <a:pt x="8554" y="2485"/>
                  </a:lnTo>
                  <a:lnTo>
                    <a:pt x="2052" y="0"/>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260;p58">
              <a:extLst>
                <a:ext uri="{FF2B5EF4-FFF2-40B4-BE49-F238E27FC236}">
                  <a16:creationId xmlns:a16="http://schemas.microsoft.com/office/drawing/2014/main" id="{1CC2E357-7AF7-E310-5DD7-0915B4F9ABDD}"/>
                </a:ext>
              </a:extLst>
            </p:cNvPr>
            <p:cNvSpPr/>
            <p:nvPr/>
          </p:nvSpPr>
          <p:spPr>
            <a:xfrm>
              <a:off x="6535219" y="2706783"/>
              <a:ext cx="192222" cy="47631"/>
            </a:xfrm>
            <a:custGeom>
              <a:avLst/>
              <a:gdLst/>
              <a:ahLst/>
              <a:cxnLst/>
              <a:rect l="l" t="t" r="r" b="b"/>
              <a:pathLst>
                <a:path w="9855" h="2442" extrusionOk="0">
                  <a:moveTo>
                    <a:pt x="1" y="0"/>
                  </a:moveTo>
                  <a:lnTo>
                    <a:pt x="362" y="2066"/>
                  </a:lnTo>
                  <a:cubicBezTo>
                    <a:pt x="362" y="2283"/>
                    <a:pt x="521" y="2442"/>
                    <a:pt x="738" y="2442"/>
                  </a:cubicBezTo>
                  <a:lnTo>
                    <a:pt x="9537" y="2413"/>
                  </a:lnTo>
                  <a:cubicBezTo>
                    <a:pt x="9754" y="2413"/>
                    <a:pt x="9855" y="2153"/>
                    <a:pt x="9710" y="1994"/>
                  </a:cubicBezTo>
                  <a:cubicBezTo>
                    <a:pt x="8843" y="1040"/>
                    <a:pt x="5867" y="347"/>
                    <a:pt x="5867" y="347"/>
                  </a:cubicBezTo>
                  <a:cubicBezTo>
                    <a:pt x="4790" y="885"/>
                    <a:pt x="3837" y="1075"/>
                    <a:pt x="3029" y="1075"/>
                  </a:cubicBezTo>
                  <a:cubicBezTo>
                    <a:pt x="1104" y="107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261;p58">
              <a:extLst>
                <a:ext uri="{FF2B5EF4-FFF2-40B4-BE49-F238E27FC236}">
                  <a16:creationId xmlns:a16="http://schemas.microsoft.com/office/drawing/2014/main" id="{6FD08BFF-0E2D-4AB7-D911-90EE2E340887}"/>
                </a:ext>
              </a:extLst>
            </p:cNvPr>
            <p:cNvSpPr/>
            <p:nvPr/>
          </p:nvSpPr>
          <p:spPr>
            <a:xfrm>
              <a:off x="6339081" y="1890369"/>
              <a:ext cx="252824" cy="759798"/>
            </a:xfrm>
            <a:custGeom>
              <a:avLst/>
              <a:gdLst/>
              <a:ahLst/>
              <a:cxnLst/>
              <a:rect l="l" t="t" r="r" b="b"/>
              <a:pathLst>
                <a:path w="12962" h="38954" extrusionOk="0">
                  <a:moveTo>
                    <a:pt x="1" y="0"/>
                  </a:moveTo>
                  <a:lnTo>
                    <a:pt x="578" y="12022"/>
                  </a:lnTo>
                  <a:lnTo>
                    <a:pt x="7167" y="38954"/>
                  </a:lnTo>
                  <a:lnTo>
                    <a:pt x="12961" y="38954"/>
                  </a:lnTo>
                  <a:lnTo>
                    <a:pt x="5433" y="533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262;p58">
              <a:extLst>
                <a:ext uri="{FF2B5EF4-FFF2-40B4-BE49-F238E27FC236}">
                  <a16:creationId xmlns:a16="http://schemas.microsoft.com/office/drawing/2014/main" id="{9FB5CFFF-3CE9-AA5D-2753-1999718BAF20}"/>
                </a:ext>
              </a:extLst>
            </p:cNvPr>
            <p:cNvSpPr/>
            <p:nvPr/>
          </p:nvSpPr>
          <p:spPr>
            <a:xfrm>
              <a:off x="6471244" y="2607857"/>
              <a:ext cx="109091" cy="1716"/>
            </a:xfrm>
            <a:custGeom>
              <a:avLst/>
              <a:gdLst/>
              <a:ahLst/>
              <a:cxnLst/>
              <a:rect l="l" t="t" r="r" b="b"/>
              <a:pathLst>
                <a:path w="5593" h="88" extrusionOk="0">
                  <a:moveTo>
                    <a:pt x="1" y="1"/>
                  </a:moveTo>
                  <a:lnTo>
                    <a:pt x="1" y="87"/>
                  </a:lnTo>
                  <a:lnTo>
                    <a:pt x="5593" y="87"/>
                  </a:lnTo>
                  <a:lnTo>
                    <a:pt x="5593"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263;p58">
              <a:extLst>
                <a:ext uri="{FF2B5EF4-FFF2-40B4-BE49-F238E27FC236}">
                  <a16:creationId xmlns:a16="http://schemas.microsoft.com/office/drawing/2014/main" id="{D180ECE8-2D89-3D6C-B0CF-200C9FF8FFC0}"/>
                </a:ext>
              </a:extLst>
            </p:cNvPr>
            <p:cNvSpPr/>
            <p:nvPr/>
          </p:nvSpPr>
          <p:spPr>
            <a:xfrm>
              <a:off x="6344152" y="1994346"/>
              <a:ext cx="87675" cy="465311"/>
            </a:xfrm>
            <a:custGeom>
              <a:avLst/>
              <a:gdLst/>
              <a:ahLst/>
              <a:cxnLst/>
              <a:rect l="l" t="t" r="r" b="b"/>
              <a:pathLst>
                <a:path w="4495" h="23856" extrusionOk="0">
                  <a:moveTo>
                    <a:pt x="1402" y="1"/>
                  </a:moveTo>
                  <a:lnTo>
                    <a:pt x="1" y="1807"/>
                  </a:lnTo>
                  <a:lnTo>
                    <a:pt x="318" y="6691"/>
                  </a:lnTo>
                  <a:lnTo>
                    <a:pt x="4494" y="23856"/>
                  </a:lnTo>
                  <a:lnTo>
                    <a:pt x="1402"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264;p58">
              <a:extLst>
                <a:ext uri="{FF2B5EF4-FFF2-40B4-BE49-F238E27FC236}">
                  <a16:creationId xmlns:a16="http://schemas.microsoft.com/office/drawing/2014/main" id="{5A7DA117-4D30-3365-BFBC-2CE5F9BB9B0A}"/>
                </a:ext>
              </a:extLst>
            </p:cNvPr>
            <p:cNvSpPr/>
            <p:nvPr/>
          </p:nvSpPr>
          <p:spPr>
            <a:xfrm>
              <a:off x="6723769" y="1753974"/>
              <a:ext cx="81745" cy="26215"/>
            </a:xfrm>
            <a:custGeom>
              <a:avLst/>
              <a:gdLst/>
              <a:ahLst/>
              <a:cxnLst/>
              <a:rect l="l" t="t" r="r" b="b"/>
              <a:pathLst>
                <a:path w="4191" h="1344" extrusionOk="0">
                  <a:moveTo>
                    <a:pt x="0" y="0"/>
                  </a:moveTo>
                  <a:cubicBezTo>
                    <a:pt x="14" y="72"/>
                    <a:pt x="867" y="1156"/>
                    <a:pt x="867" y="1156"/>
                  </a:cubicBezTo>
                  <a:lnTo>
                    <a:pt x="3612" y="1344"/>
                  </a:lnTo>
                  <a:cubicBezTo>
                    <a:pt x="3930" y="1344"/>
                    <a:pt x="4190" y="1026"/>
                    <a:pt x="4118" y="722"/>
                  </a:cubicBezTo>
                  <a:cubicBezTo>
                    <a:pt x="4060" y="520"/>
                    <a:pt x="3901" y="376"/>
                    <a:pt x="3699" y="361"/>
                  </a:cubicBezTo>
                  <a:cubicBezTo>
                    <a:pt x="2716" y="260"/>
                    <a:pt x="0" y="0"/>
                    <a:pt x="0"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265;p58">
              <a:extLst>
                <a:ext uri="{FF2B5EF4-FFF2-40B4-BE49-F238E27FC236}">
                  <a16:creationId xmlns:a16="http://schemas.microsoft.com/office/drawing/2014/main" id="{4248DF01-CD77-A2FF-AD69-0DDF8EE44CD9}"/>
                </a:ext>
              </a:extLst>
            </p:cNvPr>
            <p:cNvSpPr/>
            <p:nvPr/>
          </p:nvSpPr>
          <p:spPr>
            <a:xfrm>
              <a:off x="6670210" y="1752551"/>
              <a:ext cx="104859" cy="62475"/>
            </a:xfrm>
            <a:custGeom>
              <a:avLst/>
              <a:gdLst/>
              <a:ahLst/>
              <a:cxnLst/>
              <a:rect l="l" t="t" r="r" b="b"/>
              <a:pathLst>
                <a:path w="5376" h="3203" extrusionOk="0">
                  <a:moveTo>
                    <a:pt x="1662" y="1"/>
                  </a:moveTo>
                  <a:cubicBezTo>
                    <a:pt x="1662" y="1"/>
                    <a:pt x="1" y="275"/>
                    <a:pt x="1099" y="1821"/>
                  </a:cubicBezTo>
                  <a:cubicBezTo>
                    <a:pt x="1846" y="2883"/>
                    <a:pt x="2386" y="3202"/>
                    <a:pt x="3055" y="3202"/>
                  </a:cubicBezTo>
                  <a:cubicBezTo>
                    <a:pt x="3369" y="3202"/>
                    <a:pt x="3712" y="3132"/>
                    <a:pt x="4119" y="3035"/>
                  </a:cubicBezTo>
                  <a:cubicBezTo>
                    <a:pt x="5376" y="2746"/>
                    <a:pt x="4292" y="795"/>
                    <a:pt x="4292" y="795"/>
                  </a:cubicBezTo>
                  <a:lnTo>
                    <a:pt x="2717" y="59"/>
                  </a:lnTo>
                  <a:lnTo>
                    <a:pt x="1662" y="1"/>
                  </a:ln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266;p58">
              <a:extLst>
                <a:ext uri="{FF2B5EF4-FFF2-40B4-BE49-F238E27FC236}">
                  <a16:creationId xmlns:a16="http://schemas.microsoft.com/office/drawing/2014/main" id="{4BDAE5D3-6C48-7D29-C592-D565B2022410}"/>
                </a:ext>
              </a:extLst>
            </p:cNvPr>
            <p:cNvSpPr/>
            <p:nvPr/>
          </p:nvSpPr>
          <p:spPr>
            <a:xfrm>
              <a:off x="6632449" y="1749176"/>
              <a:ext cx="73865" cy="38054"/>
            </a:xfrm>
            <a:custGeom>
              <a:avLst/>
              <a:gdLst/>
              <a:ahLst/>
              <a:cxnLst/>
              <a:rect l="l" t="t" r="r" b="b"/>
              <a:pathLst>
                <a:path w="3787" h="1951" extrusionOk="0">
                  <a:moveTo>
                    <a:pt x="1171" y="0"/>
                  </a:moveTo>
                  <a:lnTo>
                    <a:pt x="1" y="1893"/>
                  </a:lnTo>
                  <a:lnTo>
                    <a:pt x="3396" y="1951"/>
                  </a:lnTo>
                  <a:lnTo>
                    <a:pt x="3786" y="174"/>
                  </a:lnTo>
                  <a:lnTo>
                    <a:pt x="1171" y="0"/>
                  </a:lnTo>
                  <a:close/>
                </a:path>
              </a:pathLst>
            </a:custGeom>
            <a:solidFill>
              <a:srgbClr val="F9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267;p58">
              <a:extLst>
                <a:ext uri="{FF2B5EF4-FFF2-40B4-BE49-F238E27FC236}">
                  <a16:creationId xmlns:a16="http://schemas.microsoft.com/office/drawing/2014/main" id="{6782BB2C-6E92-ECC7-C898-47E4065633C1}"/>
                </a:ext>
              </a:extLst>
            </p:cNvPr>
            <p:cNvSpPr/>
            <p:nvPr/>
          </p:nvSpPr>
          <p:spPr>
            <a:xfrm>
              <a:off x="6344152" y="1622924"/>
              <a:ext cx="326377" cy="178685"/>
            </a:xfrm>
            <a:custGeom>
              <a:avLst/>
              <a:gdLst/>
              <a:ahLst/>
              <a:cxnLst/>
              <a:rect l="l" t="t" r="r" b="b"/>
              <a:pathLst>
                <a:path w="16733" h="9161" extrusionOk="0">
                  <a:moveTo>
                    <a:pt x="3179" y="0"/>
                  </a:moveTo>
                  <a:lnTo>
                    <a:pt x="1" y="2009"/>
                  </a:lnTo>
                  <a:lnTo>
                    <a:pt x="5043" y="7990"/>
                  </a:lnTo>
                  <a:cubicBezTo>
                    <a:pt x="5466" y="8498"/>
                    <a:pt x="6096" y="8786"/>
                    <a:pt x="6744" y="8786"/>
                  </a:cubicBezTo>
                  <a:cubicBezTo>
                    <a:pt x="6760" y="8786"/>
                    <a:pt x="6776" y="8786"/>
                    <a:pt x="6791" y="8785"/>
                  </a:cubicBezTo>
                  <a:lnTo>
                    <a:pt x="15432" y="9161"/>
                  </a:lnTo>
                  <a:lnTo>
                    <a:pt x="16732" y="6257"/>
                  </a:lnTo>
                  <a:lnTo>
                    <a:pt x="7731" y="5101"/>
                  </a:lnTo>
                  <a:lnTo>
                    <a:pt x="3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268;p58">
              <a:extLst>
                <a:ext uri="{FF2B5EF4-FFF2-40B4-BE49-F238E27FC236}">
                  <a16:creationId xmlns:a16="http://schemas.microsoft.com/office/drawing/2014/main" id="{9C7769EC-0D33-B4D0-0575-71A2E394058E}"/>
                </a:ext>
              </a:extLst>
            </p:cNvPr>
            <p:cNvSpPr/>
            <p:nvPr/>
          </p:nvSpPr>
          <p:spPr>
            <a:xfrm>
              <a:off x="6399116" y="1669130"/>
              <a:ext cx="43418" cy="109930"/>
            </a:xfrm>
            <a:custGeom>
              <a:avLst/>
              <a:gdLst/>
              <a:ahLst/>
              <a:cxnLst/>
              <a:rect l="l" t="t" r="r" b="b"/>
              <a:pathLst>
                <a:path w="2226" h="5636" extrusionOk="0">
                  <a:moveTo>
                    <a:pt x="188" y="1"/>
                  </a:moveTo>
                  <a:lnTo>
                    <a:pt x="0" y="2992"/>
                  </a:lnTo>
                  <a:lnTo>
                    <a:pt x="2225" y="5636"/>
                  </a:lnTo>
                  <a:lnTo>
                    <a:pt x="188"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269;p58">
              <a:extLst>
                <a:ext uri="{FF2B5EF4-FFF2-40B4-BE49-F238E27FC236}">
                  <a16:creationId xmlns:a16="http://schemas.microsoft.com/office/drawing/2014/main" id="{DE50BBC9-5A80-7C09-42E1-98BAE5F856DC}"/>
                </a:ext>
              </a:extLst>
            </p:cNvPr>
            <p:cNvSpPr/>
            <p:nvPr/>
          </p:nvSpPr>
          <p:spPr>
            <a:xfrm>
              <a:off x="6460263" y="1718457"/>
              <a:ext cx="34680" cy="4818"/>
            </a:xfrm>
            <a:custGeom>
              <a:avLst/>
              <a:gdLst/>
              <a:ahLst/>
              <a:cxnLst/>
              <a:rect l="l" t="t" r="r" b="b"/>
              <a:pathLst>
                <a:path w="1778" h="247" extrusionOk="0">
                  <a:moveTo>
                    <a:pt x="0" y="0"/>
                  </a:moveTo>
                  <a:lnTo>
                    <a:pt x="0" y="73"/>
                  </a:lnTo>
                  <a:lnTo>
                    <a:pt x="1778" y="246"/>
                  </a:lnTo>
                  <a:lnTo>
                    <a:pt x="1778" y="174"/>
                  </a:lnTo>
                  <a:lnTo>
                    <a:pt x="0"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270;p58">
              <a:extLst>
                <a:ext uri="{FF2B5EF4-FFF2-40B4-BE49-F238E27FC236}">
                  <a16:creationId xmlns:a16="http://schemas.microsoft.com/office/drawing/2014/main" id="{AD2060DF-96A4-A2E4-04B1-2ED3D3516492}"/>
                </a:ext>
              </a:extLst>
            </p:cNvPr>
            <p:cNvSpPr/>
            <p:nvPr/>
          </p:nvSpPr>
          <p:spPr>
            <a:xfrm>
              <a:off x="6204655" y="1622924"/>
              <a:ext cx="222650" cy="229145"/>
            </a:xfrm>
            <a:custGeom>
              <a:avLst/>
              <a:gdLst/>
              <a:ahLst/>
              <a:cxnLst/>
              <a:rect l="l" t="t" r="r" b="b"/>
              <a:pathLst>
                <a:path w="11415" h="11748" extrusionOk="0">
                  <a:moveTo>
                    <a:pt x="10360" y="0"/>
                  </a:moveTo>
                  <a:lnTo>
                    <a:pt x="0" y="405"/>
                  </a:lnTo>
                  <a:lnTo>
                    <a:pt x="2168" y="11213"/>
                  </a:lnTo>
                  <a:lnTo>
                    <a:pt x="9320" y="11747"/>
                  </a:lnTo>
                  <a:lnTo>
                    <a:pt x="9739" y="6936"/>
                  </a:lnTo>
                  <a:cubicBezTo>
                    <a:pt x="10143" y="6863"/>
                    <a:pt x="11155" y="5895"/>
                    <a:pt x="11299" y="4711"/>
                  </a:cubicBezTo>
                  <a:cubicBezTo>
                    <a:pt x="11415" y="3743"/>
                    <a:pt x="10620" y="2587"/>
                    <a:pt x="10172" y="1994"/>
                  </a:cubicBezTo>
                  <a:lnTo>
                    <a:pt x="103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271;p58">
              <a:extLst>
                <a:ext uri="{FF2B5EF4-FFF2-40B4-BE49-F238E27FC236}">
                  <a16:creationId xmlns:a16="http://schemas.microsoft.com/office/drawing/2014/main" id="{61EFE2E6-76EC-87A7-D3B6-4954A328CBDA}"/>
                </a:ext>
              </a:extLst>
            </p:cNvPr>
            <p:cNvSpPr/>
            <p:nvPr/>
          </p:nvSpPr>
          <p:spPr>
            <a:xfrm>
              <a:off x="6223536" y="1712547"/>
              <a:ext cx="23406" cy="129084"/>
            </a:xfrm>
            <a:custGeom>
              <a:avLst/>
              <a:gdLst/>
              <a:ahLst/>
              <a:cxnLst/>
              <a:rect l="l" t="t" r="r" b="b"/>
              <a:pathLst>
                <a:path w="1200" h="6618" extrusionOk="0">
                  <a:moveTo>
                    <a:pt x="1041" y="0"/>
                  </a:moveTo>
                  <a:lnTo>
                    <a:pt x="1" y="621"/>
                  </a:lnTo>
                  <a:lnTo>
                    <a:pt x="1200" y="6618"/>
                  </a:lnTo>
                  <a:lnTo>
                    <a:pt x="1041"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272;p58">
              <a:extLst>
                <a:ext uri="{FF2B5EF4-FFF2-40B4-BE49-F238E27FC236}">
                  <a16:creationId xmlns:a16="http://schemas.microsoft.com/office/drawing/2014/main" id="{A7FF2D01-3FE3-CC7E-B855-DF5FE1260467}"/>
                </a:ext>
              </a:extLst>
            </p:cNvPr>
            <p:cNvSpPr/>
            <p:nvPr/>
          </p:nvSpPr>
          <p:spPr>
            <a:xfrm>
              <a:off x="6183239" y="1873731"/>
              <a:ext cx="84847" cy="78644"/>
            </a:xfrm>
            <a:custGeom>
              <a:avLst/>
              <a:gdLst/>
              <a:ahLst/>
              <a:cxnLst/>
              <a:rect l="l" t="t" r="r" b="b"/>
              <a:pathLst>
                <a:path w="4350" h="4032" extrusionOk="0">
                  <a:moveTo>
                    <a:pt x="2254" y="1"/>
                  </a:moveTo>
                  <a:cubicBezTo>
                    <a:pt x="1156" y="15"/>
                    <a:pt x="0" y="954"/>
                    <a:pt x="0" y="2024"/>
                  </a:cubicBezTo>
                  <a:cubicBezTo>
                    <a:pt x="0" y="3093"/>
                    <a:pt x="1315" y="4032"/>
                    <a:pt x="2399" y="4032"/>
                  </a:cubicBezTo>
                  <a:cubicBezTo>
                    <a:pt x="3468" y="4032"/>
                    <a:pt x="4349" y="3165"/>
                    <a:pt x="4349" y="2081"/>
                  </a:cubicBezTo>
                  <a:cubicBezTo>
                    <a:pt x="4349" y="1012"/>
                    <a:pt x="3324" y="1"/>
                    <a:pt x="2254"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273;p58">
              <a:extLst>
                <a:ext uri="{FF2B5EF4-FFF2-40B4-BE49-F238E27FC236}">
                  <a16:creationId xmlns:a16="http://schemas.microsoft.com/office/drawing/2014/main" id="{281B762D-7145-09D7-12B4-996B347EE3CF}"/>
                </a:ext>
              </a:extLst>
            </p:cNvPr>
            <p:cNvSpPr/>
            <p:nvPr/>
          </p:nvSpPr>
          <p:spPr>
            <a:xfrm>
              <a:off x="6144055" y="1845547"/>
              <a:ext cx="99788" cy="55258"/>
            </a:xfrm>
            <a:custGeom>
              <a:avLst/>
              <a:gdLst/>
              <a:ahLst/>
              <a:cxnLst/>
              <a:rect l="l" t="t" r="r" b="b"/>
              <a:pathLst>
                <a:path w="5116" h="2833" extrusionOk="0">
                  <a:moveTo>
                    <a:pt x="897" y="1"/>
                  </a:moveTo>
                  <a:cubicBezTo>
                    <a:pt x="897" y="1"/>
                    <a:pt x="1" y="1605"/>
                    <a:pt x="102" y="1677"/>
                  </a:cubicBezTo>
                  <a:cubicBezTo>
                    <a:pt x="189" y="1749"/>
                    <a:pt x="3382" y="2833"/>
                    <a:pt x="3382" y="2833"/>
                  </a:cubicBezTo>
                  <a:lnTo>
                    <a:pt x="5116" y="1677"/>
                  </a:lnTo>
                  <a:lnTo>
                    <a:pt x="897" y="1"/>
                  </a:ln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274;p58">
              <a:extLst>
                <a:ext uri="{FF2B5EF4-FFF2-40B4-BE49-F238E27FC236}">
                  <a16:creationId xmlns:a16="http://schemas.microsoft.com/office/drawing/2014/main" id="{E887B0A3-2827-BB6C-90C1-10B9E8D52004}"/>
                </a:ext>
              </a:extLst>
            </p:cNvPr>
            <p:cNvSpPr/>
            <p:nvPr/>
          </p:nvSpPr>
          <p:spPr>
            <a:xfrm>
              <a:off x="5993850" y="1630804"/>
              <a:ext cx="235913" cy="271432"/>
            </a:xfrm>
            <a:custGeom>
              <a:avLst/>
              <a:gdLst/>
              <a:ahLst/>
              <a:cxnLst/>
              <a:rect l="l" t="t" r="r" b="b"/>
              <a:pathLst>
                <a:path w="12095" h="13916" extrusionOk="0">
                  <a:moveTo>
                    <a:pt x="10808" y="1"/>
                  </a:moveTo>
                  <a:lnTo>
                    <a:pt x="1316" y="7601"/>
                  </a:lnTo>
                  <a:cubicBezTo>
                    <a:pt x="1" y="8627"/>
                    <a:pt x="507" y="10736"/>
                    <a:pt x="2168" y="11054"/>
                  </a:cubicBezTo>
                  <a:lnTo>
                    <a:pt x="8771" y="13915"/>
                  </a:lnTo>
                  <a:lnTo>
                    <a:pt x="11054" y="11054"/>
                  </a:lnTo>
                  <a:lnTo>
                    <a:pt x="6026" y="8670"/>
                  </a:lnTo>
                  <a:lnTo>
                    <a:pt x="12094" y="4596"/>
                  </a:lnTo>
                  <a:lnTo>
                    <a:pt x="108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275;p58">
              <a:extLst>
                <a:ext uri="{FF2B5EF4-FFF2-40B4-BE49-F238E27FC236}">
                  <a16:creationId xmlns:a16="http://schemas.microsoft.com/office/drawing/2014/main" id="{E90BCDCC-2B90-95EC-79E8-BE73F8EFCB78}"/>
                </a:ext>
              </a:extLst>
            </p:cNvPr>
            <p:cNvSpPr/>
            <p:nvPr/>
          </p:nvSpPr>
          <p:spPr>
            <a:xfrm>
              <a:off x="6078110" y="1799049"/>
              <a:ext cx="33276" cy="1443"/>
            </a:xfrm>
            <a:custGeom>
              <a:avLst/>
              <a:gdLst/>
              <a:ahLst/>
              <a:cxnLst/>
              <a:rect l="l" t="t" r="r" b="b"/>
              <a:pathLst>
                <a:path w="1706" h="74" extrusionOk="0">
                  <a:moveTo>
                    <a:pt x="1" y="1"/>
                  </a:moveTo>
                  <a:lnTo>
                    <a:pt x="1" y="73"/>
                  </a:lnTo>
                  <a:lnTo>
                    <a:pt x="1706" y="73"/>
                  </a:lnTo>
                  <a:lnTo>
                    <a:pt x="1706"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276;p58">
              <a:extLst>
                <a:ext uri="{FF2B5EF4-FFF2-40B4-BE49-F238E27FC236}">
                  <a16:creationId xmlns:a16="http://schemas.microsoft.com/office/drawing/2014/main" id="{CF69287D-BA2B-ED12-C0B9-B80119727E8B}"/>
                </a:ext>
              </a:extLst>
            </p:cNvPr>
            <p:cNvSpPr/>
            <p:nvPr/>
          </p:nvSpPr>
          <p:spPr>
            <a:xfrm>
              <a:off x="6227203" y="1398214"/>
              <a:ext cx="220407" cy="169206"/>
            </a:xfrm>
            <a:custGeom>
              <a:avLst/>
              <a:gdLst/>
              <a:ahLst/>
              <a:cxnLst/>
              <a:rect l="l" t="t" r="r" b="b"/>
              <a:pathLst>
                <a:path w="11300" h="8675" extrusionOk="0">
                  <a:moveTo>
                    <a:pt x="5539" y="1"/>
                  </a:moveTo>
                  <a:cubicBezTo>
                    <a:pt x="4875" y="1"/>
                    <a:pt x="4197" y="61"/>
                    <a:pt x="3555" y="150"/>
                  </a:cubicBezTo>
                  <a:cubicBezTo>
                    <a:pt x="622" y="540"/>
                    <a:pt x="0" y="3358"/>
                    <a:pt x="0" y="3358"/>
                  </a:cubicBezTo>
                  <a:lnTo>
                    <a:pt x="1575" y="4369"/>
                  </a:lnTo>
                  <a:cubicBezTo>
                    <a:pt x="1575" y="4369"/>
                    <a:pt x="3468" y="5135"/>
                    <a:pt x="5462" y="5467"/>
                  </a:cubicBezTo>
                  <a:lnTo>
                    <a:pt x="5361" y="8675"/>
                  </a:lnTo>
                  <a:lnTo>
                    <a:pt x="11097" y="8675"/>
                  </a:lnTo>
                  <a:cubicBezTo>
                    <a:pt x="11299" y="7620"/>
                    <a:pt x="11039" y="6594"/>
                    <a:pt x="10389" y="5857"/>
                  </a:cubicBezTo>
                  <a:cubicBezTo>
                    <a:pt x="9739" y="5106"/>
                    <a:pt x="9941" y="3936"/>
                    <a:pt x="9941" y="3936"/>
                  </a:cubicBezTo>
                  <a:cubicBezTo>
                    <a:pt x="10057" y="3257"/>
                    <a:pt x="9999" y="2708"/>
                    <a:pt x="9797" y="2289"/>
                  </a:cubicBezTo>
                  <a:cubicBezTo>
                    <a:pt x="9271" y="506"/>
                    <a:pt x="7460" y="1"/>
                    <a:pt x="5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277;p58">
              <a:extLst>
                <a:ext uri="{FF2B5EF4-FFF2-40B4-BE49-F238E27FC236}">
                  <a16:creationId xmlns:a16="http://schemas.microsoft.com/office/drawing/2014/main" id="{2A74A363-F86F-C99E-CCBA-C08FCBC90608}"/>
                </a:ext>
              </a:extLst>
            </p:cNvPr>
            <p:cNvSpPr/>
            <p:nvPr/>
          </p:nvSpPr>
          <p:spPr>
            <a:xfrm>
              <a:off x="6284410" y="1545706"/>
              <a:ext cx="65966" cy="111061"/>
            </a:xfrm>
            <a:custGeom>
              <a:avLst/>
              <a:gdLst/>
              <a:ahLst/>
              <a:cxnLst/>
              <a:rect l="l" t="t" r="r" b="b"/>
              <a:pathLst>
                <a:path w="3382" h="5694" extrusionOk="0">
                  <a:moveTo>
                    <a:pt x="0" y="0"/>
                  </a:moveTo>
                  <a:lnTo>
                    <a:pt x="0" y="4017"/>
                  </a:lnTo>
                  <a:cubicBezTo>
                    <a:pt x="0" y="4947"/>
                    <a:pt x="738" y="5693"/>
                    <a:pt x="1664" y="5693"/>
                  </a:cubicBezTo>
                  <a:cubicBezTo>
                    <a:pt x="1673" y="5693"/>
                    <a:pt x="1682" y="5693"/>
                    <a:pt x="1691" y="5693"/>
                  </a:cubicBezTo>
                  <a:cubicBezTo>
                    <a:pt x="2616" y="5693"/>
                    <a:pt x="3381" y="4956"/>
                    <a:pt x="3381" y="4017"/>
                  </a:cubicBezTo>
                  <a:lnTo>
                    <a:pt x="3381" y="0"/>
                  </a:ln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278;p58">
              <a:extLst>
                <a:ext uri="{FF2B5EF4-FFF2-40B4-BE49-F238E27FC236}">
                  <a16:creationId xmlns:a16="http://schemas.microsoft.com/office/drawing/2014/main" id="{F10FFF8E-735C-C3E4-0F23-D31E186E4E9D}"/>
                </a:ext>
              </a:extLst>
            </p:cNvPr>
            <p:cNvSpPr/>
            <p:nvPr/>
          </p:nvSpPr>
          <p:spPr>
            <a:xfrm>
              <a:off x="6281874" y="1529927"/>
              <a:ext cx="68502" cy="74314"/>
            </a:xfrm>
            <a:custGeom>
              <a:avLst/>
              <a:gdLst/>
              <a:ahLst/>
              <a:cxnLst/>
              <a:rect l="l" t="t" r="r" b="b"/>
              <a:pathLst>
                <a:path w="3512" h="3810" extrusionOk="0">
                  <a:moveTo>
                    <a:pt x="0" y="0"/>
                  </a:moveTo>
                  <a:cubicBezTo>
                    <a:pt x="0" y="0"/>
                    <a:pt x="355" y="3810"/>
                    <a:pt x="3256" y="3810"/>
                  </a:cubicBezTo>
                  <a:cubicBezTo>
                    <a:pt x="3339" y="3810"/>
                    <a:pt x="3424" y="3807"/>
                    <a:pt x="3511" y="3800"/>
                  </a:cubicBezTo>
                  <a:lnTo>
                    <a:pt x="3511" y="1777"/>
                  </a:lnTo>
                  <a:lnTo>
                    <a:pt x="0"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279;p58">
              <a:extLst>
                <a:ext uri="{FF2B5EF4-FFF2-40B4-BE49-F238E27FC236}">
                  <a16:creationId xmlns:a16="http://schemas.microsoft.com/office/drawing/2014/main" id="{12C648CA-6C6F-B52E-EA1C-2845DE99626A}"/>
                </a:ext>
              </a:extLst>
            </p:cNvPr>
            <p:cNvSpPr/>
            <p:nvPr/>
          </p:nvSpPr>
          <p:spPr>
            <a:xfrm>
              <a:off x="6370932" y="1492733"/>
              <a:ext cx="42014" cy="41721"/>
            </a:xfrm>
            <a:custGeom>
              <a:avLst/>
              <a:gdLst/>
              <a:ahLst/>
              <a:cxnLst/>
              <a:rect l="l" t="t" r="r" b="b"/>
              <a:pathLst>
                <a:path w="2154" h="2139" extrusionOk="0">
                  <a:moveTo>
                    <a:pt x="1069" y="0"/>
                  </a:moveTo>
                  <a:cubicBezTo>
                    <a:pt x="477" y="0"/>
                    <a:pt x="0" y="477"/>
                    <a:pt x="0" y="1084"/>
                  </a:cubicBezTo>
                  <a:cubicBezTo>
                    <a:pt x="0" y="1676"/>
                    <a:pt x="491" y="2138"/>
                    <a:pt x="1084" y="2138"/>
                  </a:cubicBezTo>
                  <a:cubicBezTo>
                    <a:pt x="1691" y="2138"/>
                    <a:pt x="2153" y="1662"/>
                    <a:pt x="2153" y="1055"/>
                  </a:cubicBezTo>
                  <a:cubicBezTo>
                    <a:pt x="2153" y="462"/>
                    <a:pt x="1662" y="0"/>
                    <a:pt x="1069" y="0"/>
                  </a:cubicBezTo>
                  <a:close/>
                </a:path>
              </a:pathLst>
            </a:custGeom>
            <a:solidFill>
              <a:srgbClr val="963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280;p58">
              <a:extLst>
                <a:ext uri="{FF2B5EF4-FFF2-40B4-BE49-F238E27FC236}">
                  <a16:creationId xmlns:a16="http://schemas.microsoft.com/office/drawing/2014/main" id="{81C1F132-DD1F-3DD5-0ADE-F513D5825644}"/>
                </a:ext>
              </a:extLst>
            </p:cNvPr>
            <p:cNvSpPr/>
            <p:nvPr/>
          </p:nvSpPr>
          <p:spPr>
            <a:xfrm>
              <a:off x="6272863" y="1438900"/>
              <a:ext cx="127387" cy="149116"/>
            </a:xfrm>
            <a:custGeom>
              <a:avLst/>
              <a:gdLst/>
              <a:ahLst/>
              <a:cxnLst/>
              <a:rect l="l" t="t" r="r" b="b"/>
              <a:pathLst>
                <a:path w="6531" h="7645" extrusionOk="0">
                  <a:moveTo>
                    <a:pt x="5491" y="0"/>
                  </a:moveTo>
                  <a:lnTo>
                    <a:pt x="535" y="44"/>
                  </a:lnTo>
                  <a:cubicBezTo>
                    <a:pt x="231" y="44"/>
                    <a:pt x="0" y="304"/>
                    <a:pt x="0" y="607"/>
                  </a:cubicBezTo>
                  <a:lnTo>
                    <a:pt x="29" y="5534"/>
                  </a:lnTo>
                  <a:cubicBezTo>
                    <a:pt x="29" y="6687"/>
                    <a:pt x="983" y="7644"/>
                    <a:pt x="2131" y="7644"/>
                  </a:cubicBezTo>
                  <a:cubicBezTo>
                    <a:pt x="2148" y="7644"/>
                    <a:pt x="2165" y="7644"/>
                    <a:pt x="2182" y="7644"/>
                  </a:cubicBezTo>
                  <a:lnTo>
                    <a:pt x="4407" y="7629"/>
                  </a:lnTo>
                  <a:cubicBezTo>
                    <a:pt x="5577" y="7615"/>
                    <a:pt x="6531" y="6632"/>
                    <a:pt x="6516" y="5476"/>
                  </a:cubicBezTo>
                  <a:lnTo>
                    <a:pt x="6473" y="983"/>
                  </a:lnTo>
                  <a:cubicBezTo>
                    <a:pt x="6473" y="434"/>
                    <a:pt x="6025" y="0"/>
                    <a:pt x="5491"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281;p58">
              <a:extLst>
                <a:ext uri="{FF2B5EF4-FFF2-40B4-BE49-F238E27FC236}">
                  <a16:creationId xmlns:a16="http://schemas.microsoft.com/office/drawing/2014/main" id="{6A6EDC9B-948A-6B76-FD30-9CD7D821C45A}"/>
                </a:ext>
              </a:extLst>
            </p:cNvPr>
            <p:cNvSpPr/>
            <p:nvPr/>
          </p:nvSpPr>
          <p:spPr>
            <a:xfrm>
              <a:off x="6261180" y="1468762"/>
              <a:ext cx="46071" cy="39712"/>
            </a:xfrm>
            <a:custGeom>
              <a:avLst/>
              <a:gdLst/>
              <a:ahLst/>
              <a:cxnLst/>
              <a:rect l="l" t="t" r="r" b="b"/>
              <a:pathLst>
                <a:path w="2362" h="2036" extrusionOk="0">
                  <a:moveTo>
                    <a:pt x="599" y="1"/>
                  </a:moveTo>
                  <a:cubicBezTo>
                    <a:pt x="599" y="1"/>
                    <a:pt x="1" y="2035"/>
                    <a:pt x="1011" y="2035"/>
                  </a:cubicBezTo>
                  <a:cubicBezTo>
                    <a:pt x="1053" y="2035"/>
                    <a:pt x="1099" y="2031"/>
                    <a:pt x="1148" y="2024"/>
                  </a:cubicBezTo>
                  <a:cubicBezTo>
                    <a:pt x="2362" y="1821"/>
                    <a:pt x="2304" y="1"/>
                    <a:pt x="2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282;p58">
              <a:extLst>
                <a:ext uri="{FF2B5EF4-FFF2-40B4-BE49-F238E27FC236}">
                  <a16:creationId xmlns:a16="http://schemas.microsoft.com/office/drawing/2014/main" id="{A3050D02-FB9E-40E4-3F91-B1B720800AAC}"/>
                </a:ext>
              </a:extLst>
            </p:cNvPr>
            <p:cNvSpPr/>
            <p:nvPr/>
          </p:nvSpPr>
          <p:spPr>
            <a:xfrm>
              <a:off x="6193947" y="1402817"/>
              <a:ext cx="182352" cy="174765"/>
            </a:xfrm>
            <a:custGeom>
              <a:avLst/>
              <a:gdLst/>
              <a:ahLst/>
              <a:cxnLst/>
              <a:rect l="l" t="t" r="r" b="b"/>
              <a:pathLst>
                <a:path w="9349" h="8960" extrusionOk="0">
                  <a:moveTo>
                    <a:pt x="5031" y="0"/>
                  </a:moveTo>
                  <a:cubicBezTo>
                    <a:pt x="4758" y="0"/>
                    <a:pt x="2452" y="103"/>
                    <a:pt x="1257" y="3497"/>
                  </a:cubicBezTo>
                  <a:cubicBezTo>
                    <a:pt x="0" y="7110"/>
                    <a:pt x="1633" y="8901"/>
                    <a:pt x="1691" y="8959"/>
                  </a:cubicBezTo>
                  <a:lnTo>
                    <a:pt x="5130" y="8959"/>
                  </a:lnTo>
                  <a:cubicBezTo>
                    <a:pt x="5318" y="7933"/>
                    <a:pt x="5000" y="6951"/>
                    <a:pt x="4638" y="6170"/>
                  </a:cubicBezTo>
                  <a:cubicBezTo>
                    <a:pt x="4219" y="5275"/>
                    <a:pt x="4552" y="4249"/>
                    <a:pt x="4552" y="4249"/>
                  </a:cubicBezTo>
                  <a:cubicBezTo>
                    <a:pt x="4566" y="4191"/>
                    <a:pt x="4566" y="4133"/>
                    <a:pt x="4566" y="4075"/>
                  </a:cubicBezTo>
                  <a:cubicBezTo>
                    <a:pt x="5809" y="3989"/>
                    <a:pt x="8829" y="3570"/>
                    <a:pt x="9276" y="1402"/>
                  </a:cubicBezTo>
                  <a:lnTo>
                    <a:pt x="9349" y="608"/>
                  </a:lnTo>
                  <a:lnTo>
                    <a:pt x="5057" y="1"/>
                  </a:lnTo>
                  <a:cubicBezTo>
                    <a:pt x="5057" y="1"/>
                    <a:pt x="5048" y="0"/>
                    <a:pt x="5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283;p58">
              <a:extLst>
                <a:ext uri="{FF2B5EF4-FFF2-40B4-BE49-F238E27FC236}">
                  <a16:creationId xmlns:a16="http://schemas.microsoft.com/office/drawing/2014/main" id="{D9E1C620-3A2F-1D6C-1866-F2DC8273FFC4}"/>
                </a:ext>
              </a:extLst>
            </p:cNvPr>
            <p:cNvSpPr/>
            <p:nvPr/>
          </p:nvSpPr>
          <p:spPr>
            <a:xfrm>
              <a:off x="6251993" y="1491309"/>
              <a:ext cx="42014" cy="41741"/>
            </a:xfrm>
            <a:custGeom>
              <a:avLst/>
              <a:gdLst/>
              <a:ahLst/>
              <a:cxnLst/>
              <a:rect l="l" t="t" r="r" b="b"/>
              <a:pathLst>
                <a:path w="2154" h="2140" extrusionOk="0">
                  <a:moveTo>
                    <a:pt x="1070" y="1"/>
                  </a:moveTo>
                  <a:cubicBezTo>
                    <a:pt x="463" y="1"/>
                    <a:pt x="1" y="478"/>
                    <a:pt x="1" y="1084"/>
                  </a:cubicBezTo>
                  <a:cubicBezTo>
                    <a:pt x="1" y="1677"/>
                    <a:pt x="492" y="2139"/>
                    <a:pt x="1085" y="2139"/>
                  </a:cubicBezTo>
                  <a:cubicBezTo>
                    <a:pt x="1677" y="2139"/>
                    <a:pt x="2154" y="1662"/>
                    <a:pt x="2154" y="1056"/>
                  </a:cubicBezTo>
                  <a:cubicBezTo>
                    <a:pt x="2125" y="478"/>
                    <a:pt x="1648" y="1"/>
                    <a:pt x="1070"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284;p58">
              <a:extLst>
                <a:ext uri="{FF2B5EF4-FFF2-40B4-BE49-F238E27FC236}">
                  <a16:creationId xmlns:a16="http://schemas.microsoft.com/office/drawing/2014/main" id="{6218AEE0-5E79-A637-ABBE-339CBD799315}"/>
                </a:ext>
              </a:extLst>
            </p:cNvPr>
            <p:cNvSpPr/>
            <p:nvPr/>
          </p:nvSpPr>
          <p:spPr>
            <a:xfrm>
              <a:off x="6356557" y="1480601"/>
              <a:ext cx="9889" cy="53853"/>
            </a:xfrm>
            <a:custGeom>
              <a:avLst/>
              <a:gdLst/>
              <a:ahLst/>
              <a:cxnLst/>
              <a:rect l="l" t="t" r="r" b="b"/>
              <a:pathLst>
                <a:path w="507" h="2761" extrusionOk="0">
                  <a:moveTo>
                    <a:pt x="217" y="1"/>
                  </a:moveTo>
                  <a:cubicBezTo>
                    <a:pt x="159" y="1"/>
                    <a:pt x="188" y="694"/>
                    <a:pt x="275" y="1503"/>
                  </a:cubicBezTo>
                  <a:cubicBezTo>
                    <a:pt x="289" y="1922"/>
                    <a:pt x="405" y="2298"/>
                    <a:pt x="304" y="2515"/>
                  </a:cubicBezTo>
                  <a:cubicBezTo>
                    <a:pt x="246" y="2616"/>
                    <a:pt x="159" y="2674"/>
                    <a:pt x="116" y="2688"/>
                  </a:cubicBezTo>
                  <a:cubicBezTo>
                    <a:pt x="44" y="2717"/>
                    <a:pt x="0" y="2717"/>
                    <a:pt x="0" y="2732"/>
                  </a:cubicBezTo>
                  <a:cubicBezTo>
                    <a:pt x="0" y="2746"/>
                    <a:pt x="44" y="2760"/>
                    <a:pt x="130" y="2760"/>
                  </a:cubicBezTo>
                  <a:cubicBezTo>
                    <a:pt x="217" y="2760"/>
                    <a:pt x="347" y="2717"/>
                    <a:pt x="419" y="2573"/>
                  </a:cubicBezTo>
                  <a:cubicBezTo>
                    <a:pt x="506" y="2428"/>
                    <a:pt x="506" y="2240"/>
                    <a:pt x="492" y="2067"/>
                  </a:cubicBezTo>
                  <a:cubicBezTo>
                    <a:pt x="477" y="1865"/>
                    <a:pt x="448" y="1677"/>
                    <a:pt x="434" y="1489"/>
                  </a:cubicBezTo>
                  <a:cubicBezTo>
                    <a:pt x="362" y="665"/>
                    <a:pt x="246"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285;p58">
              <a:extLst>
                <a:ext uri="{FF2B5EF4-FFF2-40B4-BE49-F238E27FC236}">
                  <a16:creationId xmlns:a16="http://schemas.microsoft.com/office/drawing/2014/main" id="{BC70869F-87C7-1297-0CC1-13DC28EBC08E}"/>
                </a:ext>
              </a:extLst>
            </p:cNvPr>
            <p:cNvSpPr/>
            <p:nvPr/>
          </p:nvSpPr>
          <p:spPr>
            <a:xfrm>
              <a:off x="6321039" y="1484833"/>
              <a:ext cx="4252" cy="12990"/>
            </a:xfrm>
            <a:custGeom>
              <a:avLst/>
              <a:gdLst/>
              <a:ahLst/>
              <a:cxnLst/>
              <a:rect l="l" t="t" r="r" b="b"/>
              <a:pathLst>
                <a:path w="218" h="666" extrusionOk="0">
                  <a:moveTo>
                    <a:pt x="73" y="0"/>
                  </a:moveTo>
                  <a:cubicBezTo>
                    <a:pt x="15" y="0"/>
                    <a:pt x="1" y="159"/>
                    <a:pt x="15" y="347"/>
                  </a:cubicBezTo>
                  <a:cubicBezTo>
                    <a:pt x="30" y="521"/>
                    <a:pt x="102" y="665"/>
                    <a:pt x="145" y="665"/>
                  </a:cubicBezTo>
                  <a:cubicBezTo>
                    <a:pt x="203" y="665"/>
                    <a:pt x="218" y="506"/>
                    <a:pt x="203" y="318"/>
                  </a:cubicBezTo>
                  <a:cubicBezTo>
                    <a:pt x="174" y="145"/>
                    <a:pt x="131"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286;p58">
              <a:extLst>
                <a:ext uri="{FF2B5EF4-FFF2-40B4-BE49-F238E27FC236}">
                  <a16:creationId xmlns:a16="http://schemas.microsoft.com/office/drawing/2014/main" id="{3EC5A3BF-6186-1209-8ACB-2738B061D885}"/>
                </a:ext>
              </a:extLst>
            </p:cNvPr>
            <p:cNvSpPr/>
            <p:nvPr/>
          </p:nvSpPr>
          <p:spPr>
            <a:xfrm>
              <a:off x="6379104" y="1479470"/>
              <a:ext cx="4233" cy="12990"/>
            </a:xfrm>
            <a:custGeom>
              <a:avLst/>
              <a:gdLst/>
              <a:ahLst/>
              <a:cxnLst/>
              <a:rect l="l" t="t" r="r" b="b"/>
              <a:pathLst>
                <a:path w="217" h="666" extrusionOk="0">
                  <a:moveTo>
                    <a:pt x="72" y="1"/>
                  </a:moveTo>
                  <a:cubicBezTo>
                    <a:pt x="15" y="1"/>
                    <a:pt x="0" y="160"/>
                    <a:pt x="15" y="348"/>
                  </a:cubicBezTo>
                  <a:cubicBezTo>
                    <a:pt x="29" y="521"/>
                    <a:pt x="101" y="666"/>
                    <a:pt x="145" y="666"/>
                  </a:cubicBezTo>
                  <a:cubicBezTo>
                    <a:pt x="203" y="666"/>
                    <a:pt x="217" y="507"/>
                    <a:pt x="203" y="333"/>
                  </a:cubicBezTo>
                  <a:cubicBezTo>
                    <a:pt x="174" y="145"/>
                    <a:pt x="13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287;p58">
              <a:extLst>
                <a:ext uri="{FF2B5EF4-FFF2-40B4-BE49-F238E27FC236}">
                  <a16:creationId xmlns:a16="http://schemas.microsoft.com/office/drawing/2014/main" id="{68EA254C-7AE4-335B-7EE1-092EE28B6F0F}"/>
                </a:ext>
              </a:extLst>
            </p:cNvPr>
            <p:cNvSpPr/>
            <p:nvPr/>
          </p:nvSpPr>
          <p:spPr>
            <a:xfrm>
              <a:off x="6329777" y="1533302"/>
              <a:ext cx="32710" cy="23367"/>
            </a:xfrm>
            <a:custGeom>
              <a:avLst/>
              <a:gdLst/>
              <a:ahLst/>
              <a:cxnLst/>
              <a:rect l="l" t="t" r="r" b="b"/>
              <a:pathLst>
                <a:path w="1677" h="1198" extrusionOk="0">
                  <a:moveTo>
                    <a:pt x="58" y="1"/>
                  </a:moveTo>
                  <a:cubicBezTo>
                    <a:pt x="44" y="1"/>
                    <a:pt x="1" y="131"/>
                    <a:pt x="58" y="347"/>
                  </a:cubicBezTo>
                  <a:cubicBezTo>
                    <a:pt x="116" y="550"/>
                    <a:pt x="261" y="839"/>
                    <a:pt x="535" y="1027"/>
                  </a:cubicBezTo>
                  <a:cubicBezTo>
                    <a:pt x="752" y="1157"/>
                    <a:pt x="993" y="1197"/>
                    <a:pt x="1185" y="1197"/>
                  </a:cubicBezTo>
                  <a:cubicBezTo>
                    <a:pt x="1250" y="1197"/>
                    <a:pt x="1308" y="1193"/>
                    <a:pt x="1359" y="1185"/>
                  </a:cubicBezTo>
                  <a:cubicBezTo>
                    <a:pt x="1576" y="1128"/>
                    <a:pt x="1677" y="1055"/>
                    <a:pt x="1677" y="1041"/>
                  </a:cubicBezTo>
                  <a:cubicBezTo>
                    <a:pt x="1674" y="1038"/>
                    <a:pt x="1668" y="1037"/>
                    <a:pt x="1658" y="1037"/>
                  </a:cubicBezTo>
                  <a:cubicBezTo>
                    <a:pt x="1618" y="1037"/>
                    <a:pt x="1521" y="1055"/>
                    <a:pt x="1359" y="1055"/>
                  </a:cubicBezTo>
                  <a:cubicBezTo>
                    <a:pt x="1157" y="1055"/>
                    <a:pt x="882" y="1027"/>
                    <a:pt x="651" y="882"/>
                  </a:cubicBezTo>
                  <a:cubicBezTo>
                    <a:pt x="420" y="709"/>
                    <a:pt x="261" y="492"/>
                    <a:pt x="174" y="319"/>
                  </a:cubicBezTo>
                  <a:cubicBezTo>
                    <a:pt x="102" y="131"/>
                    <a:pt x="87" y="1"/>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288;p58">
              <a:extLst>
                <a:ext uri="{FF2B5EF4-FFF2-40B4-BE49-F238E27FC236}">
                  <a16:creationId xmlns:a16="http://schemas.microsoft.com/office/drawing/2014/main" id="{C4176F11-0C6A-F643-94A6-196B436D59A8}"/>
                </a:ext>
              </a:extLst>
            </p:cNvPr>
            <p:cNvSpPr/>
            <p:nvPr/>
          </p:nvSpPr>
          <p:spPr>
            <a:xfrm>
              <a:off x="6322736" y="1529849"/>
              <a:ext cx="15526" cy="11371"/>
            </a:xfrm>
            <a:custGeom>
              <a:avLst/>
              <a:gdLst/>
              <a:ahLst/>
              <a:cxnLst/>
              <a:rect l="l" t="t" r="r" b="b"/>
              <a:pathLst>
                <a:path w="796" h="583" extrusionOk="0">
                  <a:moveTo>
                    <a:pt x="594" y="1"/>
                  </a:moveTo>
                  <a:cubicBezTo>
                    <a:pt x="490" y="1"/>
                    <a:pt x="372" y="35"/>
                    <a:pt x="275" y="120"/>
                  </a:cubicBezTo>
                  <a:cubicBezTo>
                    <a:pt x="145" y="207"/>
                    <a:pt x="58" y="337"/>
                    <a:pt x="44" y="423"/>
                  </a:cubicBezTo>
                  <a:cubicBezTo>
                    <a:pt x="0" y="510"/>
                    <a:pt x="15" y="582"/>
                    <a:pt x="58" y="582"/>
                  </a:cubicBezTo>
                  <a:cubicBezTo>
                    <a:pt x="102" y="582"/>
                    <a:pt x="174" y="380"/>
                    <a:pt x="376" y="264"/>
                  </a:cubicBezTo>
                  <a:cubicBezTo>
                    <a:pt x="564" y="120"/>
                    <a:pt x="781" y="134"/>
                    <a:pt x="795" y="77"/>
                  </a:cubicBezTo>
                  <a:cubicBezTo>
                    <a:pt x="795" y="62"/>
                    <a:pt x="737" y="19"/>
                    <a:pt x="651" y="4"/>
                  </a:cubicBezTo>
                  <a:cubicBezTo>
                    <a:pt x="632" y="2"/>
                    <a:pt x="613"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2209;p58">
            <a:extLst>
              <a:ext uri="{FF2B5EF4-FFF2-40B4-BE49-F238E27FC236}">
                <a16:creationId xmlns:a16="http://schemas.microsoft.com/office/drawing/2014/main" id="{32410AC8-5CB0-10F2-483C-9D81E58F263F}"/>
              </a:ext>
            </a:extLst>
          </p:cNvPr>
          <p:cNvGrpSpPr/>
          <p:nvPr/>
        </p:nvGrpSpPr>
        <p:grpSpPr>
          <a:xfrm>
            <a:off x="7101745" y="1830504"/>
            <a:ext cx="1194831" cy="2025097"/>
            <a:chOff x="7374188" y="1334337"/>
            <a:chExt cx="808567" cy="1417267"/>
          </a:xfrm>
        </p:grpSpPr>
        <p:sp>
          <p:nvSpPr>
            <p:cNvPr id="613" name="Google Shape;2210;p58">
              <a:extLst>
                <a:ext uri="{FF2B5EF4-FFF2-40B4-BE49-F238E27FC236}">
                  <a16:creationId xmlns:a16="http://schemas.microsoft.com/office/drawing/2014/main" id="{F96E7468-596F-33EB-FFDB-FAE1ED659A1C}"/>
                </a:ext>
              </a:extLst>
            </p:cNvPr>
            <p:cNvSpPr/>
            <p:nvPr/>
          </p:nvSpPr>
          <p:spPr>
            <a:xfrm>
              <a:off x="7655171" y="2581370"/>
              <a:ext cx="57228" cy="117830"/>
            </a:xfrm>
            <a:custGeom>
              <a:avLst/>
              <a:gdLst/>
              <a:ahLst/>
              <a:cxnLst/>
              <a:rect l="l" t="t" r="r" b="b"/>
              <a:pathLst>
                <a:path w="2934" h="6041" extrusionOk="0">
                  <a:moveTo>
                    <a:pt x="650" y="0"/>
                  </a:moveTo>
                  <a:lnTo>
                    <a:pt x="0" y="4884"/>
                  </a:lnTo>
                  <a:lnTo>
                    <a:pt x="2225" y="6040"/>
                  </a:lnTo>
                  <a:lnTo>
                    <a:pt x="2933"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211;p58">
              <a:extLst>
                <a:ext uri="{FF2B5EF4-FFF2-40B4-BE49-F238E27FC236}">
                  <a16:creationId xmlns:a16="http://schemas.microsoft.com/office/drawing/2014/main" id="{F364052A-6526-FF1C-4CCB-3C2CD789140F}"/>
                </a:ext>
              </a:extLst>
            </p:cNvPr>
            <p:cNvSpPr/>
            <p:nvPr/>
          </p:nvSpPr>
          <p:spPr>
            <a:xfrm>
              <a:off x="7653182" y="1892338"/>
              <a:ext cx="181806" cy="758959"/>
            </a:xfrm>
            <a:custGeom>
              <a:avLst/>
              <a:gdLst/>
              <a:ahLst/>
              <a:cxnLst/>
              <a:rect l="l" t="t" r="r" b="b"/>
              <a:pathLst>
                <a:path w="9321" h="38911" extrusionOk="0">
                  <a:moveTo>
                    <a:pt x="4263" y="0"/>
                  </a:moveTo>
                  <a:lnTo>
                    <a:pt x="1" y="38911"/>
                  </a:lnTo>
                  <a:lnTo>
                    <a:pt x="1" y="38911"/>
                  </a:lnTo>
                  <a:lnTo>
                    <a:pt x="3079" y="38896"/>
                  </a:lnTo>
                  <a:lnTo>
                    <a:pt x="9320" y="2052"/>
                  </a:lnTo>
                  <a:lnTo>
                    <a:pt x="4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212;p58">
              <a:extLst>
                <a:ext uri="{FF2B5EF4-FFF2-40B4-BE49-F238E27FC236}">
                  <a16:creationId xmlns:a16="http://schemas.microsoft.com/office/drawing/2014/main" id="{438F6F4F-B275-8193-CA2D-0E2DDF2D6E8F}"/>
                </a:ext>
              </a:extLst>
            </p:cNvPr>
            <p:cNvSpPr/>
            <p:nvPr/>
          </p:nvSpPr>
          <p:spPr>
            <a:xfrm>
              <a:off x="7535666" y="2676064"/>
              <a:ext cx="169967" cy="75270"/>
            </a:xfrm>
            <a:custGeom>
              <a:avLst/>
              <a:gdLst/>
              <a:ahLst/>
              <a:cxnLst/>
              <a:rect l="l" t="t" r="r" b="b"/>
              <a:pathLst>
                <a:path w="8714" h="3859" extrusionOk="0">
                  <a:moveTo>
                    <a:pt x="8699" y="0"/>
                  </a:moveTo>
                  <a:lnTo>
                    <a:pt x="5910" y="29"/>
                  </a:lnTo>
                  <a:lnTo>
                    <a:pt x="3035" y="1633"/>
                  </a:lnTo>
                  <a:lnTo>
                    <a:pt x="1402" y="1965"/>
                  </a:lnTo>
                  <a:cubicBezTo>
                    <a:pt x="665" y="2095"/>
                    <a:pt x="102" y="2731"/>
                    <a:pt x="30" y="3497"/>
                  </a:cubicBezTo>
                  <a:lnTo>
                    <a:pt x="1" y="3858"/>
                  </a:lnTo>
                  <a:lnTo>
                    <a:pt x="8713" y="3815"/>
                  </a:lnTo>
                  <a:lnTo>
                    <a:pt x="86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213;p58">
              <a:extLst>
                <a:ext uri="{FF2B5EF4-FFF2-40B4-BE49-F238E27FC236}">
                  <a16:creationId xmlns:a16="http://schemas.microsoft.com/office/drawing/2014/main" id="{94DCF9BF-6C47-8E4D-693A-907B182DF243}"/>
                </a:ext>
              </a:extLst>
            </p:cNvPr>
            <p:cNvSpPr/>
            <p:nvPr/>
          </p:nvSpPr>
          <p:spPr>
            <a:xfrm>
              <a:off x="7610076" y="2650162"/>
              <a:ext cx="30174" cy="42540"/>
            </a:xfrm>
            <a:custGeom>
              <a:avLst/>
              <a:gdLst/>
              <a:ahLst/>
              <a:cxnLst/>
              <a:rect l="l" t="t" r="r" b="b"/>
              <a:pathLst>
                <a:path w="1547" h="2181" extrusionOk="0">
                  <a:moveTo>
                    <a:pt x="578" y="129"/>
                  </a:moveTo>
                  <a:cubicBezTo>
                    <a:pt x="622" y="129"/>
                    <a:pt x="723" y="143"/>
                    <a:pt x="809" y="201"/>
                  </a:cubicBezTo>
                  <a:cubicBezTo>
                    <a:pt x="1243" y="375"/>
                    <a:pt x="1055" y="1458"/>
                    <a:pt x="911" y="1978"/>
                  </a:cubicBezTo>
                  <a:cubicBezTo>
                    <a:pt x="376" y="1314"/>
                    <a:pt x="174" y="490"/>
                    <a:pt x="376" y="216"/>
                  </a:cubicBezTo>
                  <a:cubicBezTo>
                    <a:pt x="434" y="158"/>
                    <a:pt x="477" y="129"/>
                    <a:pt x="578" y="129"/>
                  </a:cubicBezTo>
                  <a:close/>
                  <a:moveTo>
                    <a:pt x="572" y="0"/>
                  </a:moveTo>
                  <a:cubicBezTo>
                    <a:pt x="404" y="0"/>
                    <a:pt x="309" y="85"/>
                    <a:pt x="260" y="143"/>
                  </a:cubicBezTo>
                  <a:cubicBezTo>
                    <a:pt x="0" y="519"/>
                    <a:pt x="304" y="1502"/>
                    <a:pt x="896" y="2166"/>
                  </a:cubicBezTo>
                  <a:cubicBezTo>
                    <a:pt x="911" y="2181"/>
                    <a:pt x="925" y="2181"/>
                    <a:pt x="954" y="2181"/>
                  </a:cubicBezTo>
                  <a:cubicBezTo>
                    <a:pt x="983" y="2181"/>
                    <a:pt x="1012" y="2166"/>
                    <a:pt x="1012" y="2137"/>
                  </a:cubicBezTo>
                  <a:cubicBezTo>
                    <a:pt x="1026" y="2065"/>
                    <a:pt x="1546" y="360"/>
                    <a:pt x="867" y="71"/>
                  </a:cubicBezTo>
                  <a:cubicBezTo>
                    <a:pt x="750" y="20"/>
                    <a:pt x="652"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214;p58">
              <a:extLst>
                <a:ext uri="{FF2B5EF4-FFF2-40B4-BE49-F238E27FC236}">
                  <a16:creationId xmlns:a16="http://schemas.microsoft.com/office/drawing/2014/main" id="{B7B7A79F-4BB6-667B-37F2-54E2EA078A56}"/>
                </a:ext>
              </a:extLst>
            </p:cNvPr>
            <p:cNvSpPr/>
            <p:nvPr/>
          </p:nvSpPr>
          <p:spPr>
            <a:xfrm>
              <a:off x="7626987" y="2674386"/>
              <a:ext cx="43984" cy="21143"/>
            </a:xfrm>
            <a:custGeom>
              <a:avLst/>
              <a:gdLst/>
              <a:ahLst/>
              <a:cxnLst/>
              <a:rect l="l" t="t" r="r" b="b"/>
              <a:pathLst>
                <a:path w="2255" h="1084" extrusionOk="0">
                  <a:moveTo>
                    <a:pt x="1611" y="126"/>
                  </a:moveTo>
                  <a:cubicBezTo>
                    <a:pt x="1717" y="126"/>
                    <a:pt x="1809" y="153"/>
                    <a:pt x="1879" y="216"/>
                  </a:cubicBezTo>
                  <a:cubicBezTo>
                    <a:pt x="2037" y="390"/>
                    <a:pt x="2095" y="505"/>
                    <a:pt x="2023" y="635"/>
                  </a:cubicBezTo>
                  <a:cubicBezTo>
                    <a:pt x="1909" y="825"/>
                    <a:pt x="1510" y="952"/>
                    <a:pt x="1016" y="952"/>
                  </a:cubicBezTo>
                  <a:cubicBezTo>
                    <a:pt x="757" y="952"/>
                    <a:pt x="471" y="917"/>
                    <a:pt x="188" y="838"/>
                  </a:cubicBezTo>
                  <a:cubicBezTo>
                    <a:pt x="535" y="560"/>
                    <a:pt x="1187" y="126"/>
                    <a:pt x="1611" y="126"/>
                  </a:cubicBezTo>
                  <a:close/>
                  <a:moveTo>
                    <a:pt x="1602" y="1"/>
                  </a:moveTo>
                  <a:cubicBezTo>
                    <a:pt x="973" y="1"/>
                    <a:pt x="62" y="776"/>
                    <a:pt x="15" y="823"/>
                  </a:cubicBezTo>
                  <a:cubicBezTo>
                    <a:pt x="0" y="823"/>
                    <a:pt x="0" y="852"/>
                    <a:pt x="0" y="866"/>
                  </a:cubicBezTo>
                  <a:cubicBezTo>
                    <a:pt x="0" y="910"/>
                    <a:pt x="15" y="924"/>
                    <a:pt x="29" y="924"/>
                  </a:cubicBezTo>
                  <a:cubicBezTo>
                    <a:pt x="361" y="1040"/>
                    <a:pt x="694" y="1083"/>
                    <a:pt x="1026" y="1083"/>
                  </a:cubicBezTo>
                  <a:cubicBezTo>
                    <a:pt x="1546" y="1083"/>
                    <a:pt x="1994" y="939"/>
                    <a:pt x="2124" y="708"/>
                  </a:cubicBezTo>
                  <a:cubicBezTo>
                    <a:pt x="2196" y="606"/>
                    <a:pt x="2254" y="404"/>
                    <a:pt x="1965" y="130"/>
                  </a:cubicBezTo>
                  <a:cubicBezTo>
                    <a:pt x="1866" y="38"/>
                    <a:pt x="1741" y="1"/>
                    <a:pt x="1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215;p58">
              <a:extLst>
                <a:ext uri="{FF2B5EF4-FFF2-40B4-BE49-F238E27FC236}">
                  <a16:creationId xmlns:a16="http://schemas.microsoft.com/office/drawing/2014/main" id="{0E312730-A8ED-04E6-181F-087B0C1B5003}"/>
                </a:ext>
              </a:extLst>
            </p:cNvPr>
            <p:cNvSpPr/>
            <p:nvPr/>
          </p:nvSpPr>
          <p:spPr>
            <a:xfrm>
              <a:off x="7535959" y="2735806"/>
              <a:ext cx="170240" cy="15799"/>
            </a:xfrm>
            <a:custGeom>
              <a:avLst/>
              <a:gdLst/>
              <a:ahLst/>
              <a:cxnLst/>
              <a:rect l="l" t="t" r="r" b="b"/>
              <a:pathLst>
                <a:path w="8728" h="810" extrusionOk="0">
                  <a:moveTo>
                    <a:pt x="8727" y="0"/>
                  </a:moveTo>
                  <a:lnTo>
                    <a:pt x="0" y="29"/>
                  </a:lnTo>
                  <a:lnTo>
                    <a:pt x="0" y="810"/>
                  </a:lnTo>
                  <a:lnTo>
                    <a:pt x="8727" y="781"/>
                  </a:lnTo>
                  <a:lnTo>
                    <a:pt x="8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216;p58">
              <a:extLst>
                <a:ext uri="{FF2B5EF4-FFF2-40B4-BE49-F238E27FC236}">
                  <a16:creationId xmlns:a16="http://schemas.microsoft.com/office/drawing/2014/main" id="{7693F04B-B2C4-35D5-1292-D6AA4DDAF26C}"/>
                </a:ext>
              </a:extLst>
            </p:cNvPr>
            <p:cNvSpPr/>
            <p:nvPr/>
          </p:nvSpPr>
          <p:spPr>
            <a:xfrm>
              <a:off x="7881463" y="2580531"/>
              <a:ext cx="45115" cy="117810"/>
            </a:xfrm>
            <a:custGeom>
              <a:avLst/>
              <a:gdLst/>
              <a:ahLst/>
              <a:cxnLst/>
              <a:rect l="l" t="t" r="r" b="b"/>
              <a:pathLst>
                <a:path w="2313" h="6040" extrusionOk="0">
                  <a:moveTo>
                    <a:pt x="2298" y="0"/>
                  </a:moveTo>
                  <a:lnTo>
                    <a:pt x="0" y="15"/>
                  </a:lnTo>
                  <a:lnTo>
                    <a:pt x="102" y="6040"/>
                  </a:lnTo>
                  <a:lnTo>
                    <a:pt x="2312" y="4869"/>
                  </a:lnTo>
                  <a:lnTo>
                    <a:pt x="2298"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217;p58">
              <a:extLst>
                <a:ext uri="{FF2B5EF4-FFF2-40B4-BE49-F238E27FC236}">
                  <a16:creationId xmlns:a16="http://schemas.microsoft.com/office/drawing/2014/main" id="{B533D357-6CB2-B54C-BA4F-82A0DCED7C27}"/>
                </a:ext>
              </a:extLst>
            </p:cNvPr>
            <p:cNvSpPr/>
            <p:nvPr/>
          </p:nvSpPr>
          <p:spPr>
            <a:xfrm>
              <a:off x="7875261" y="2675498"/>
              <a:ext cx="169108" cy="73007"/>
            </a:xfrm>
            <a:custGeom>
              <a:avLst/>
              <a:gdLst/>
              <a:ahLst/>
              <a:cxnLst/>
              <a:rect l="l" t="t" r="r" b="b"/>
              <a:pathLst>
                <a:path w="8670" h="3743" extrusionOk="0">
                  <a:moveTo>
                    <a:pt x="1" y="0"/>
                  </a:moveTo>
                  <a:lnTo>
                    <a:pt x="15" y="3743"/>
                  </a:lnTo>
                  <a:lnTo>
                    <a:pt x="8670" y="3699"/>
                  </a:lnTo>
                  <a:lnTo>
                    <a:pt x="8626" y="3367"/>
                  </a:lnTo>
                  <a:cubicBezTo>
                    <a:pt x="8554" y="2616"/>
                    <a:pt x="8020" y="2009"/>
                    <a:pt x="7268" y="1864"/>
                  </a:cubicBezTo>
                  <a:lnTo>
                    <a:pt x="5664" y="1561"/>
                  </a:lnTo>
                  <a:lnTo>
                    <a:pt x="2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218;p58">
              <a:extLst>
                <a:ext uri="{FF2B5EF4-FFF2-40B4-BE49-F238E27FC236}">
                  <a16:creationId xmlns:a16="http://schemas.microsoft.com/office/drawing/2014/main" id="{EEE8D6D9-3C42-4162-0E3E-FAA3F420DC49}"/>
                </a:ext>
              </a:extLst>
            </p:cNvPr>
            <p:cNvSpPr/>
            <p:nvPr/>
          </p:nvSpPr>
          <p:spPr>
            <a:xfrm>
              <a:off x="7845672" y="1957717"/>
              <a:ext cx="99495" cy="693871"/>
            </a:xfrm>
            <a:custGeom>
              <a:avLst/>
              <a:gdLst/>
              <a:ahLst/>
              <a:cxnLst/>
              <a:rect l="l" t="t" r="r" b="b"/>
              <a:pathLst>
                <a:path w="5101" h="35574" extrusionOk="0">
                  <a:moveTo>
                    <a:pt x="0" y="0"/>
                  </a:moveTo>
                  <a:lnTo>
                    <a:pt x="1388" y="35573"/>
                  </a:lnTo>
                  <a:lnTo>
                    <a:pt x="4508" y="35559"/>
                  </a:lnTo>
                  <a:lnTo>
                    <a:pt x="5101" y="159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219;p58">
              <a:extLst>
                <a:ext uri="{FF2B5EF4-FFF2-40B4-BE49-F238E27FC236}">
                  <a16:creationId xmlns:a16="http://schemas.microsoft.com/office/drawing/2014/main" id="{BEBD25A8-D48A-1F45-83C4-5A1AAB708FDE}"/>
                </a:ext>
              </a:extLst>
            </p:cNvPr>
            <p:cNvSpPr/>
            <p:nvPr/>
          </p:nvSpPr>
          <p:spPr>
            <a:xfrm>
              <a:off x="7941771" y="2648738"/>
              <a:ext cx="29882" cy="42560"/>
            </a:xfrm>
            <a:custGeom>
              <a:avLst/>
              <a:gdLst/>
              <a:ahLst/>
              <a:cxnLst/>
              <a:rect l="l" t="t" r="r" b="b"/>
              <a:pathLst>
                <a:path w="1532" h="2182" extrusionOk="0">
                  <a:moveTo>
                    <a:pt x="954" y="130"/>
                  </a:moveTo>
                  <a:cubicBezTo>
                    <a:pt x="1055" y="130"/>
                    <a:pt x="1099" y="159"/>
                    <a:pt x="1142" y="216"/>
                  </a:cubicBezTo>
                  <a:cubicBezTo>
                    <a:pt x="1359" y="505"/>
                    <a:pt x="1156" y="1315"/>
                    <a:pt x="622" y="1994"/>
                  </a:cubicBezTo>
                  <a:cubicBezTo>
                    <a:pt x="477" y="1459"/>
                    <a:pt x="275" y="404"/>
                    <a:pt x="708" y="202"/>
                  </a:cubicBezTo>
                  <a:cubicBezTo>
                    <a:pt x="810" y="144"/>
                    <a:pt x="882" y="130"/>
                    <a:pt x="954" y="130"/>
                  </a:cubicBezTo>
                  <a:close/>
                  <a:moveTo>
                    <a:pt x="960" y="1"/>
                  </a:moveTo>
                  <a:cubicBezTo>
                    <a:pt x="880" y="1"/>
                    <a:pt x="782" y="20"/>
                    <a:pt x="665" y="72"/>
                  </a:cubicBezTo>
                  <a:cubicBezTo>
                    <a:pt x="0" y="361"/>
                    <a:pt x="521" y="2066"/>
                    <a:pt x="549" y="2138"/>
                  </a:cubicBezTo>
                  <a:cubicBezTo>
                    <a:pt x="549" y="2167"/>
                    <a:pt x="564" y="2181"/>
                    <a:pt x="593" y="2181"/>
                  </a:cubicBezTo>
                  <a:cubicBezTo>
                    <a:pt x="622" y="2181"/>
                    <a:pt x="636" y="2167"/>
                    <a:pt x="651" y="2167"/>
                  </a:cubicBezTo>
                  <a:cubicBezTo>
                    <a:pt x="1243" y="1502"/>
                    <a:pt x="1532" y="520"/>
                    <a:pt x="1272" y="144"/>
                  </a:cubicBezTo>
                  <a:cubicBezTo>
                    <a:pt x="1223" y="86"/>
                    <a:pt x="1128" y="1"/>
                    <a:pt x="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220;p58">
              <a:extLst>
                <a:ext uri="{FF2B5EF4-FFF2-40B4-BE49-F238E27FC236}">
                  <a16:creationId xmlns:a16="http://schemas.microsoft.com/office/drawing/2014/main" id="{CC6E28AF-BCB9-D799-0281-6A78E904F22B}"/>
                </a:ext>
              </a:extLst>
            </p:cNvPr>
            <p:cNvSpPr/>
            <p:nvPr/>
          </p:nvSpPr>
          <p:spPr>
            <a:xfrm>
              <a:off x="7910778" y="2672963"/>
              <a:ext cx="43984" cy="21143"/>
            </a:xfrm>
            <a:custGeom>
              <a:avLst/>
              <a:gdLst/>
              <a:ahLst/>
              <a:cxnLst/>
              <a:rect l="l" t="t" r="r" b="b"/>
              <a:pathLst>
                <a:path w="2255" h="1084" extrusionOk="0">
                  <a:moveTo>
                    <a:pt x="650" y="145"/>
                  </a:moveTo>
                  <a:cubicBezTo>
                    <a:pt x="1084" y="145"/>
                    <a:pt x="1734" y="564"/>
                    <a:pt x="2081" y="838"/>
                  </a:cubicBezTo>
                  <a:cubicBezTo>
                    <a:pt x="1784" y="925"/>
                    <a:pt x="1489" y="963"/>
                    <a:pt x="1223" y="963"/>
                  </a:cubicBezTo>
                  <a:cubicBezTo>
                    <a:pt x="739" y="963"/>
                    <a:pt x="353" y="837"/>
                    <a:pt x="231" y="651"/>
                  </a:cubicBezTo>
                  <a:cubicBezTo>
                    <a:pt x="159" y="535"/>
                    <a:pt x="217" y="405"/>
                    <a:pt x="376" y="246"/>
                  </a:cubicBezTo>
                  <a:cubicBezTo>
                    <a:pt x="448" y="188"/>
                    <a:pt x="549" y="145"/>
                    <a:pt x="650" y="145"/>
                  </a:cubicBezTo>
                  <a:close/>
                  <a:moveTo>
                    <a:pt x="657" y="0"/>
                  </a:moveTo>
                  <a:cubicBezTo>
                    <a:pt x="516" y="0"/>
                    <a:pt x="389" y="38"/>
                    <a:pt x="289" y="130"/>
                  </a:cubicBezTo>
                  <a:cubicBezTo>
                    <a:pt x="0" y="405"/>
                    <a:pt x="72" y="607"/>
                    <a:pt x="130" y="708"/>
                  </a:cubicBezTo>
                  <a:cubicBezTo>
                    <a:pt x="275" y="968"/>
                    <a:pt x="708" y="1084"/>
                    <a:pt x="1214" y="1084"/>
                  </a:cubicBezTo>
                  <a:cubicBezTo>
                    <a:pt x="1532" y="1084"/>
                    <a:pt x="1893" y="1041"/>
                    <a:pt x="2225" y="911"/>
                  </a:cubicBezTo>
                  <a:cubicBezTo>
                    <a:pt x="2240" y="896"/>
                    <a:pt x="2254" y="867"/>
                    <a:pt x="2254" y="853"/>
                  </a:cubicBezTo>
                  <a:cubicBezTo>
                    <a:pt x="2254" y="838"/>
                    <a:pt x="2254" y="824"/>
                    <a:pt x="2240" y="795"/>
                  </a:cubicBezTo>
                  <a:cubicBezTo>
                    <a:pt x="2192" y="760"/>
                    <a:pt x="1286" y="0"/>
                    <a:pt x="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221;p58">
              <a:extLst>
                <a:ext uri="{FF2B5EF4-FFF2-40B4-BE49-F238E27FC236}">
                  <a16:creationId xmlns:a16="http://schemas.microsoft.com/office/drawing/2014/main" id="{A684E136-61DA-8C22-0315-03914ABF89FD}"/>
                </a:ext>
              </a:extLst>
            </p:cNvPr>
            <p:cNvSpPr/>
            <p:nvPr/>
          </p:nvSpPr>
          <p:spPr>
            <a:xfrm>
              <a:off x="7874422" y="2734109"/>
              <a:ext cx="170240" cy="15799"/>
            </a:xfrm>
            <a:custGeom>
              <a:avLst/>
              <a:gdLst/>
              <a:ahLst/>
              <a:cxnLst/>
              <a:rect l="l" t="t" r="r" b="b"/>
              <a:pathLst>
                <a:path w="8728" h="810" extrusionOk="0">
                  <a:moveTo>
                    <a:pt x="8727" y="1"/>
                  </a:moveTo>
                  <a:lnTo>
                    <a:pt x="0" y="44"/>
                  </a:lnTo>
                  <a:lnTo>
                    <a:pt x="15" y="810"/>
                  </a:lnTo>
                  <a:lnTo>
                    <a:pt x="8727" y="766"/>
                  </a:lnTo>
                  <a:lnTo>
                    <a:pt x="8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222;p58">
              <a:extLst>
                <a:ext uri="{FF2B5EF4-FFF2-40B4-BE49-F238E27FC236}">
                  <a16:creationId xmlns:a16="http://schemas.microsoft.com/office/drawing/2014/main" id="{9CE5793D-95B2-1B7B-C272-12B8E794EB66}"/>
                </a:ext>
              </a:extLst>
            </p:cNvPr>
            <p:cNvSpPr/>
            <p:nvPr/>
          </p:nvSpPr>
          <p:spPr>
            <a:xfrm>
              <a:off x="7728430" y="1883601"/>
              <a:ext cx="217305" cy="105990"/>
            </a:xfrm>
            <a:custGeom>
              <a:avLst/>
              <a:gdLst/>
              <a:ahLst/>
              <a:cxnLst/>
              <a:rect l="l" t="t" r="r" b="b"/>
              <a:pathLst>
                <a:path w="11141" h="5434" extrusionOk="0">
                  <a:moveTo>
                    <a:pt x="11141" y="0"/>
                  </a:moveTo>
                  <a:lnTo>
                    <a:pt x="405" y="448"/>
                  </a:lnTo>
                  <a:lnTo>
                    <a:pt x="1" y="5433"/>
                  </a:lnTo>
                  <a:lnTo>
                    <a:pt x="11112" y="5390"/>
                  </a:lnTo>
                  <a:lnTo>
                    <a:pt x="111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223;p58">
              <a:extLst>
                <a:ext uri="{FF2B5EF4-FFF2-40B4-BE49-F238E27FC236}">
                  <a16:creationId xmlns:a16="http://schemas.microsoft.com/office/drawing/2014/main" id="{86AC44A6-8A06-6506-3B72-0495C06AB272}"/>
                </a:ext>
              </a:extLst>
            </p:cNvPr>
            <p:cNvSpPr/>
            <p:nvPr/>
          </p:nvSpPr>
          <p:spPr>
            <a:xfrm>
              <a:off x="7824256" y="1928129"/>
              <a:ext cx="1716" cy="61168"/>
            </a:xfrm>
            <a:custGeom>
              <a:avLst/>
              <a:gdLst/>
              <a:ahLst/>
              <a:cxnLst/>
              <a:rect l="l" t="t" r="r" b="b"/>
              <a:pathLst>
                <a:path w="88" h="3136" extrusionOk="0">
                  <a:moveTo>
                    <a:pt x="0" y="0"/>
                  </a:moveTo>
                  <a:lnTo>
                    <a:pt x="15" y="3136"/>
                  </a:lnTo>
                  <a:lnTo>
                    <a:pt x="87" y="3136"/>
                  </a:lnTo>
                  <a:lnTo>
                    <a:pt x="73"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224;p58">
              <a:extLst>
                <a:ext uri="{FF2B5EF4-FFF2-40B4-BE49-F238E27FC236}">
                  <a16:creationId xmlns:a16="http://schemas.microsoft.com/office/drawing/2014/main" id="{6D2EFC45-50E4-3FFB-A781-9473B84506F0}"/>
                </a:ext>
              </a:extLst>
            </p:cNvPr>
            <p:cNvSpPr/>
            <p:nvPr/>
          </p:nvSpPr>
          <p:spPr>
            <a:xfrm>
              <a:off x="7734360" y="1902754"/>
              <a:ext cx="176442" cy="8758"/>
            </a:xfrm>
            <a:custGeom>
              <a:avLst/>
              <a:gdLst/>
              <a:ahLst/>
              <a:cxnLst/>
              <a:rect l="l" t="t" r="r" b="b"/>
              <a:pathLst>
                <a:path w="9046" h="449" extrusionOk="0">
                  <a:moveTo>
                    <a:pt x="9045" y="1"/>
                  </a:moveTo>
                  <a:lnTo>
                    <a:pt x="0" y="391"/>
                  </a:lnTo>
                  <a:lnTo>
                    <a:pt x="0" y="449"/>
                  </a:lnTo>
                  <a:lnTo>
                    <a:pt x="9045" y="73"/>
                  </a:lnTo>
                  <a:lnTo>
                    <a:pt x="9045"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225;p58">
              <a:extLst>
                <a:ext uri="{FF2B5EF4-FFF2-40B4-BE49-F238E27FC236}">
                  <a16:creationId xmlns:a16="http://schemas.microsoft.com/office/drawing/2014/main" id="{988E73CA-7622-C96C-C6B8-DA0D40AA3689}"/>
                </a:ext>
              </a:extLst>
            </p:cNvPr>
            <p:cNvSpPr/>
            <p:nvPr/>
          </p:nvSpPr>
          <p:spPr>
            <a:xfrm>
              <a:off x="7885130" y="1883601"/>
              <a:ext cx="60602" cy="52429"/>
            </a:xfrm>
            <a:custGeom>
              <a:avLst/>
              <a:gdLst/>
              <a:ahLst/>
              <a:cxnLst/>
              <a:rect l="l" t="t" r="r" b="b"/>
              <a:pathLst>
                <a:path w="3107" h="2688" extrusionOk="0">
                  <a:moveTo>
                    <a:pt x="3107" y="0"/>
                  </a:moveTo>
                  <a:lnTo>
                    <a:pt x="72" y="130"/>
                  </a:lnTo>
                  <a:cubicBezTo>
                    <a:pt x="72" y="130"/>
                    <a:pt x="0" y="2226"/>
                    <a:pt x="3063" y="2688"/>
                  </a:cubicBezTo>
                  <a:lnTo>
                    <a:pt x="3107"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226;p58">
              <a:extLst>
                <a:ext uri="{FF2B5EF4-FFF2-40B4-BE49-F238E27FC236}">
                  <a16:creationId xmlns:a16="http://schemas.microsoft.com/office/drawing/2014/main" id="{61171BB9-1A78-E6AE-C892-0E5ADB9F11DE}"/>
                </a:ext>
              </a:extLst>
            </p:cNvPr>
            <p:cNvSpPr/>
            <p:nvPr/>
          </p:nvSpPr>
          <p:spPr>
            <a:xfrm>
              <a:off x="7736329" y="1574729"/>
              <a:ext cx="233358" cy="317639"/>
            </a:xfrm>
            <a:custGeom>
              <a:avLst/>
              <a:gdLst/>
              <a:ahLst/>
              <a:cxnLst/>
              <a:rect l="l" t="t" r="r" b="b"/>
              <a:pathLst>
                <a:path w="11964" h="16285" extrusionOk="0">
                  <a:moveTo>
                    <a:pt x="795" y="1"/>
                  </a:moveTo>
                  <a:lnTo>
                    <a:pt x="0" y="16284"/>
                  </a:lnTo>
                  <a:lnTo>
                    <a:pt x="10736" y="15836"/>
                  </a:lnTo>
                  <a:lnTo>
                    <a:pt x="11964" y="579"/>
                  </a:lnTo>
                  <a:lnTo>
                    <a:pt x="7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227;p58">
              <a:extLst>
                <a:ext uri="{FF2B5EF4-FFF2-40B4-BE49-F238E27FC236}">
                  <a16:creationId xmlns:a16="http://schemas.microsoft.com/office/drawing/2014/main" id="{3BED161B-0CA4-B5A3-8CFB-37B54AF1558A}"/>
                </a:ext>
              </a:extLst>
            </p:cNvPr>
            <p:cNvSpPr/>
            <p:nvPr/>
          </p:nvSpPr>
          <p:spPr>
            <a:xfrm>
              <a:off x="7944580" y="1676464"/>
              <a:ext cx="16930" cy="132205"/>
            </a:xfrm>
            <a:custGeom>
              <a:avLst/>
              <a:gdLst/>
              <a:ahLst/>
              <a:cxnLst/>
              <a:rect l="l" t="t" r="r" b="b"/>
              <a:pathLst>
                <a:path w="868" h="6778" extrusionOk="0">
                  <a:moveTo>
                    <a:pt x="1" y="1"/>
                  </a:moveTo>
                  <a:lnTo>
                    <a:pt x="362" y="6777"/>
                  </a:lnTo>
                  <a:lnTo>
                    <a:pt x="868" y="579"/>
                  </a:lnTo>
                  <a:lnTo>
                    <a:pt x="1"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228;p58">
              <a:extLst>
                <a:ext uri="{FF2B5EF4-FFF2-40B4-BE49-F238E27FC236}">
                  <a16:creationId xmlns:a16="http://schemas.microsoft.com/office/drawing/2014/main" id="{EAD23DB5-7F81-1306-D9BF-FBB8FD812D7E}"/>
                </a:ext>
              </a:extLst>
            </p:cNvPr>
            <p:cNvSpPr/>
            <p:nvPr/>
          </p:nvSpPr>
          <p:spPr>
            <a:xfrm>
              <a:off x="7379259" y="1379432"/>
              <a:ext cx="75835" cy="49055"/>
            </a:xfrm>
            <a:custGeom>
              <a:avLst/>
              <a:gdLst/>
              <a:ahLst/>
              <a:cxnLst/>
              <a:rect l="l" t="t" r="r" b="b"/>
              <a:pathLst>
                <a:path w="3888" h="2515" extrusionOk="0">
                  <a:moveTo>
                    <a:pt x="547" y="0"/>
                  </a:moveTo>
                  <a:cubicBezTo>
                    <a:pt x="443" y="0"/>
                    <a:pt x="339" y="33"/>
                    <a:pt x="246" y="102"/>
                  </a:cubicBezTo>
                  <a:cubicBezTo>
                    <a:pt x="1" y="290"/>
                    <a:pt x="1" y="694"/>
                    <a:pt x="275" y="868"/>
                  </a:cubicBezTo>
                  <a:lnTo>
                    <a:pt x="2472" y="2515"/>
                  </a:lnTo>
                  <a:cubicBezTo>
                    <a:pt x="2472" y="2515"/>
                    <a:pt x="3815" y="2240"/>
                    <a:pt x="3887" y="2197"/>
                  </a:cubicBezTo>
                  <a:cubicBezTo>
                    <a:pt x="3887" y="2197"/>
                    <a:pt x="1619" y="622"/>
                    <a:pt x="810" y="73"/>
                  </a:cubicBezTo>
                  <a:cubicBezTo>
                    <a:pt x="729" y="25"/>
                    <a:pt x="638" y="0"/>
                    <a:pt x="547"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229;p58">
              <a:extLst>
                <a:ext uri="{FF2B5EF4-FFF2-40B4-BE49-F238E27FC236}">
                  <a16:creationId xmlns:a16="http://schemas.microsoft.com/office/drawing/2014/main" id="{DCEDB670-B996-AC52-6E82-CA0C4202FF94}"/>
                </a:ext>
              </a:extLst>
            </p:cNvPr>
            <p:cNvSpPr/>
            <p:nvPr/>
          </p:nvSpPr>
          <p:spPr>
            <a:xfrm>
              <a:off x="7374188" y="1413818"/>
              <a:ext cx="111335" cy="59705"/>
            </a:xfrm>
            <a:custGeom>
              <a:avLst/>
              <a:gdLst/>
              <a:ahLst/>
              <a:cxnLst/>
              <a:rect l="l" t="t" r="r" b="b"/>
              <a:pathLst>
                <a:path w="5708" h="3061" extrusionOk="0">
                  <a:moveTo>
                    <a:pt x="2457" y="0"/>
                  </a:moveTo>
                  <a:cubicBezTo>
                    <a:pt x="2457" y="0"/>
                    <a:pt x="1" y="810"/>
                    <a:pt x="781" y="1850"/>
                  </a:cubicBezTo>
                  <a:cubicBezTo>
                    <a:pt x="1347" y="2615"/>
                    <a:pt x="1738" y="3060"/>
                    <a:pt x="2620" y="3060"/>
                  </a:cubicBezTo>
                  <a:cubicBezTo>
                    <a:pt x="2955" y="3060"/>
                    <a:pt x="3361" y="2996"/>
                    <a:pt x="3873" y="2861"/>
                  </a:cubicBezTo>
                  <a:cubicBezTo>
                    <a:pt x="5708" y="2399"/>
                    <a:pt x="4986" y="1084"/>
                    <a:pt x="4986" y="1084"/>
                  </a:cubicBezTo>
                  <a:lnTo>
                    <a:pt x="4147" y="434"/>
                  </a:lnTo>
                  <a:lnTo>
                    <a:pt x="2457"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230;p58">
              <a:extLst>
                <a:ext uri="{FF2B5EF4-FFF2-40B4-BE49-F238E27FC236}">
                  <a16:creationId xmlns:a16="http://schemas.microsoft.com/office/drawing/2014/main" id="{67479B0D-FAB9-7AEF-60FB-88D6FD9ACF61}"/>
                </a:ext>
              </a:extLst>
            </p:cNvPr>
            <p:cNvSpPr/>
            <p:nvPr/>
          </p:nvSpPr>
          <p:spPr>
            <a:xfrm>
              <a:off x="7447174" y="1434961"/>
              <a:ext cx="56682" cy="76674"/>
            </a:xfrm>
            <a:custGeom>
              <a:avLst/>
              <a:gdLst/>
              <a:ahLst/>
              <a:cxnLst/>
              <a:rect l="l" t="t" r="r" b="b"/>
              <a:pathLst>
                <a:path w="2906" h="3931" extrusionOk="0">
                  <a:moveTo>
                    <a:pt x="1244" y="0"/>
                  </a:moveTo>
                  <a:lnTo>
                    <a:pt x="1" y="1286"/>
                  </a:lnTo>
                  <a:lnTo>
                    <a:pt x="2154" y="3930"/>
                  </a:lnTo>
                  <a:lnTo>
                    <a:pt x="2905" y="1835"/>
                  </a:lnTo>
                  <a:lnTo>
                    <a:pt x="1244"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231;p58">
              <a:extLst>
                <a:ext uri="{FF2B5EF4-FFF2-40B4-BE49-F238E27FC236}">
                  <a16:creationId xmlns:a16="http://schemas.microsoft.com/office/drawing/2014/main" id="{B1B57A76-78E8-5BCB-4B39-02754ABD8AE1}"/>
                </a:ext>
              </a:extLst>
            </p:cNvPr>
            <p:cNvSpPr/>
            <p:nvPr/>
          </p:nvSpPr>
          <p:spPr>
            <a:xfrm>
              <a:off x="7469156" y="1456649"/>
              <a:ext cx="294818" cy="205466"/>
            </a:xfrm>
            <a:custGeom>
              <a:avLst/>
              <a:gdLst/>
              <a:ahLst/>
              <a:cxnLst/>
              <a:rect l="l" t="t" r="r" b="b"/>
              <a:pathLst>
                <a:path w="15115" h="10534" extrusionOk="0">
                  <a:moveTo>
                    <a:pt x="1475" y="1"/>
                  </a:moveTo>
                  <a:lnTo>
                    <a:pt x="1" y="2818"/>
                  </a:lnTo>
                  <a:lnTo>
                    <a:pt x="5607" y="9378"/>
                  </a:lnTo>
                  <a:cubicBezTo>
                    <a:pt x="6012" y="9912"/>
                    <a:pt x="6647" y="10245"/>
                    <a:pt x="7312" y="10259"/>
                  </a:cubicBezTo>
                  <a:lnTo>
                    <a:pt x="15114" y="10534"/>
                  </a:lnTo>
                  <a:lnTo>
                    <a:pt x="14493" y="6055"/>
                  </a:lnTo>
                  <a:lnTo>
                    <a:pt x="7948" y="6358"/>
                  </a:lnTo>
                  <a:lnTo>
                    <a:pt x="1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232;p58">
              <a:extLst>
                <a:ext uri="{FF2B5EF4-FFF2-40B4-BE49-F238E27FC236}">
                  <a16:creationId xmlns:a16="http://schemas.microsoft.com/office/drawing/2014/main" id="{2CF2A378-2AAA-44EB-92A0-89A963FE52BE}"/>
                </a:ext>
              </a:extLst>
            </p:cNvPr>
            <p:cNvSpPr/>
            <p:nvPr/>
          </p:nvSpPr>
          <p:spPr>
            <a:xfrm>
              <a:off x="7635725" y="1643775"/>
              <a:ext cx="112739" cy="18335"/>
            </a:xfrm>
            <a:custGeom>
              <a:avLst/>
              <a:gdLst/>
              <a:ahLst/>
              <a:cxnLst/>
              <a:rect l="l" t="t" r="r" b="b"/>
              <a:pathLst>
                <a:path w="5780" h="940" extrusionOk="0">
                  <a:moveTo>
                    <a:pt x="5780" y="1"/>
                  </a:moveTo>
                  <a:lnTo>
                    <a:pt x="0" y="709"/>
                  </a:lnTo>
                  <a:lnTo>
                    <a:pt x="5736" y="940"/>
                  </a:lnTo>
                  <a:cubicBezTo>
                    <a:pt x="5736" y="896"/>
                    <a:pt x="5780" y="1"/>
                    <a:pt x="578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233;p58">
              <a:extLst>
                <a:ext uri="{FF2B5EF4-FFF2-40B4-BE49-F238E27FC236}">
                  <a16:creationId xmlns:a16="http://schemas.microsoft.com/office/drawing/2014/main" id="{3CFA04F3-7C56-5B7E-3935-35391BB965DD}"/>
                </a:ext>
              </a:extLst>
            </p:cNvPr>
            <p:cNvSpPr/>
            <p:nvPr/>
          </p:nvSpPr>
          <p:spPr>
            <a:xfrm>
              <a:off x="7623593" y="1580093"/>
              <a:ext cx="23426" cy="23406"/>
            </a:xfrm>
            <a:custGeom>
              <a:avLst/>
              <a:gdLst/>
              <a:ahLst/>
              <a:cxnLst/>
              <a:rect l="l" t="t" r="r" b="b"/>
              <a:pathLst>
                <a:path w="1201" h="1200" extrusionOk="0">
                  <a:moveTo>
                    <a:pt x="44" y="0"/>
                  </a:moveTo>
                  <a:lnTo>
                    <a:pt x="1" y="43"/>
                  </a:lnTo>
                  <a:lnTo>
                    <a:pt x="1142" y="1199"/>
                  </a:lnTo>
                  <a:lnTo>
                    <a:pt x="1200" y="1156"/>
                  </a:lnTo>
                  <a:lnTo>
                    <a:pt x="44"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234;p58">
              <a:extLst>
                <a:ext uri="{FF2B5EF4-FFF2-40B4-BE49-F238E27FC236}">
                  <a16:creationId xmlns:a16="http://schemas.microsoft.com/office/drawing/2014/main" id="{41692B11-DB71-3D5E-A825-8B13A04E580E}"/>
                </a:ext>
              </a:extLst>
            </p:cNvPr>
            <p:cNvSpPr/>
            <p:nvPr/>
          </p:nvSpPr>
          <p:spPr>
            <a:xfrm>
              <a:off x="7907385" y="1831173"/>
              <a:ext cx="85139" cy="78937"/>
            </a:xfrm>
            <a:custGeom>
              <a:avLst/>
              <a:gdLst/>
              <a:ahLst/>
              <a:cxnLst/>
              <a:rect l="l" t="t" r="r" b="b"/>
              <a:pathLst>
                <a:path w="4365" h="4047" extrusionOk="0">
                  <a:moveTo>
                    <a:pt x="2135" y="1"/>
                  </a:moveTo>
                  <a:cubicBezTo>
                    <a:pt x="2127" y="1"/>
                    <a:pt x="2118" y="1"/>
                    <a:pt x="2110" y="1"/>
                  </a:cubicBezTo>
                  <a:cubicBezTo>
                    <a:pt x="1027" y="1"/>
                    <a:pt x="1" y="1012"/>
                    <a:pt x="1" y="2096"/>
                  </a:cubicBezTo>
                  <a:cubicBezTo>
                    <a:pt x="15" y="3180"/>
                    <a:pt x="882" y="4047"/>
                    <a:pt x="1966" y="4047"/>
                  </a:cubicBezTo>
                  <a:cubicBezTo>
                    <a:pt x="3049" y="4032"/>
                    <a:pt x="4364" y="3093"/>
                    <a:pt x="4364" y="2009"/>
                  </a:cubicBezTo>
                  <a:cubicBezTo>
                    <a:pt x="4364" y="934"/>
                    <a:pt x="3212" y="1"/>
                    <a:pt x="2135"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235;p58">
              <a:extLst>
                <a:ext uri="{FF2B5EF4-FFF2-40B4-BE49-F238E27FC236}">
                  <a16:creationId xmlns:a16="http://schemas.microsoft.com/office/drawing/2014/main" id="{D04D8386-1A7B-E9C6-1CF2-3C211DA6B41A}"/>
                </a:ext>
              </a:extLst>
            </p:cNvPr>
            <p:cNvSpPr/>
            <p:nvPr/>
          </p:nvSpPr>
          <p:spPr>
            <a:xfrm>
              <a:off x="7931063" y="1801877"/>
              <a:ext cx="100061" cy="56389"/>
            </a:xfrm>
            <a:custGeom>
              <a:avLst/>
              <a:gdLst/>
              <a:ahLst/>
              <a:cxnLst/>
              <a:rect l="l" t="t" r="r" b="b"/>
              <a:pathLst>
                <a:path w="5130" h="2891" extrusionOk="0">
                  <a:moveTo>
                    <a:pt x="4248" y="0"/>
                  </a:moveTo>
                  <a:lnTo>
                    <a:pt x="0" y="1720"/>
                  </a:lnTo>
                  <a:lnTo>
                    <a:pt x="1763" y="2890"/>
                  </a:lnTo>
                  <a:cubicBezTo>
                    <a:pt x="1763" y="2890"/>
                    <a:pt x="4971" y="1763"/>
                    <a:pt x="5057" y="1705"/>
                  </a:cubicBezTo>
                  <a:cubicBezTo>
                    <a:pt x="5130" y="1604"/>
                    <a:pt x="4248" y="0"/>
                    <a:pt x="4248"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236;p58">
              <a:extLst>
                <a:ext uri="{FF2B5EF4-FFF2-40B4-BE49-F238E27FC236}">
                  <a16:creationId xmlns:a16="http://schemas.microsoft.com/office/drawing/2014/main" id="{C3D9CF99-4A2C-A092-F7F0-5198EB9D946F}"/>
                </a:ext>
              </a:extLst>
            </p:cNvPr>
            <p:cNvSpPr/>
            <p:nvPr/>
          </p:nvSpPr>
          <p:spPr>
            <a:xfrm>
              <a:off x="7944580" y="1586003"/>
              <a:ext cx="238176" cy="273109"/>
            </a:xfrm>
            <a:custGeom>
              <a:avLst/>
              <a:gdLst/>
              <a:ahLst/>
              <a:cxnLst/>
              <a:rect l="l" t="t" r="r" b="b"/>
              <a:pathLst>
                <a:path w="12211" h="14002" extrusionOk="0">
                  <a:moveTo>
                    <a:pt x="1287" y="1"/>
                  </a:moveTo>
                  <a:lnTo>
                    <a:pt x="1" y="4639"/>
                  </a:lnTo>
                  <a:lnTo>
                    <a:pt x="6127" y="8699"/>
                  </a:lnTo>
                  <a:lnTo>
                    <a:pt x="1085" y="11126"/>
                  </a:lnTo>
                  <a:lnTo>
                    <a:pt x="3396" y="14001"/>
                  </a:lnTo>
                  <a:lnTo>
                    <a:pt x="10043" y="11083"/>
                  </a:lnTo>
                  <a:cubicBezTo>
                    <a:pt x="11704" y="10765"/>
                    <a:pt x="12210" y="8626"/>
                    <a:pt x="10881" y="7601"/>
                  </a:cubicBezTo>
                  <a:lnTo>
                    <a:pt x="1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237;p58">
              <a:extLst>
                <a:ext uri="{FF2B5EF4-FFF2-40B4-BE49-F238E27FC236}">
                  <a16:creationId xmlns:a16="http://schemas.microsoft.com/office/drawing/2014/main" id="{52DA322D-D887-7EAF-03FC-565E9FCE1380}"/>
                </a:ext>
              </a:extLst>
            </p:cNvPr>
            <p:cNvSpPr/>
            <p:nvPr/>
          </p:nvSpPr>
          <p:spPr>
            <a:xfrm>
              <a:off x="8064084" y="1755086"/>
              <a:ext cx="36650" cy="1443"/>
            </a:xfrm>
            <a:custGeom>
              <a:avLst/>
              <a:gdLst/>
              <a:ahLst/>
              <a:cxnLst/>
              <a:rect l="l" t="t" r="r" b="b"/>
              <a:pathLst>
                <a:path w="1879" h="74" extrusionOk="0">
                  <a:moveTo>
                    <a:pt x="1879" y="1"/>
                  </a:moveTo>
                  <a:lnTo>
                    <a:pt x="0" y="15"/>
                  </a:lnTo>
                  <a:lnTo>
                    <a:pt x="0" y="73"/>
                  </a:lnTo>
                  <a:lnTo>
                    <a:pt x="1879" y="73"/>
                  </a:lnTo>
                  <a:lnTo>
                    <a:pt x="1879"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238;p58">
              <a:extLst>
                <a:ext uri="{FF2B5EF4-FFF2-40B4-BE49-F238E27FC236}">
                  <a16:creationId xmlns:a16="http://schemas.microsoft.com/office/drawing/2014/main" id="{B5FD5BCB-B1E9-F9E1-5609-9B1022EE12AA}"/>
                </a:ext>
              </a:extLst>
            </p:cNvPr>
            <p:cNvSpPr/>
            <p:nvPr/>
          </p:nvSpPr>
          <p:spPr>
            <a:xfrm>
              <a:off x="7823125" y="1501451"/>
              <a:ext cx="66532" cy="111920"/>
            </a:xfrm>
            <a:custGeom>
              <a:avLst/>
              <a:gdLst/>
              <a:ahLst/>
              <a:cxnLst/>
              <a:rect l="l" t="t" r="r" b="b"/>
              <a:pathLst>
                <a:path w="3411" h="5738" extrusionOk="0">
                  <a:moveTo>
                    <a:pt x="3396" y="1"/>
                  </a:moveTo>
                  <a:lnTo>
                    <a:pt x="1" y="15"/>
                  </a:lnTo>
                  <a:lnTo>
                    <a:pt x="15" y="4047"/>
                  </a:lnTo>
                  <a:cubicBezTo>
                    <a:pt x="15" y="4986"/>
                    <a:pt x="781" y="5737"/>
                    <a:pt x="1720" y="5737"/>
                  </a:cubicBezTo>
                  <a:cubicBezTo>
                    <a:pt x="2645" y="5723"/>
                    <a:pt x="3410" y="4971"/>
                    <a:pt x="3410" y="4032"/>
                  </a:cubicBezTo>
                  <a:lnTo>
                    <a:pt x="3396" y="1"/>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239;p58">
              <a:extLst>
                <a:ext uri="{FF2B5EF4-FFF2-40B4-BE49-F238E27FC236}">
                  <a16:creationId xmlns:a16="http://schemas.microsoft.com/office/drawing/2014/main" id="{F929EFE7-0902-63F8-9222-99FEC7D6773C}"/>
                </a:ext>
              </a:extLst>
            </p:cNvPr>
            <p:cNvSpPr/>
            <p:nvPr/>
          </p:nvSpPr>
          <p:spPr>
            <a:xfrm>
              <a:off x="7823125" y="1485106"/>
              <a:ext cx="68228" cy="74880"/>
            </a:xfrm>
            <a:custGeom>
              <a:avLst/>
              <a:gdLst/>
              <a:ahLst/>
              <a:cxnLst/>
              <a:rect l="l" t="t" r="r" b="b"/>
              <a:pathLst>
                <a:path w="3498" h="3839" extrusionOk="0">
                  <a:moveTo>
                    <a:pt x="3497" y="1"/>
                  </a:moveTo>
                  <a:lnTo>
                    <a:pt x="1" y="1807"/>
                  </a:lnTo>
                  <a:lnTo>
                    <a:pt x="1" y="3830"/>
                  </a:lnTo>
                  <a:cubicBezTo>
                    <a:pt x="82" y="3835"/>
                    <a:pt x="162" y="3838"/>
                    <a:pt x="240" y="3838"/>
                  </a:cubicBezTo>
                  <a:cubicBezTo>
                    <a:pt x="3154" y="3838"/>
                    <a:pt x="3497" y="1"/>
                    <a:pt x="3497"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240;p58">
              <a:extLst>
                <a:ext uri="{FF2B5EF4-FFF2-40B4-BE49-F238E27FC236}">
                  <a16:creationId xmlns:a16="http://schemas.microsoft.com/office/drawing/2014/main" id="{2204E67F-79F6-2301-805D-67415E0C4EAA}"/>
                </a:ext>
              </a:extLst>
            </p:cNvPr>
            <p:cNvSpPr/>
            <p:nvPr/>
          </p:nvSpPr>
          <p:spPr>
            <a:xfrm>
              <a:off x="7754079" y="1438803"/>
              <a:ext cx="45115" cy="42053"/>
            </a:xfrm>
            <a:custGeom>
              <a:avLst/>
              <a:gdLst/>
              <a:ahLst/>
              <a:cxnLst/>
              <a:rect l="l" t="t" r="r" b="b"/>
              <a:pathLst>
                <a:path w="2313" h="2156" extrusionOk="0">
                  <a:moveTo>
                    <a:pt x="1127" y="0"/>
                  </a:moveTo>
                  <a:cubicBezTo>
                    <a:pt x="614" y="0"/>
                    <a:pt x="164" y="377"/>
                    <a:pt x="87" y="901"/>
                  </a:cubicBezTo>
                  <a:cubicBezTo>
                    <a:pt x="1" y="1494"/>
                    <a:pt x="391" y="2043"/>
                    <a:pt x="969" y="2144"/>
                  </a:cubicBezTo>
                  <a:cubicBezTo>
                    <a:pt x="1024" y="2152"/>
                    <a:pt x="1079" y="2156"/>
                    <a:pt x="1133" y="2156"/>
                  </a:cubicBezTo>
                  <a:cubicBezTo>
                    <a:pt x="1660" y="2156"/>
                    <a:pt x="2120" y="1786"/>
                    <a:pt x="2211" y="1262"/>
                  </a:cubicBezTo>
                  <a:cubicBezTo>
                    <a:pt x="2312" y="670"/>
                    <a:pt x="1908" y="121"/>
                    <a:pt x="1330" y="20"/>
                  </a:cubicBezTo>
                  <a:cubicBezTo>
                    <a:pt x="1262" y="6"/>
                    <a:pt x="1194" y="0"/>
                    <a:pt x="1127"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241;p58">
              <a:extLst>
                <a:ext uri="{FF2B5EF4-FFF2-40B4-BE49-F238E27FC236}">
                  <a16:creationId xmlns:a16="http://schemas.microsoft.com/office/drawing/2014/main" id="{596C5517-7E64-6360-2120-BBBF07BBB760}"/>
                </a:ext>
              </a:extLst>
            </p:cNvPr>
            <p:cNvSpPr/>
            <p:nvPr/>
          </p:nvSpPr>
          <p:spPr>
            <a:xfrm>
              <a:off x="7743936" y="1387604"/>
              <a:ext cx="73846" cy="62865"/>
            </a:xfrm>
            <a:custGeom>
              <a:avLst/>
              <a:gdLst/>
              <a:ahLst/>
              <a:cxnLst/>
              <a:rect l="l" t="t" r="r" b="b"/>
              <a:pathLst>
                <a:path w="3786" h="3223" extrusionOk="0">
                  <a:moveTo>
                    <a:pt x="2962" y="1"/>
                  </a:moveTo>
                  <a:lnTo>
                    <a:pt x="1691" y="275"/>
                  </a:lnTo>
                  <a:cubicBezTo>
                    <a:pt x="1691" y="275"/>
                    <a:pt x="0" y="1879"/>
                    <a:pt x="2067" y="3223"/>
                  </a:cubicBezTo>
                  <a:lnTo>
                    <a:pt x="2558" y="3093"/>
                  </a:lnTo>
                  <a:cubicBezTo>
                    <a:pt x="2558" y="3093"/>
                    <a:pt x="3786" y="1287"/>
                    <a:pt x="2962" y="1"/>
                  </a:cubicBezTo>
                  <a:close/>
                </a:path>
              </a:pathLst>
            </a:custGeom>
            <a:solidFill>
              <a:srgbClr val="263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242;p58">
              <a:extLst>
                <a:ext uri="{FF2B5EF4-FFF2-40B4-BE49-F238E27FC236}">
                  <a16:creationId xmlns:a16="http://schemas.microsoft.com/office/drawing/2014/main" id="{78CB615F-4145-3917-C5CA-6651B3A6A7AE}"/>
                </a:ext>
              </a:extLst>
            </p:cNvPr>
            <p:cNvSpPr/>
            <p:nvPr/>
          </p:nvSpPr>
          <p:spPr>
            <a:xfrm>
              <a:off x="7761412" y="1388072"/>
              <a:ext cx="144591" cy="154831"/>
            </a:xfrm>
            <a:custGeom>
              <a:avLst/>
              <a:gdLst/>
              <a:ahLst/>
              <a:cxnLst/>
              <a:rect l="l" t="t" r="r" b="b"/>
              <a:pathLst>
                <a:path w="7413" h="7938" extrusionOk="0">
                  <a:moveTo>
                    <a:pt x="2229" y="1"/>
                  </a:moveTo>
                  <a:cubicBezTo>
                    <a:pt x="1517" y="1"/>
                    <a:pt x="897" y="507"/>
                    <a:pt x="780" y="1248"/>
                  </a:cubicBezTo>
                  <a:lnTo>
                    <a:pt x="304" y="4167"/>
                  </a:lnTo>
                  <a:cubicBezTo>
                    <a:pt x="0" y="5944"/>
                    <a:pt x="1199" y="7577"/>
                    <a:pt x="2948" y="7866"/>
                  </a:cubicBezTo>
                  <a:lnTo>
                    <a:pt x="3078" y="7895"/>
                  </a:lnTo>
                  <a:cubicBezTo>
                    <a:pt x="3253" y="7924"/>
                    <a:pt x="3427" y="7938"/>
                    <a:pt x="3599" y="7938"/>
                  </a:cubicBezTo>
                  <a:cubicBezTo>
                    <a:pt x="5143" y="7938"/>
                    <a:pt x="6502" y="6809"/>
                    <a:pt x="6762" y="5236"/>
                  </a:cubicBezTo>
                  <a:lnTo>
                    <a:pt x="7340" y="1653"/>
                  </a:lnTo>
                  <a:cubicBezTo>
                    <a:pt x="7412" y="1205"/>
                    <a:pt x="7095" y="771"/>
                    <a:pt x="6647" y="699"/>
                  </a:cubicBezTo>
                  <a:lnTo>
                    <a:pt x="2471" y="20"/>
                  </a:lnTo>
                  <a:cubicBezTo>
                    <a:pt x="2390" y="7"/>
                    <a:pt x="2309" y="1"/>
                    <a:pt x="2229"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243;p58">
              <a:extLst>
                <a:ext uri="{FF2B5EF4-FFF2-40B4-BE49-F238E27FC236}">
                  <a16:creationId xmlns:a16="http://schemas.microsoft.com/office/drawing/2014/main" id="{6B9CE82E-567E-C582-329C-8475559BEE3D}"/>
                </a:ext>
              </a:extLst>
            </p:cNvPr>
            <p:cNvSpPr/>
            <p:nvPr/>
          </p:nvSpPr>
          <p:spPr>
            <a:xfrm>
              <a:off x="7752382" y="1334337"/>
              <a:ext cx="200394" cy="137276"/>
            </a:xfrm>
            <a:custGeom>
              <a:avLst/>
              <a:gdLst/>
              <a:ahLst/>
              <a:cxnLst/>
              <a:rect l="l" t="t" r="r" b="b"/>
              <a:pathLst>
                <a:path w="10274" h="7038" extrusionOk="0">
                  <a:moveTo>
                    <a:pt x="1807" y="1"/>
                  </a:moveTo>
                  <a:cubicBezTo>
                    <a:pt x="796" y="1"/>
                    <a:pt x="1" y="839"/>
                    <a:pt x="1" y="1836"/>
                  </a:cubicBezTo>
                  <a:cubicBezTo>
                    <a:pt x="1" y="2674"/>
                    <a:pt x="593" y="3382"/>
                    <a:pt x="1388" y="3584"/>
                  </a:cubicBezTo>
                  <a:cubicBezTo>
                    <a:pt x="1547" y="3656"/>
                    <a:pt x="1691" y="3714"/>
                    <a:pt x="1850" y="3758"/>
                  </a:cubicBezTo>
                  <a:cubicBezTo>
                    <a:pt x="3290" y="4182"/>
                    <a:pt x="5142" y="4251"/>
                    <a:pt x="6123" y="4251"/>
                  </a:cubicBezTo>
                  <a:cubicBezTo>
                    <a:pt x="6245" y="4251"/>
                    <a:pt x="6353" y="4250"/>
                    <a:pt x="6445" y="4249"/>
                  </a:cubicBezTo>
                  <a:lnTo>
                    <a:pt x="6445" y="4249"/>
                  </a:lnTo>
                  <a:cubicBezTo>
                    <a:pt x="6301" y="4798"/>
                    <a:pt x="6142" y="5997"/>
                    <a:pt x="7254" y="7037"/>
                  </a:cubicBezTo>
                  <a:lnTo>
                    <a:pt x="7688" y="7037"/>
                  </a:lnTo>
                  <a:cubicBezTo>
                    <a:pt x="7673" y="7037"/>
                    <a:pt x="10274" y="4899"/>
                    <a:pt x="7948" y="3512"/>
                  </a:cubicBezTo>
                  <a:cubicBezTo>
                    <a:pt x="8020" y="3064"/>
                    <a:pt x="8121" y="1128"/>
                    <a:pt x="5708" y="824"/>
                  </a:cubicBezTo>
                  <a:cubicBezTo>
                    <a:pt x="5286" y="765"/>
                    <a:pt x="4891" y="739"/>
                    <a:pt x="4525" y="739"/>
                  </a:cubicBezTo>
                  <a:cubicBezTo>
                    <a:pt x="4088" y="739"/>
                    <a:pt x="3692" y="776"/>
                    <a:pt x="3339" y="839"/>
                  </a:cubicBezTo>
                  <a:cubicBezTo>
                    <a:pt x="3006" y="333"/>
                    <a:pt x="2457" y="1"/>
                    <a:pt x="1807" y="1"/>
                  </a:cubicBezTo>
                  <a:close/>
                </a:path>
              </a:pathLst>
            </a:custGeom>
            <a:solidFill>
              <a:srgbClr val="263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244;p58">
              <a:extLst>
                <a:ext uri="{FF2B5EF4-FFF2-40B4-BE49-F238E27FC236}">
                  <a16:creationId xmlns:a16="http://schemas.microsoft.com/office/drawing/2014/main" id="{CC634A22-6BA9-09BF-BA2B-E7DD089D91B2}"/>
                </a:ext>
              </a:extLst>
            </p:cNvPr>
            <p:cNvSpPr/>
            <p:nvPr/>
          </p:nvSpPr>
          <p:spPr>
            <a:xfrm>
              <a:off x="7877230" y="1456337"/>
              <a:ext cx="45115" cy="42267"/>
            </a:xfrm>
            <a:custGeom>
              <a:avLst/>
              <a:gdLst/>
              <a:ahLst/>
              <a:cxnLst/>
              <a:rect l="l" t="t" r="r" b="b"/>
              <a:pathLst>
                <a:path w="2313" h="2167" extrusionOk="0">
                  <a:moveTo>
                    <a:pt x="1161" y="1"/>
                  </a:moveTo>
                  <a:cubicBezTo>
                    <a:pt x="652" y="1"/>
                    <a:pt x="192" y="369"/>
                    <a:pt x="102" y="898"/>
                  </a:cubicBezTo>
                  <a:cubicBezTo>
                    <a:pt x="1" y="1505"/>
                    <a:pt x="405" y="2039"/>
                    <a:pt x="983" y="2155"/>
                  </a:cubicBezTo>
                  <a:cubicBezTo>
                    <a:pt x="1037" y="2163"/>
                    <a:pt x="1090" y="2167"/>
                    <a:pt x="1143" y="2167"/>
                  </a:cubicBezTo>
                  <a:cubicBezTo>
                    <a:pt x="1669" y="2167"/>
                    <a:pt x="2121" y="1785"/>
                    <a:pt x="2226" y="1259"/>
                  </a:cubicBezTo>
                  <a:cubicBezTo>
                    <a:pt x="2312" y="667"/>
                    <a:pt x="1922" y="132"/>
                    <a:pt x="1344" y="17"/>
                  </a:cubicBezTo>
                  <a:cubicBezTo>
                    <a:pt x="1283" y="6"/>
                    <a:pt x="1222" y="1"/>
                    <a:pt x="1161"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245;p58">
              <a:extLst>
                <a:ext uri="{FF2B5EF4-FFF2-40B4-BE49-F238E27FC236}">
                  <a16:creationId xmlns:a16="http://schemas.microsoft.com/office/drawing/2014/main" id="{BE657CF5-3A5D-143E-EA0D-18DBB5F6BF64}"/>
                </a:ext>
              </a:extLst>
            </p:cNvPr>
            <p:cNvSpPr/>
            <p:nvPr/>
          </p:nvSpPr>
          <p:spPr>
            <a:xfrm>
              <a:off x="7803679" y="1431294"/>
              <a:ext cx="9889" cy="53834"/>
            </a:xfrm>
            <a:custGeom>
              <a:avLst/>
              <a:gdLst/>
              <a:ahLst/>
              <a:cxnLst/>
              <a:rect l="l" t="t" r="r" b="b"/>
              <a:pathLst>
                <a:path w="507" h="2760" extrusionOk="0">
                  <a:moveTo>
                    <a:pt x="290" y="0"/>
                  </a:moveTo>
                  <a:cubicBezTo>
                    <a:pt x="261" y="0"/>
                    <a:pt x="145" y="665"/>
                    <a:pt x="73" y="1488"/>
                  </a:cubicBezTo>
                  <a:cubicBezTo>
                    <a:pt x="58" y="1676"/>
                    <a:pt x="44" y="1864"/>
                    <a:pt x="15" y="2066"/>
                  </a:cubicBezTo>
                  <a:cubicBezTo>
                    <a:pt x="1" y="2240"/>
                    <a:pt x="1" y="2428"/>
                    <a:pt x="87" y="2572"/>
                  </a:cubicBezTo>
                  <a:cubicBezTo>
                    <a:pt x="160" y="2717"/>
                    <a:pt x="290" y="2760"/>
                    <a:pt x="376" y="2760"/>
                  </a:cubicBezTo>
                  <a:cubicBezTo>
                    <a:pt x="477" y="2760"/>
                    <a:pt x="506" y="2745"/>
                    <a:pt x="506" y="2731"/>
                  </a:cubicBezTo>
                  <a:cubicBezTo>
                    <a:pt x="506" y="2717"/>
                    <a:pt x="477" y="2717"/>
                    <a:pt x="405" y="2688"/>
                  </a:cubicBezTo>
                  <a:cubicBezTo>
                    <a:pt x="347" y="2673"/>
                    <a:pt x="261" y="2615"/>
                    <a:pt x="203" y="2514"/>
                  </a:cubicBezTo>
                  <a:cubicBezTo>
                    <a:pt x="116" y="2298"/>
                    <a:pt x="217" y="1907"/>
                    <a:pt x="232" y="1503"/>
                  </a:cubicBezTo>
                  <a:cubicBezTo>
                    <a:pt x="333" y="694"/>
                    <a:pt x="347"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246;p58">
              <a:extLst>
                <a:ext uri="{FF2B5EF4-FFF2-40B4-BE49-F238E27FC236}">
                  <a16:creationId xmlns:a16="http://schemas.microsoft.com/office/drawing/2014/main" id="{3C41950C-F7C6-B817-E6CE-9D9FAA65FCCA}"/>
                </a:ext>
              </a:extLst>
            </p:cNvPr>
            <p:cNvSpPr/>
            <p:nvPr/>
          </p:nvSpPr>
          <p:spPr>
            <a:xfrm>
              <a:off x="7844833" y="1435507"/>
              <a:ext cx="4233" cy="12990"/>
            </a:xfrm>
            <a:custGeom>
              <a:avLst/>
              <a:gdLst/>
              <a:ahLst/>
              <a:cxnLst/>
              <a:rect l="l" t="t" r="r" b="b"/>
              <a:pathLst>
                <a:path w="217" h="666" extrusionOk="0">
                  <a:moveTo>
                    <a:pt x="145" y="1"/>
                  </a:moveTo>
                  <a:cubicBezTo>
                    <a:pt x="87" y="1"/>
                    <a:pt x="43" y="145"/>
                    <a:pt x="29" y="319"/>
                  </a:cubicBezTo>
                  <a:cubicBezTo>
                    <a:pt x="0" y="507"/>
                    <a:pt x="29" y="666"/>
                    <a:pt x="72" y="666"/>
                  </a:cubicBezTo>
                  <a:cubicBezTo>
                    <a:pt x="116" y="666"/>
                    <a:pt x="188" y="521"/>
                    <a:pt x="202" y="348"/>
                  </a:cubicBezTo>
                  <a:cubicBezTo>
                    <a:pt x="217" y="160"/>
                    <a:pt x="202"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247;p58">
              <a:extLst>
                <a:ext uri="{FF2B5EF4-FFF2-40B4-BE49-F238E27FC236}">
                  <a16:creationId xmlns:a16="http://schemas.microsoft.com/office/drawing/2014/main" id="{A57CAB99-54E4-A1AB-EDD9-5BC94EFC8FF7}"/>
                </a:ext>
              </a:extLst>
            </p:cNvPr>
            <p:cNvSpPr/>
            <p:nvPr/>
          </p:nvSpPr>
          <p:spPr>
            <a:xfrm>
              <a:off x="7786768" y="1430162"/>
              <a:ext cx="4252" cy="12990"/>
            </a:xfrm>
            <a:custGeom>
              <a:avLst/>
              <a:gdLst/>
              <a:ahLst/>
              <a:cxnLst/>
              <a:rect l="l" t="t" r="r" b="b"/>
              <a:pathLst>
                <a:path w="218" h="666" extrusionOk="0">
                  <a:moveTo>
                    <a:pt x="145" y="0"/>
                  </a:moveTo>
                  <a:cubicBezTo>
                    <a:pt x="87" y="0"/>
                    <a:pt x="44" y="145"/>
                    <a:pt x="15" y="333"/>
                  </a:cubicBezTo>
                  <a:cubicBezTo>
                    <a:pt x="1" y="506"/>
                    <a:pt x="15" y="665"/>
                    <a:pt x="73" y="665"/>
                  </a:cubicBezTo>
                  <a:cubicBezTo>
                    <a:pt x="116" y="665"/>
                    <a:pt x="174" y="521"/>
                    <a:pt x="203" y="347"/>
                  </a:cubicBezTo>
                  <a:cubicBezTo>
                    <a:pt x="217" y="159"/>
                    <a:pt x="20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248;p58">
              <a:extLst>
                <a:ext uri="{FF2B5EF4-FFF2-40B4-BE49-F238E27FC236}">
                  <a16:creationId xmlns:a16="http://schemas.microsoft.com/office/drawing/2014/main" id="{3365EF24-D4FC-AD81-F484-3F4B7D3E9860}"/>
                </a:ext>
              </a:extLst>
            </p:cNvPr>
            <p:cNvSpPr/>
            <p:nvPr/>
          </p:nvSpPr>
          <p:spPr>
            <a:xfrm>
              <a:off x="7807619" y="1483995"/>
              <a:ext cx="33002" cy="23347"/>
            </a:xfrm>
            <a:custGeom>
              <a:avLst/>
              <a:gdLst/>
              <a:ahLst/>
              <a:cxnLst/>
              <a:rect l="l" t="t" r="r" b="b"/>
              <a:pathLst>
                <a:path w="1692" h="1197" extrusionOk="0">
                  <a:moveTo>
                    <a:pt x="1634" y="0"/>
                  </a:moveTo>
                  <a:cubicBezTo>
                    <a:pt x="1605" y="0"/>
                    <a:pt x="1590" y="130"/>
                    <a:pt x="1518" y="318"/>
                  </a:cubicBezTo>
                  <a:cubicBezTo>
                    <a:pt x="1446" y="491"/>
                    <a:pt x="1272" y="708"/>
                    <a:pt x="1041" y="881"/>
                  </a:cubicBezTo>
                  <a:cubicBezTo>
                    <a:pt x="810" y="1026"/>
                    <a:pt x="535" y="1055"/>
                    <a:pt x="333" y="1055"/>
                  </a:cubicBezTo>
                  <a:cubicBezTo>
                    <a:pt x="183" y="1055"/>
                    <a:pt x="79" y="1036"/>
                    <a:pt x="36" y="1036"/>
                  </a:cubicBezTo>
                  <a:cubicBezTo>
                    <a:pt x="25" y="1036"/>
                    <a:pt x="18" y="1038"/>
                    <a:pt x="15" y="1040"/>
                  </a:cubicBezTo>
                  <a:cubicBezTo>
                    <a:pt x="1" y="1055"/>
                    <a:pt x="102" y="1127"/>
                    <a:pt x="333" y="1185"/>
                  </a:cubicBezTo>
                  <a:cubicBezTo>
                    <a:pt x="384" y="1192"/>
                    <a:pt x="442" y="1197"/>
                    <a:pt x="507" y="1197"/>
                  </a:cubicBezTo>
                  <a:cubicBezTo>
                    <a:pt x="699" y="1197"/>
                    <a:pt x="940" y="1156"/>
                    <a:pt x="1157" y="1026"/>
                  </a:cubicBezTo>
                  <a:cubicBezTo>
                    <a:pt x="1446" y="838"/>
                    <a:pt x="1590" y="549"/>
                    <a:pt x="1634" y="347"/>
                  </a:cubicBezTo>
                  <a:cubicBezTo>
                    <a:pt x="1691" y="130"/>
                    <a:pt x="1662"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249;p58">
              <a:extLst>
                <a:ext uri="{FF2B5EF4-FFF2-40B4-BE49-F238E27FC236}">
                  <a16:creationId xmlns:a16="http://schemas.microsoft.com/office/drawing/2014/main" id="{F29F5E59-CCD3-BA9B-65DB-F83C97EB6E64}"/>
                </a:ext>
              </a:extLst>
            </p:cNvPr>
            <p:cNvSpPr/>
            <p:nvPr/>
          </p:nvSpPr>
          <p:spPr>
            <a:xfrm>
              <a:off x="7832136" y="1480542"/>
              <a:ext cx="15526" cy="11352"/>
            </a:xfrm>
            <a:custGeom>
              <a:avLst/>
              <a:gdLst/>
              <a:ahLst/>
              <a:cxnLst/>
              <a:rect l="l" t="t" r="r" b="b"/>
              <a:pathLst>
                <a:path w="796" h="582" extrusionOk="0">
                  <a:moveTo>
                    <a:pt x="202" y="0"/>
                  </a:moveTo>
                  <a:cubicBezTo>
                    <a:pt x="183" y="0"/>
                    <a:pt x="164" y="1"/>
                    <a:pt x="145" y="4"/>
                  </a:cubicBezTo>
                  <a:cubicBezTo>
                    <a:pt x="59" y="18"/>
                    <a:pt x="1" y="62"/>
                    <a:pt x="1" y="76"/>
                  </a:cubicBezTo>
                  <a:cubicBezTo>
                    <a:pt x="1" y="134"/>
                    <a:pt x="218" y="119"/>
                    <a:pt x="420" y="264"/>
                  </a:cubicBezTo>
                  <a:cubicBezTo>
                    <a:pt x="622" y="379"/>
                    <a:pt x="694" y="582"/>
                    <a:pt x="738" y="582"/>
                  </a:cubicBezTo>
                  <a:cubicBezTo>
                    <a:pt x="781" y="582"/>
                    <a:pt x="796" y="509"/>
                    <a:pt x="767" y="423"/>
                  </a:cubicBezTo>
                  <a:cubicBezTo>
                    <a:pt x="752" y="336"/>
                    <a:pt x="651" y="206"/>
                    <a:pt x="535" y="119"/>
                  </a:cubicBezTo>
                  <a:cubicBezTo>
                    <a:pt x="426" y="34"/>
                    <a:pt x="306" y="0"/>
                    <a:pt x="202" y="0"/>
                  </a:cubicBezTo>
                  <a:close/>
                </a:path>
              </a:pathLst>
            </a:custGeom>
            <a:solidFill>
              <a:srgbClr val="4A3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594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grpSp>
        <p:nvGrpSpPr>
          <p:cNvPr id="869" name="Google Shape;869;p40"/>
          <p:cNvGrpSpPr/>
          <p:nvPr/>
        </p:nvGrpSpPr>
        <p:grpSpPr>
          <a:xfrm>
            <a:off x="1240123" y="2886740"/>
            <a:ext cx="1117623" cy="938521"/>
            <a:chOff x="1240123" y="2886740"/>
            <a:chExt cx="1117623" cy="938521"/>
          </a:xfrm>
        </p:grpSpPr>
        <p:sp>
          <p:nvSpPr>
            <p:cNvPr id="870" name="Google Shape;870;p40"/>
            <p:cNvSpPr/>
            <p:nvPr/>
          </p:nvSpPr>
          <p:spPr>
            <a:xfrm>
              <a:off x="1353863"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rot="-656778">
              <a:off x="1303683" y="2973829"/>
              <a:ext cx="990503" cy="764343"/>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40"/>
          <p:cNvGrpSpPr/>
          <p:nvPr/>
        </p:nvGrpSpPr>
        <p:grpSpPr>
          <a:xfrm>
            <a:off x="3147448" y="2910950"/>
            <a:ext cx="990501" cy="890100"/>
            <a:chOff x="3147448" y="2910950"/>
            <a:chExt cx="990501" cy="890100"/>
          </a:xfrm>
        </p:grpSpPr>
        <p:sp>
          <p:nvSpPr>
            <p:cNvPr id="873" name="Google Shape;873;p40"/>
            <p:cNvSpPr/>
            <p:nvPr/>
          </p:nvSpPr>
          <p:spPr>
            <a:xfrm>
              <a:off x="3202600"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rot="10800000">
              <a:off x="3147448" y="2973832"/>
              <a:ext cx="990501" cy="764341"/>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40"/>
          <p:cNvGrpSpPr/>
          <p:nvPr/>
        </p:nvGrpSpPr>
        <p:grpSpPr>
          <a:xfrm>
            <a:off x="4937561" y="2886740"/>
            <a:ext cx="1117623" cy="938521"/>
            <a:chOff x="4937561" y="2886740"/>
            <a:chExt cx="1117623" cy="938521"/>
          </a:xfrm>
        </p:grpSpPr>
        <p:sp>
          <p:nvSpPr>
            <p:cNvPr id="876" name="Google Shape;876;p40"/>
            <p:cNvSpPr/>
            <p:nvPr/>
          </p:nvSpPr>
          <p:spPr>
            <a:xfrm>
              <a:off x="5051313"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rot="-656778">
              <a:off x="5001121" y="2973829"/>
              <a:ext cx="990503" cy="764343"/>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0"/>
          <p:cNvGrpSpPr/>
          <p:nvPr/>
        </p:nvGrpSpPr>
        <p:grpSpPr>
          <a:xfrm>
            <a:off x="6849823" y="2910950"/>
            <a:ext cx="990501" cy="890100"/>
            <a:chOff x="6849823" y="2910950"/>
            <a:chExt cx="990501" cy="890100"/>
          </a:xfrm>
        </p:grpSpPr>
        <p:sp>
          <p:nvSpPr>
            <p:cNvPr id="879" name="Google Shape;879;p40"/>
            <p:cNvSpPr/>
            <p:nvPr/>
          </p:nvSpPr>
          <p:spPr>
            <a:xfrm>
              <a:off x="6900038"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rot="10800000">
              <a:off x="6849823" y="2973832"/>
              <a:ext cx="990501" cy="764341"/>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40"/>
          <p:cNvSpPr txBox="1">
            <a:spLocks noGrp="1"/>
          </p:cNvSpPr>
          <p:nvPr>
            <p:ph type="title"/>
          </p:nvPr>
        </p:nvSpPr>
        <p:spPr>
          <a:xfrm>
            <a:off x="-907979" y="404497"/>
            <a:ext cx="10091855" cy="1281315"/>
          </a:xfrm>
          <a:prstGeom prst="rect">
            <a:avLst/>
          </a:prstGeom>
        </p:spPr>
        <p:txBody>
          <a:bodyPr spcFirstLastPara="1" wrap="square" lIns="91425" tIns="91425" rIns="91425" bIns="91425" anchor="t" anchorCtr="0">
            <a:noAutofit/>
          </a:bodyPr>
          <a:lstStyle/>
          <a:p>
            <a:pPr marL="571500" lvl="0" indent="-571500" algn="ctr" rtl="0">
              <a:spcBef>
                <a:spcPts val="0"/>
              </a:spcBef>
              <a:spcAft>
                <a:spcPts val="0"/>
              </a:spcAft>
              <a:buFont typeface="Arial" panose="020B0604020202020204" pitchFamily="34" charset="0"/>
              <a:buChar char="•"/>
            </a:pPr>
            <a:r>
              <a:rPr lang="en-US" sz="4000" b="1">
                <a:solidFill>
                  <a:srgbClr val="212121"/>
                </a:solidFill>
                <a:latin typeface="Bangla Sangam MN" panose="02000000000000000000" pitchFamily="2" charset="0"/>
                <a:cs typeface="Bangla Sangam MN" panose="02000000000000000000" pitchFamily="2" charset="0"/>
              </a:rPr>
              <a:t>Project Construction</a:t>
            </a:r>
            <a:endParaRPr sz="3600"/>
          </a:p>
        </p:txBody>
      </p:sp>
      <p:sp>
        <p:nvSpPr>
          <p:cNvPr id="890" name="Google Shape;890;p40"/>
          <p:cNvSpPr txBox="1"/>
          <p:nvPr/>
        </p:nvSpPr>
        <p:spPr>
          <a:xfrm>
            <a:off x="1502513" y="3063200"/>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solidFill>
                  <a:schemeClr val="lt2"/>
                </a:solidFill>
                <a:latin typeface="Archivo Black"/>
                <a:ea typeface="Archivo Black"/>
                <a:cs typeface="Archivo Black"/>
                <a:sym typeface="Archivo Black"/>
              </a:rPr>
              <a:t>01</a:t>
            </a:r>
            <a:endParaRPr sz="2300">
              <a:solidFill>
                <a:schemeClr val="lt2"/>
              </a:solidFill>
              <a:latin typeface="Archivo Black"/>
              <a:ea typeface="Archivo Black"/>
              <a:cs typeface="Archivo Black"/>
              <a:sym typeface="Archivo Black"/>
            </a:endParaRPr>
          </a:p>
        </p:txBody>
      </p:sp>
      <p:sp>
        <p:nvSpPr>
          <p:cNvPr id="891" name="Google Shape;891;p40"/>
          <p:cNvSpPr txBox="1"/>
          <p:nvPr/>
        </p:nvSpPr>
        <p:spPr>
          <a:xfrm>
            <a:off x="3351243" y="3063200"/>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solidFill>
                  <a:schemeClr val="lt2"/>
                </a:solidFill>
                <a:latin typeface="Archivo Black"/>
                <a:ea typeface="Archivo Black"/>
                <a:cs typeface="Archivo Black"/>
                <a:sym typeface="Archivo Black"/>
              </a:rPr>
              <a:t>02</a:t>
            </a:r>
            <a:endParaRPr sz="2300">
              <a:solidFill>
                <a:schemeClr val="lt2"/>
              </a:solidFill>
              <a:latin typeface="Archivo Black"/>
              <a:ea typeface="Archivo Black"/>
              <a:cs typeface="Archivo Black"/>
              <a:sym typeface="Archivo Black"/>
            </a:endParaRPr>
          </a:p>
        </p:txBody>
      </p:sp>
      <p:sp>
        <p:nvSpPr>
          <p:cNvPr id="892" name="Google Shape;892;p40"/>
          <p:cNvSpPr txBox="1"/>
          <p:nvPr/>
        </p:nvSpPr>
        <p:spPr>
          <a:xfrm>
            <a:off x="5199963" y="3063200"/>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solidFill>
                  <a:schemeClr val="lt2"/>
                </a:solidFill>
                <a:latin typeface="Archivo Black"/>
                <a:ea typeface="Archivo Black"/>
                <a:cs typeface="Archivo Black"/>
                <a:sym typeface="Archivo Black"/>
              </a:rPr>
              <a:t>03</a:t>
            </a:r>
            <a:endParaRPr sz="2300">
              <a:solidFill>
                <a:schemeClr val="lt2"/>
              </a:solidFill>
              <a:latin typeface="Archivo Black"/>
              <a:ea typeface="Archivo Black"/>
              <a:cs typeface="Archivo Black"/>
              <a:sym typeface="Archivo Black"/>
            </a:endParaRPr>
          </a:p>
        </p:txBody>
      </p:sp>
      <p:sp>
        <p:nvSpPr>
          <p:cNvPr id="893" name="Google Shape;893;p40"/>
          <p:cNvSpPr txBox="1"/>
          <p:nvPr/>
        </p:nvSpPr>
        <p:spPr>
          <a:xfrm>
            <a:off x="7048682" y="3063200"/>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solidFill>
                  <a:schemeClr val="lt2"/>
                </a:solidFill>
                <a:latin typeface="Archivo Black"/>
                <a:ea typeface="Archivo Black"/>
                <a:cs typeface="Archivo Black"/>
                <a:sym typeface="Archivo Black"/>
              </a:rPr>
              <a:t>04</a:t>
            </a:r>
            <a:endParaRPr sz="2300">
              <a:solidFill>
                <a:schemeClr val="lt2"/>
              </a:solidFill>
              <a:latin typeface="Archivo Black"/>
              <a:ea typeface="Archivo Black"/>
              <a:cs typeface="Archivo Black"/>
              <a:sym typeface="Archivo Black"/>
            </a:endParaRPr>
          </a:p>
        </p:txBody>
      </p:sp>
      <p:cxnSp>
        <p:nvCxnSpPr>
          <p:cNvPr id="894" name="Google Shape;894;p40"/>
          <p:cNvCxnSpPr>
            <a:stCxn id="870" idx="6"/>
            <a:endCxn id="873" idx="2"/>
          </p:cNvCxnSpPr>
          <p:nvPr/>
        </p:nvCxnSpPr>
        <p:spPr>
          <a:xfrm>
            <a:off x="2243963" y="3356000"/>
            <a:ext cx="958500" cy="0"/>
          </a:xfrm>
          <a:prstGeom prst="straightConnector1">
            <a:avLst/>
          </a:prstGeom>
          <a:noFill/>
          <a:ln w="19050" cap="flat" cmpd="sng">
            <a:solidFill>
              <a:schemeClr val="accent3"/>
            </a:solidFill>
            <a:prstDash val="solid"/>
            <a:round/>
            <a:headEnd type="none" w="med" len="med"/>
            <a:tailEnd type="none" w="med" len="med"/>
          </a:ln>
        </p:spPr>
      </p:cxnSp>
      <p:cxnSp>
        <p:nvCxnSpPr>
          <p:cNvPr id="895" name="Google Shape;895;p40"/>
          <p:cNvCxnSpPr>
            <a:stCxn id="873" idx="6"/>
            <a:endCxn id="876" idx="2"/>
          </p:cNvCxnSpPr>
          <p:nvPr/>
        </p:nvCxnSpPr>
        <p:spPr>
          <a:xfrm>
            <a:off x="4092700" y="3356000"/>
            <a:ext cx="958500" cy="0"/>
          </a:xfrm>
          <a:prstGeom prst="straightConnector1">
            <a:avLst/>
          </a:prstGeom>
          <a:noFill/>
          <a:ln w="19050" cap="flat" cmpd="sng">
            <a:solidFill>
              <a:schemeClr val="accent3"/>
            </a:solidFill>
            <a:prstDash val="solid"/>
            <a:round/>
            <a:headEnd type="none" w="med" len="med"/>
            <a:tailEnd type="none" w="med" len="med"/>
          </a:ln>
        </p:spPr>
      </p:cxnSp>
      <p:cxnSp>
        <p:nvCxnSpPr>
          <p:cNvPr id="896" name="Google Shape;896;p40"/>
          <p:cNvCxnSpPr>
            <a:stCxn id="876" idx="6"/>
            <a:endCxn id="879" idx="2"/>
          </p:cNvCxnSpPr>
          <p:nvPr/>
        </p:nvCxnSpPr>
        <p:spPr>
          <a:xfrm>
            <a:off x="5941413" y="3356000"/>
            <a:ext cx="958500" cy="0"/>
          </a:xfrm>
          <a:prstGeom prst="straightConnector1">
            <a:avLst/>
          </a:prstGeom>
          <a:noFill/>
          <a:ln w="19050" cap="flat" cmpd="sng">
            <a:solidFill>
              <a:schemeClr val="accent3"/>
            </a:solidFill>
            <a:prstDash val="solid"/>
            <a:round/>
            <a:headEnd type="none" w="med" len="med"/>
            <a:tailEnd type="none" w="med" len="med"/>
          </a:ln>
        </p:spPr>
      </p:cxnSp>
      <p:sp>
        <p:nvSpPr>
          <p:cNvPr id="897" name="Google Shape;897;p40"/>
          <p:cNvSpPr/>
          <p:nvPr/>
        </p:nvSpPr>
        <p:spPr>
          <a:xfrm rot="-5323106" flipH="1">
            <a:off x="7359901" y="-1474033"/>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rot="-5323106" flipH="1">
            <a:off x="7618211" y="-1627954"/>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rot="-5323106" flipH="1">
            <a:off x="7840749" y="-1748479"/>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rot="1783380">
            <a:off x="8721400" y="500223"/>
            <a:ext cx="292251" cy="261887"/>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40"/>
          <p:cNvGrpSpPr/>
          <p:nvPr/>
        </p:nvGrpSpPr>
        <p:grpSpPr>
          <a:xfrm>
            <a:off x="8416475" y="3483007"/>
            <a:ext cx="727535" cy="1710819"/>
            <a:chOff x="8416475" y="3483007"/>
            <a:chExt cx="727535" cy="1710819"/>
          </a:xfrm>
        </p:grpSpPr>
        <p:sp>
          <p:nvSpPr>
            <p:cNvPr id="902" name="Google Shape;902;p40"/>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83;p40">
            <a:extLst>
              <a:ext uri="{FF2B5EF4-FFF2-40B4-BE49-F238E27FC236}">
                <a16:creationId xmlns:a16="http://schemas.microsoft.com/office/drawing/2014/main" id="{00E39102-E22D-F5A5-3DC6-E4CF068AC4F3}"/>
              </a:ext>
            </a:extLst>
          </p:cNvPr>
          <p:cNvSpPr txBox="1"/>
          <p:nvPr/>
        </p:nvSpPr>
        <p:spPr>
          <a:xfrm>
            <a:off x="841309" y="2654010"/>
            <a:ext cx="1749554" cy="268573"/>
          </a:xfrm>
          <a:prstGeom prst="rect">
            <a:avLst/>
          </a:prstGeom>
          <a:noFill/>
          <a:ln>
            <a:noFill/>
          </a:ln>
        </p:spPr>
        <p:txBody>
          <a:bodyPr spcFirstLastPara="1" wrap="square" lIns="0" tIns="6700" rIns="0" bIns="0" anchor="b" anchorCtr="0">
            <a:noAutofit/>
          </a:bodyPr>
          <a:lstStyle/>
          <a:p>
            <a:pPr algn="ctr"/>
            <a:r>
              <a:rPr lang="en-US" sz="1800" b="1" i="0" u="none" strike="noStrike">
                <a:solidFill>
                  <a:srgbClr val="212121"/>
                </a:solidFill>
                <a:effectLst/>
                <a:latin typeface="Bangla Sangam MN" panose="02000000000000000000" pitchFamily="2" charset="0"/>
                <a:cs typeface="Bangla Sangam MN" panose="02000000000000000000" pitchFamily="2" charset="0"/>
              </a:rPr>
              <a:t>Data Cleaning &amp; Exploratory Data Analysis</a:t>
            </a:r>
          </a:p>
        </p:txBody>
      </p:sp>
      <p:sp>
        <p:nvSpPr>
          <p:cNvPr id="3" name="Google Shape;887;p40">
            <a:extLst>
              <a:ext uri="{FF2B5EF4-FFF2-40B4-BE49-F238E27FC236}">
                <a16:creationId xmlns:a16="http://schemas.microsoft.com/office/drawing/2014/main" id="{B72EA931-742F-5FD2-D833-374FD7C03081}"/>
              </a:ext>
            </a:extLst>
          </p:cNvPr>
          <p:cNvSpPr txBox="1"/>
          <p:nvPr/>
        </p:nvSpPr>
        <p:spPr>
          <a:xfrm>
            <a:off x="2998298" y="2517553"/>
            <a:ext cx="1288800" cy="258900"/>
          </a:xfrm>
          <a:prstGeom prst="rect">
            <a:avLst/>
          </a:prstGeom>
          <a:noFill/>
          <a:ln>
            <a:noFill/>
          </a:ln>
        </p:spPr>
        <p:txBody>
          <a:bodyPr spcFirstLastPara="1" wrap="square" lIns="0" tIns="6700" rIns="0" bIns="0" anchor="b" anchorCtr="0">
            <a:noAutofit/>
          </a:bodyPr>
          <a:lstStyle/>
          <a:p>
            <a:pPr algn="ctr"/>
            <a:r>
              <a:rPr lang="en-US" sz="1800" b="1" i="0" u="none" strike="noStrike">
                <a:solidFill>
                  <a:srgbClr val="212121"/>
                </a:solidFill>
                <a:effectLst/>
                <a:latin typeface="Bangla Sangam MN" panose="02000000000000000000" pitchFamily="2" charset="0"/>
                <a:cs typeface="Bangla Sangam MN" panose="02000000000000000000" pitchFamily="2" charset="0"/>
              </a:rPr>
              <a:t>RFM Analysis</a:t>
            </a:r>
          </a:p>
        </p:txBody>
      </p:sp>
      <p:sp>
        <p:nvSpPr>
          <p:cNvPr id="4" name="Google Shape;888;p40">
            <a:extLst>
              <a:ext uri="{FF2B5EF4-FFF2-40B4-BE49-F238E27FC236}">
                <a16:creationId xmlns:a16="http://schemas.microsoft.com/office/drawing/2014/main" id="{DFFDA957-50DE-8B01-0C4E-78F65C548B0B}"/>
              </a:ext>
            </a:extLst>
          </p:cNvPr>
          <p:cNvSpPr txBox="1"/>
          <p:nvPr/>
        </p:nvSpPr>
        <p:spPr>
          <a:xfrm>
            <a:off x="4778927" y="2875147"/>
            <a:ext cx="1434872" cy="286029"/>
          </a:xfrm>
          <a:prstGeom prst="rect">
            <a:avLst/>
          </a:prstGeom>
          <a:noFill/>
          <a:ln>
            <a:noFill/>
          </a:ln>
        </p:spPr>
        <p:txBody>
          <a:bodyPr spcFirstLastPara="1" wrap="square" lIns="0" tIns="6700" rIns="0" bIns="0" anchor="b" anchorCtr="0">
            <a:noAutofit/>
          </a:bodyPr>
          <a:lstStyle/>
          <a:p>
            <a:pPr marL="12700" algn="ctr">
              <a:spcBef>
                <a:spcPts val="800"/>
              </a:spcBef>
            </a:pPr>
            <a:r>
              <a:rPr lang="en-US" sz="1800" b="1" i="0" u="none" strike="noStrike">
                <a:solidFill>
                  <a:srgbClr val="212121"/>
                </a:solidFill>
                <a:effectLst/>
                <a:latin typeface="Bangla Sangam MN" panose="02000000000000000000" pitchFamily="2" charset="0"/>
                <a:cs typeface="Bangla Sangam MN" panose="02000000000000000000" pitchFamily="2" charset="0"/>
              </a:rPr>
              <a:t>Clustering</a:t>
            </a:r>
          </a:p>
          <a:p>
            <a:pPr marL="12700" lvl="0" indent="0" algn="ctr" rtl="0">
              <a:spcBef>
                <a:spcPts val="800"/>
              </a:spcBef>
              <a:spcAft>
                <a:spcPts val="0"/>
              </a:spcAft>
              <a:buNone/>
            </a:pPr>
            <a:endParaRPr lang="en-US" sz="2000">
              <a:solidFill>
                <a:schemeClr val="dk1"/>
              </a:solidFill>
              <a:latin typeface="Archivo Black"/>
              <a:ea typeface="Archivo Black"/>
              <a:cs typeface="Archivo Black"/>
              <a:sym typeface="Archivo Black"/>
            </a:endParaRPr>
          </a:p>
        </p:txBody>
      </p:sp>
      <p:sp>
        <p:nvSpPr>
          <p:cNvPr id="5" name="Google Shape;889;p40">
            <a:extLst>
              <a:ext uri="{FF2B5EF4-FFF2-40B4-BE49-F238E27FC236}">
                <a16:creationId xmlns:a16="http://schemas.microsoft.com/office/drawing/2014/main" id="{D031DD9D-E6E2-3D74-3FB0-66B9F17E34BB}"/>
              </a:ext>
            </a:extLst>
          </p:cNvPr>
          <p:cNvSpPr txBox="1"/>
          <p:nvPr/>
        </p:nvSpPr>
        <p:spPr>
          <a:xfrm>
            <a:off x="6342769" y="2652058"/>
            <a:ext cx="1961160" cy="258892"/>
          </a:xfrm>
          <a:prstGeom prst="rect">
            <a:avLst/>
          </a:prstGeom>
          <a:noFill/>
          <a:ln>
            <a:noFill/>
          </a:ln>
        </p:spPr>
        <p:txBody>
          <a:bodyPr spcFirstLastPara="1" wrap="square" lIns="0" tIns="6700" rIns="0" bIns="0" anchor="b" anchorCtr="0">
            <a:noAutofit/>
          </a:bodyPr>
          <a:lstStyle/>
          <a:p>
            <a:pPr algn="ctr"/>
            <a:r>
              <a:rPr lang="en-US" sz="1800" b="1" i="0" u="none" strike="noStrike">
                <a:solidFill>
                  <a:srgbClr val="212121"/>
                </a:solidFill>
                <a:effectLst/>
                <a:latin typeface="Bangla Sangam MN" panose="02000000000000000000" pitchFamily="2" charset="0"/>
                <a:cs typeface="Bangla Sangam MN" panose="02000000000000000000" pitchFamily="2" charset="0"/>
              </a:rPr>
              <a:t>Create Cohort and Conduct Cohort Analysis</a:t>
            </a:r>
          </a:p>
        </p:txBody>
      </p:sp>
    </p:spTree>
    <p:extLst>
      <p:ext uri="{BB962C8B-B14F-4D97-AF65-F5344CB8AC3E}">
        <p14:creationId xmlns:p14="http://schemas.microsoft.com/office/powerpoint/2010/main" val="117820994"/>
      </p:ext>
    </p:extLst>
  </p:cSld>
  <p:clrMapOvr>
    <a:masterClrMapping/>
  </p:clrMapOvr>
</p:sld>
</file>

<file path=ppt/theme/theme1.xml><?xml version="1.0" encoding="utf-8"?>
<a:theme xmlns:a="http://schemas.openxmlformats.org/drawingml/2006/main" name="Monthly Strategy Review Meeting by Slidesgo">
  <a:themeElements>
    <a:clrScheme name="Simple Light">
      <a:dk1>
        <a:srgbClr val="151F29"/>
      </a:dk1>
      <a:lt1>
        <a:srgbClr val="EBE0DD"/>
      </a:lt1>
      <a:dk2>
        <a:srgbClr val="FFFFFF"/>
      </a:dk2>
      <a:lt2>
        <a:srgbClr val="912A3C"/>
      </a:lt2>
      <a:accent1>
        <a:srgbClr val="DC7C61"/>
      </a:accent1>
      <a:accent2>
        <a:srgbClr val="BA6136"/>
      </a:accent2>
      <a:accent3>
        <a:srgbClr val="FFA35A"/>
      </a:accent3>
      <a:accent4>
        <a:srgbClr val="005458"/>
      </a:accent4>
      <a:accent5>
        <a:srgbClr val="528C98"/>
      </a:accent5>
      <a:accent6>
        <a:srgbClr val="2C8C64"/>
      </a:accent6>
      <a:hlink>
        <a:srgbClr val="151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1091</Words>
  <Application>Microsoft Office PowerPoint</Application>
  <PresentationFormat>On-screen Show (16:9)</PresentationFormat>
  <Paragraphs>119</Paragraphs>
  <Slides>24</Slides>
  <Notes>19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24</vt:i4>
      </vt:variant>
    </vt:vector>
  </HeadingPairs>
  <TitlesOfParts>
    <vt:vector size="39" baseType="lpstr">
      <vt:lpstr>Angsana New</vt:lpstr>
      <vt:lpstr>-apple-system</vt:lpstr>
      <vt:lpstr>Aptos Display</vt:lpstr>
      <vt:lpstr>Aptos Narrow</vt:lpstr>
      <vt:lpstr>Archivo Black</vt:lpstr>
      <vt:lpstr>Arial</vt:lpstr>
      <vt:lpstr>Bangla Sangam MN</vt:lpstr>
      <vt:lpstr>Fira Sans Extra Condensed Medium</vt:lpstr>
      <vt:lpstr>Karla</vt:lpstr>
      <vt:lpstr>Poppins</vt:lpstr>
      <vt:lpstr>Roboto</vt:lpstr>
      <vt:lpstr>Segoe UI</vt:lpstr>
      <vt:lpstr>Slack-Lato</vt:lpstr>
      <vt:lpstr>Work Sans ExtraBold</vt:lpstr>
      <vt:lpstr>Monthly Strategy Review Meeting by Slidesgo</vt:lpstr>
      <vt:lpstr>PowerPoint Presentation</vt:lpstr>
      <vt:lpstr>Introduction</vt:lpstr>
      <vt:lpstr>01</vt:lpstr>
      <vt:lpstr>Problem Definition &amp; Objectives</vt:lpstr>
      <vt:lpstr>Customer Behavior Understanding:         Problem: Understanding how customers behave on the online retail platform.  </vt:lpstr>
      <vt:lpstr>Data  Exploration</vt:lpstr>
      <vt:lpstr>Data Exploration</vt:lpstr>
      <vt:lpstr>Project  Construction</vt:lpstr>
      <vt:lpstr>Project Construction</vt:lpstr>
      <vt:lpstr>Data Cleaning &amp; Exploratory Data  Analysis </vt:lpstr>
      <vt:lpstr>Visualize number of Customer &amp; Total Revenue per country  </vt:lpstr>
      <vt:lpstr>RFM Analysis</vt:lpstr>
      <vt:lpstr>RFM Analysis</vt:lpstr>
      <vt:lpstr>Clustering</vt:lpstr>
      <vt:lpstr>Clustering</vt:lpstr>
      <vt:lpstr>Cohort and Conduct Cohort Analysis</vt:lpstr>
      <vt:lpstr>PowerPoint Presentation</vt:lpstr>
      <vt:lpstr>PowerPoint Presentation</vt:lpstr>
      <vt:lpstr>PowerPoint Presentation</vt:lpstr>
      <vt:lpstr>Here are some questions at the end of the note and here are some answers: Should we focus more on retention rather than acquiring new customers?  We believe that it is necessary to focus more on retaining customers because it is evident that existing customers do not come back as well, instead of attracting new customers to create a loyal customer base for this brand. 2) is there a seasoanlity pattern in Customer behahiour? Yes, there seems to be a seasonality pattern in customer behavior. We observe an increase in sales and returning customers in the month of December. This could be attributed to occasions such as Christmas and others that are significant for the mentioned countries.</vt:lpstr>
      <vt:lpstr>Conclusion  </vt:lpstr>
      <vt:lpstr>PowerPoint Presentation</vt:lpstr>
      <vt:lpstr>Recommendations for the company: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cp:lastModifiedBy>Rahaf saeed</cp:lastModifiedBy>
  <cp:revision>5</cp:revision>
  <dcterms:modified xsi:type="dcterms:W3CDTF">2023-12-05T16:58:19Z</dcterms:modified>
</cp:coreProperties>
</file>