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EFB5-5F9D-495A-AE25-786A663BA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F1F2D-C954-4852-AC44-25168E9CE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6CD1-9E3C-47E2-86AE-02310B1C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C5A-F95C-443C-9E9B-E95482B7D8D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7B9B2-AE68-4732-B671-D4E3C3DB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A3CA-981B-4482-A243-694BBF83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A30-0BD0-4BC8-BB24-69EDECFA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B5E4-6001-45D4-BFAA-CE011A7B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CC60C-B6EA-4E42-A168-22C3301D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F9D9-2EF5-4C0A-A3A6-4AFBD658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C5A-F95C-443C-9E9B-E95482B7D8D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FDAD-235E-4151-8E87-0823296D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7468-C028-49B3-BCC9-AC7C7C39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A30-0BD0-4BC8-BB24-69EDECFA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460EC-8D56-4ABA-9DC9-D2E5988CE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58942-2675-432D-B1DE-4C92A6865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5FFE-B06E-40A1-A303-7FE9769B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C5A-F95C-443C-9E9B-E95482B7D8D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C067-4452-4757-A25C-FB435235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80F5-1539-49CF-8843-55E7DF8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A30-0BD0-4BC8-BB24-69EDECFA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F75D-4C1D-49DC-A311-DD9B710C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B00A-BB1D-4462-8414-D2E43060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17D8-2E72-467A-889A-75EAC0DC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C5A-F95C-443C-9E9B-E95482B7D8D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203E-194D-49FE-A242-FA7419EB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37473-19AB-4F0D-B737-B4AE3EDC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A30-0BD0-4BC8-BB24-69EDECFA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7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A550-5A17-4DE1-8C28-54E2051F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130C-3111-4861-8010-91633B24A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B7659-D09E-482A-B88A-1508218D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C5A-F95C-443C-9E9B-E95482B7D8D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3FC01-72F3-4CA2-86B6-85620B05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9142-C4E2-452E-83A6-855A68DD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A30-0BD0-4BC8-BB24-69EDECFA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544-CA18-4AB1-8AF9-FE462C2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D3E7-CEAC-41B6-9598-EC71C9F5F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3BBAA-83CA-4B64-B5E2-DC85E70CF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9BAB-FBD3-43CF-9656-50A0C6C8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C5A-F95C-443C-9E9B-E95482B7D8D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820EF-8C45-4201-BCFA-D754F373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247B-5D6E-4E82-8058-5DD3D07D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A30-0BD0-4BC8-BB24-69EDECFA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3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B9A8-F9F9-4FEA-994C-DC95BBE7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F1E35-16BB-4577-9797-21D9B19A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2779A-2384-432D-A47E-CD0AB5481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20A77-9BAE-4597-88B2-AFE7FC85C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083E0-BBA4-449C-83E7-FE704DBED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21C8F-6CAD-48F4-836C-2BF99AC5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C5A-F95C-443C-9E9B-E95482B7D8D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8EBE0-A3EE-40DC-BBC0-C903CCAC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BA3D4-9974-4208-8808-C5F3B081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A30-0BD0-4BC8-BB24-69EDECFA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5CEC-8372-4327-846A-9A551360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07D78-3C62-4B28-A0FB-2DA6A0D1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C5A-F95C-443C-9E9B-E95482B7D8D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4004A-CAA2-4ED0-9BFC-54E13ECC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D2E3-B9E2-45C3-8D54-41096642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A30-0BD0-4BC8-BB24-69EDECFA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EA1D6-7029-4410-8DAE-41B36AEC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C5A-F95C-443C-9E9B-E95482B7D8D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F6700-D06D-420B-8CBE-201F7F87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9046B-54EE-4A36-B433-07C9673A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A30-0BD0-4BC8-BB24-69EDECFA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4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AFCD-D87E-4BD9-B499-F26A7841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87E5-7C86-4911-83AF-1E2FDDA9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58033-5D70-44EB-8388-157A3AA10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754B2-92E7-42F3-BF3C-ACCE909C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C5A-F95C-443C-9E9B-E95482B7D8D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C1B1-EEED-4E13-83E5-331A0A07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10A80-DF2F-4437-969E-9B1A7E2C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A30-0BD0-4BC8-BB24-69EDECFA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5957-882F-4DEE-9F7C-CACDFB40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6CCB3-D266-40EE-9D16-8208038C0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E7255-0B39-4082-B4A6-33345993B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7D118-6CC0-4A47-A6A0-EB2E4681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C5A-F95C-443C-9E9B-E95482B7D8D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84C1-8BE2-4BF5-8939-EE5E36D8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BE4E-ECEA-4CBF-AD4F-5173CF2E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A30-0BD0-4BC8-BB24-69EDECFA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4B3D5-AD74-48CC-9064-90E45A8D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FC682-5BE2-440C-943A-89EF693E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A490-A24F-4DB4-AF32-D1A13F3F9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FC5A-F95C-443C-9E9B-E95482B7D8D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8019-ADF3-47A0-B02B-98791E4AE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2028-CD8F-43BD-93EE-599766476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AA30-0BD0-4BC8-BB24-69EDECFA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3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6F511-B924-4AF0-B838-C9F5C27D9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487"/>
            <a:ext cx="12192000" cy="48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32A81B-C46A-448B-9956-958271FF3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153"/>
            <a:ext cx="12192000" cy="47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1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C1763-6F57-49A2-A6A3-00276681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633"/>
            <a:ext cx="12192000" cy="50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2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Rahaf Nasser</dc:creator>
  <cp:lastModifiedBy>Rahaf Nasser</cp:lastModifiedBy>
  <cp:revision>1</cp:revision>
  <dcterms:created xsi:type="dcterms:W3CDTF">2024-04-30T07:01:51Z</dcterms:created>
  <dcterms:modified xsi:type="dcterms:W3CDTF">2024-04-30T07:03:09Z</dcterms:modified>
</cp:coreProperties>
</file>