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embeddedFontLst>
    <p:embeddedFont>
      <p:font typeface="Darker Grotesque Medium"/>
      <p:regular r:id="rId54"/>
      <p:bold r:id="rId55"/>
    </p:embeddedFont>
    <p:embeddedFont>
      <p:font typeface="Montserrat"/>
      <p:regular r:id="rId56"/>
      <p:bold r:id="rId57"/>
      <p:italic r:id="rId58"/>
      <p:boldItalic r:id="rId59"/>
    </p:embeddedFont>
    <p:embeddedFont>
      <p:font typeface="Darker Grotesque"/>
      <p:regular r:id="rId60"/>
      <p:bold r:id="rId61"/>
    </p:embeddedFont>
    <p:embeddedFont>
      <p:font typeface="PT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PTSans-regular.fntdata"/><Relationship Id="rId61" Type="http://schemas.openxmlformats.org/officeDocument/2006/relationships/font" Target="fonts/DarkerGrotesque-bold.fntdata"/><Relationship Id="rId20" Type="http://schemas.openxmlformats.org/officeDocument/2006/relationships/slide" Target="slides/slide16.xml"/><Relationship Id="rId64" Type="http://schemas.openxmlformats.org/officeDocument/2006/relationships/font" Target="fonts/PTSans-italic.fntdata"/><Relationship Id="rId63" Type="http://schemas.openxmlformats.org/officeDocument/2006/relationships/font" Target="fonts/PTSan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65" Type="http://schemas.openxmlformats.org/officeDocument/2006/relationships/font" Target="fonts/PTSan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DarkerGrotesque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DarkerGrotesqueMedium-bold.fntdata"/><Relationship Id="rId10" Type="http://schemas.openxmlformats.org/officeDocument/2006/relationships/slide" Target="slides/slide6.xml"/><Relationship Id="rId54" Type="http://schemas.openxmlformats.org/officeDocument/2006/relationships/font" Target="fonts/DarkerGrotesqueMedium-regular.fntdata"/><Relationship Id="rId13" Type="http://schemas.openxmlformats.org/officeDocument/2006/relationships/slide" Target="slides/slide9.xml"/><Relationship Id="rId57" Type="http://schemas.openxmlformats.org/officeDocument/2006/relationships/font" Target="fonts/Montserrat-bold.fntdata"/><Relationship Id="rId12" Type="http://schemas.openxmlformats.org/officeDocument/2006/relationships/slide" Target="slides/slide8.xml"/><Relationship Id="rId56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59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58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dd75e4c7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dd75e4c7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1c8d44285c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1c8d44285c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1c8d44285c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1c8d44285c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c8d44285c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1c8d44285c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1c8d44285c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1c8d44285c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d1e0eea74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d1e0eea74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1c8d44285c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1c8d44285c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1c8d44285c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1c8d44285c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1c8d44285c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1c8d44285c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1c91753ad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1c91753ad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112e802dc0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112e802dc0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1cb38b3583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1cb38b3583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d1e0eea74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d1e0eea74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c91753ad95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c91753ad9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d3409330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1d3409330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1d3409330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1d3409330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c91753ad9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1c91753ad9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c91753ad9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c91753ad9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1d3409330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1d3409330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1d3409330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1d3409330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1c91753ad9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1c91753ad9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1c91753ad95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1c91753ad9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1d34093305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1d3409330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1d34093305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1d3409330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1c91753ad9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1c91753ad9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1c91753ad95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1c91753ad95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d34093305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d34093305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1d34093305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1d34093305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1cb4f8b6b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1cb4f8b6b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1cb4f8b6bd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1cb4f8b6bd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1cb4f8b6bd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1cb4f8b6bd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99f2f57a7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99f2f57a7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1cb4f8b6bd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1cb4f8b6bd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1cb4f8b6bd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1cb4f8b6bd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1c8d44285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1c8d44285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110297dab38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110297dab38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1cb4f8b6bd6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1cb4f8b6bd6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1d34093305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1d34093305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gbd6c00e73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4" name="Google Shape;1804;gbd6c00e73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112ac09d80b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112ac09d80b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bd6c00e7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bd6c00e7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99f2f57a7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99f2f57a7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d1e0eea74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d1e0eea74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c8d44285c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c8d44285c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c8d44285c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c8d44285c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1c8d44285c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1c8d44285c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flipH="1" rot="10800000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"/>
          <p:cNvSpPr txBox="1"/>
          <p:nvPr>
            <p:ph hasCustomPrompt="1"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/>
          <p:nvPr>
            <p:ph idx="1" type="subTitle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1" name="Google Shape;141;p1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48" name="Google Shape;148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13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13"/>
          <p:cNvSpPr txBox="1"/>
          <p:nvPr>
            <p:ph idx="1" type="subTitle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13"/>
          <p:cNvSpPr txBox="1"/>
          <p:nvPr>
            <p:ph idx="4" type="subTitle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3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13"/>
          <p:cNvSpPr txBox="1"/>
          <p:nvPr>
            <p:ph idx="6" type="subTitle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idx="7" type="title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13"/>
          <p:cNvSpPr txBox="1"/>
          <p:nvPr>
            <p:ph idx="8" type="subTitle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13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13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hasCustomPrompt="1"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/>
          <p:nvPr>
            <p:ph hasCustomPrompt="1"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/>
          <p:nvPr>
            <p:ph hasCustomPrompt="1"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/>
          <p:nvPr>
            <p:ph hasCustomPrompt="1"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/>
          <p:nvPr>
            <p:ph hasCustomPrompt="1"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hasCustomPrompt="1"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" name="Google Shape;196;p14"/>
          <p:cNvSpPr txBox="1"/>
          <p:nvPr>
            <p:ph idx="2" type="title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14"/>
          <p:cNvSpPr txBox="1"/>
          <p:nvPr>
            <p:ph idx="1" type="subTitle"/>
          </p:nvPr>
        </p:nvSpPr>
        <p:spPr>
          <a:xfrm>
            <a:off x="3638850" y="210407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4"/>
          <p:cNvSpPr txBox="1"/>
          <p:nvPr>
            <p:ph idx="3" type="title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14"/>
          <p:cNvSpPr txBox="1"/>
          <p:nvPr>
            <p:ph idx="4" type="subTitle"/>
          </p:nvPr>
        </p:nvSpPr>
        <p:spPr>
          <a:xfrm>
            <a:off x="6341883" y="2104067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4"/>
          <p:cNvSpPr txBox="1"/>
          <p:nvPr>
            <p:ph idx="5" type="title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1" name="Google Shape;201;p14"/>
          <p:cNvSpPr txBox="1"/>
          <p:nvPr>
            <p:ph idx="6" type="subTitle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4"/>
          <p:cNvSpPr txBox="1"/>
          <p:nvPr>
            <p:ph idx="7" type="title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3" name="Google Shape;203;p14"/>
          <p:cNvSpPr txBox="1"/>
          <p:nvPr>
            <p:ph idx="8" type="subTitle"/>
          </p:nvPr>
        </p:nvSpPr>
        <p:spPr>
          <a:xfrm>
            <a:off x="935813" y="2104067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4"/>
          <p:cNvSpPr txBox="1"/>
          <p:nvPr>
            <p:ph idx="9" type="title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14"/>
          <p:cNvSpPr txBox="1"/>
          <p:nvPr>
            <p:ph idx="13" type="subTitle"/>
          </p:nvPr>
        </p:nvSpPr>
        <p:spPr>
          <a:xfrm>
            <a:off x="3638850" y="373036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4"/>
          <p:cNvSpPr txBox="1"/>
          <p:nvPr>
            <p:ph idx="14" type="title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" name="Google Shape;207;p14"/>
          <p:cNvSpPr txBox="1"/>
          <p:nvPr>
            <p:ph idx="15" type="subTitle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4"/>
          <p:cNvSpPr txBox="1"/>
          <p:nvPr>
            <p:ph hasCustomPrompt="1" idx="16" type="title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/>
          <p:nvPr>
            <p:ph hasCustomPrompt="1" idx="17" type="title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/>
          <p:nvPr>
            <p:ph hasCustomPrompt="1" idx="18" type="title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1" name="Google Shape;211;p14"/>
          <p:cNvSpPr txBox="1"/>
          <p:nvPr>
            <p:ph hasCustomPrompt="1" idx="19" type="title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2" name="Google Shape;212;p14"/>
          <p:cNvSpPr txBox="1"/>
          <p:nvPr>
            <p:ph hasCustomPrompt="1" idx="20" type="title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/>
          <p:nvPr>
            <p:ph hasCustomPrompt="1" idx="21" type="title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4" name="Google Shape;214;p1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6" name="Google Shape;216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20" name="Google Shape;220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14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25" name="Google Shape;225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2" name="Google Shape;232;p15"/>
          <p:cNvSpPr txBox="1"/>
          <p:nvPr>
            <p:ph idx="1" type="subTitle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35" name="Google Shape;235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39" name="Google Shape;239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/>
          <p:cNvSpPr txBox="1"/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6" name="Google Shape;246;p16"/>
          <p:cNvSpPr txBox="1"/>
          <p:nvPr>
            <p:ph idx="1" type="subTitle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47" name="Google Shape;247;p1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1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1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54" name="Google Shape;254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 txBox="1"/>
          <p:nvPr>
            <p:ph type="title"/>
          </p:nvPr>
        </p:nvSpPr>
        <p:spPr>
          <a:xfrm flipH="1">
            <a:off x="5106280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0" name="Google Shape;260;p17"/>
          <p:cNvSpPr txBox="1"/>
          <p:nvPr>
            <p:ph idx="1" type="subTitle"/>
          </p:nvPr>
        </p:nvSpPr>
        <p:spPr>
          <a:xfrm flipH="1">
            <a:off x="2762580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61" name="Google Shape;261;p1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62" name="Google Shape;262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1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1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68" name="Google Shape;268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1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 txBox="1"/>
          <p:nvPr>
            <p:ph idx="1" type="subTitle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8"/>
          <p:cNvSpPr txBox="1"/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5" name="Google Shape;275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1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7" name="Google Shape;277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1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1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82" name="Google Shape;282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6" name="Google Shape;286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 txBox="1"/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3" name="Google Shape;293;p19"/>
          <p:cNvSpPr txBox="1"/>
          <p:nvPr>
            <p:ph hasCustomPrompt="1"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4" name="Google Shape;294;p19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1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97" name="Google Shape;297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1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02" name="Google Shape;302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 txBox="1"/>
          <p:nvPr>
            <p:ph type="title"/>
          </p:nvPr>
        </p:nvSpPr>
        <p:spPr>
          <a:xfrm>
            <a:off x="4794400" y="1893300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8" name="Google Shape;308;p20"/>
          <p:cNvSpPr txBox="1"/>
          <p:nvPr>
            <p:ph hasCustomPrompt="1" idx="2" type="title"/>
          </p:nvPr>
        </p:nvSpPr>
        <p:spPr>
          <a:xfrm>
            <a:off x="6077500" y="1101725"/>
            <a:ext cx="8913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9" name="Google Shape;309;p20"/>
          <p:cNvSpPr txBox="1"/>
          <p:nvPr>
            <p:ph idx="1" type="subTitle"/>
          </p:nvPr>
        </p:nvSpPr>
        <p:spPr>
          <a:xfrm>
            <a:off x="4719400" y="3441975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2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12" name="Google Shape;312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20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20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17" name="Google Shape;317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2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21" name="Google Shape;321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" name="Google Shape;34;p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8" name="Google Shape;38;p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 txBox="1"/>
          <p:nvPr>
            <p:ph type="title"/>
          </p:nvPr>
        </p:nvSpPr>
        <p:spPr>
          <a:xfrm>
            <a:off x="4965200" y="1893300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8" name="Google Shape;328;p21"/>
          <p:cNvSpPr txBox="1"/>
          <p:nvPr>
            <p:ph hasCustomPrompt="1" idx="2" type="title"/>
          </p:nvPr>
        </p:nvSpPr>
        <p:spPr>
          <a:xfrm>
            <a:off x="6248300" y="1101725"/>
            <a:ext cx="8913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9" name="Google Shape;329;p21"/>
          <p:cNvSpPr txBox="1"/>
          <p:nvPr>
            <p:ph idx="1" type="subTitle"/>
          </p:nvPr>
        </p:nvSpPr>
        <p:spPr>
          <a:xfrm>
            <a:off x="4890200" y="3441975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" name="Google Shape;331;p2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32" name="Google Shape;332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21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21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37" name="Google Shape;337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2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41" name="Google Shape;341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"/>
          <p:cNvSpPr txBox="1"/>
          <p:nvPr>
            <p:ph type="title"/>
          </p:nvPr>
        </p:nvSpPr>
        <p:spPr>
          <a:xfrm flipH="1">
            <a:off x="4901400" y="1582438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22"/>
          <p:cNvSpPr txBox="1"/>
          <p:nvPr>
            <p:ph hasCustomPrompt="1" idx="2" type="title"/>
          </p:nvPr>
        </p:nvSpPr>
        <p:spPr>
          <a:xfrm flipH="1">
            <a:off x="4860800" y="1759500"/>
            <a:ext cx="8913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9" name="Google Shape;349;p22"/>
          <p:cNvSpPr txBox="1"/>
          <p:nvPr>
            <p:ph idx="1" type="subTitle"/>
          </p:nvPr>
        </p:nvSpPr>
        <p:spPr>
          <a:xfrm flipH="1">
            <a:off x="4751400" y="31312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2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52" name="Google Shape;352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2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2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57" name="Google Shape;357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2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61" name="Google Shape;361;p2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2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69" name="Google Shape;369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2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23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74" name="Google Shape;374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2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78" name="Google Shape;378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23"/>
          <p:cNvSpPr txBox="1"/>
          <p:nvPr>
            <p:ph type="title"/>
          </p:nvPr>
        </p:nvSpPr>
        <p:spPr>
          <a:xfrm>
            <a:off x="842475" y="1582438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3" name="Google Shape;383;p23"/>
          <p:cNvSpPr txBox="1"/>
          <p:nvPr>
            <p:ph hasCustomPrompt="1" idx="2" type="title"/>
          </p:nvPr>
        </p:nvSpPr>
        <p:spPr>
          <a:xfrm>
            <a:off x="3429275" y="1731500"/>
            <a:ext cx="9420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4" name="Google Shape;384;p23"/>
          <p:cNvSpPr txBox="1"/>
          <p:nvPr>
            <p:ph idx="1" type="subTitle"/>
          </p:nvPr>
        </p:nvSpPr>
        <p:spPr>
          <a:xfrm>
            <a:off x="842475" y="31312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1_1_1_1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2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89" name="Google Shape;389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24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24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94" name="Google Shape;39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98" name="Google Shape;398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24"/>
          <p:cNvSpPr txBox="1"/>
          <p:nvPr>
            <p:ph type="title"/>
          </p:nvPr>
        </p:nvSpPr>
        <p:spPr>
          <a:xfrm flipH="1">
            <a:off x="3786150" y="1582450"/>
            <a:ext cx="33441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3" name="Google Shape;403;p24"/>
          <p:cNvSpPr txBox="1"/>
          <p:nvPr>
            <p:ph hasCustomPrompt="1" idx="2" type="title"/>
          </p:nvPr>
        </p:nvSpPr>
        <p:spPr>
          <a:xfrm flipH="1">
            <a:off x="7491800" y="2392525"/>
            <a:ext cx="9420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4" name="Google Shape;404;p24"/>
          <p:cNvSpPr txBox="1"/>
          <p:nvPr>
            <p:ph idx="1" type="subTitle"/>
          </p:nvPr>
        </p:nvSpPr>
        <p:spPr>
          <a:xfrm flipH="1">
            <a:off x="3522750" y="31312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1_1_1_1_1_1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2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09" name="Google Shape;409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25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25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14" name="Google Shape;414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25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18" name="Google Shape;418;p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5"/>
          <p:cNvSpPr txBox="1"/>
          <p:nvPr>
            <p:ph type="title"/>
          </p:nvPr>
        </p:nvSpPr>
        <p:spPr>
          <a:xfrm>
            <a:off x="2428050" y="2387950"/>
            <a:ext cx="42879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3" name="Google Shape;423;p25"/>
          <p:cNvSpPr txBox="1"/>
          <p:nvPr>
            <p:ph hasCustomPrompt="1" idx="2" type="title"/>
          </p:nvPr>
        </p:nvSpPr>
        <p:spPr>
          <a:xfrm>
            <a:off x="4101000" y="1615563"/>
            <a:ext cx="9420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4" name="Google Shape;424;p25"/>
          <p:cNvSpPr txBox="1"/>
          <p:nvPr>
            <p:ph idx="1" type="subTitle"/>
          </p:nvPr>
        </p:nvSpPr>
        <p:spPr>
          <a:xfrm>
            <a:off x="2768250" y="32259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6"/>
          <p:cNvSpPr txBox="1"/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8" name="Google Shape;428;p26"/>
          <p:cNvSpPr txBox="1"/>
          <p:nvPr>
            <p:ph idx="1" type="subTitle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2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2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31" name="Google Shape;43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26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435" name="Google Shape;43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7"/>
          <p:cNvSpPr txBox="1"/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2" name="Google Shape;442;p27"/>
          <p:cNvSpPr txBox="1"/>
          <p:nvPr>
            <p:ph idx="1" type="subTitle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2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2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45" name="Google Shape;445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27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449" name="Google Shape;449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8"/>
          <p:cNvSpPr txBox="1"/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6" name="Google Shape;456;p28"/>
          <p:cNvSpPr txBox="1"/>
          <p:nvPr>
            <p:ph idx="1" type="subTitle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2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2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59" name="Google Shape;459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2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2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64" name="Google Shape;464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 txBox="1"/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0" name="Google Shape;470;p29"/>
          <p:cNvSpPr txBox="1"/>
          <p:nvPr>
            <p:ph idx="1" type="subTitle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2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2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73" name="Google Shape;473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29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477" name="Google Shape;477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0"/>
          <p:cNvSpPr txBox="1"/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4" name="Google Shape;484;p30"/>
          <p:cNvSpPr txBox="1"/>
          <p:nvPr>
            <p:ph idx="1" type="subTitle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87" name="Google Shape;487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0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fmla="val 2775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flipH="1" rot="10800000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1"/>
          <p:cNvSpPr txBox="1"/>
          <p:nvPr>
            <p:ph idx="1" type="subTitle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8" name="Google Shape;498;p31"/>
          <p:cNvSpPr txBox="1"/>
          <p:nvPr>
            <p:ph idx="2" type="subTitle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9" name="Google Shape;49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0" name="Google Shape;500;p31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1" name="Google Shape;501;p31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2" name="Google Shape;502;p3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3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04" name="Google Shape;504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1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508" name="Google Shape;508;p3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5" name="Google Shape;515;p32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16" name="Google Shape;516;p32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0" name="Google Shape;520;p33"/>
          <p:cNvSpPr txBox="1"/>
          <p:nvPr>
            <p:ph idx="2" type="title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1" name="Google Shape;521;p33"/>
          <p:cNvSpPr txBox="1"/>
          <p:nvPr>
            <p:ph idx="3" type="title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2" name="Google Shape;522;p33"/>
          <p:cNvSpPr txBox="1"/>
          <p:nvPr>
            <p:ph idx="1" type="subTitle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3" name="Google Shape;523;p33"/>
          <p:cNvSpPr txBox="1"/>
          <p:nvPr>
            <p:ph idx="4" type="subTitle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4" name="Google Shape;524;p3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Google Shape;525;p3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6" name="Google Shape;526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3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30" name="Google Shape;530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BODY_1_1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7" name="Google Shape;537;p3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39" name="Google Shape;539;p3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43" name="Google Shape;543;p3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34"/>
          <p:cNvSpPr txBox="1"/>
          <p:nvPr>
            <p:ph idx="2" type="title"/>
          </p:nvPr>
        </p:nvSpPr>
        <p:spPr>
          <a:xfrm>
            <a:off x="2213238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8" name="Google Shape;548;p34"/>
          <p:cNvSpPr txBox="1"/>
          <p:nvPr>
            <p:ph idx="1" type="subTitle"/>
          </p:nvPr>
        </p:nvSpPr>
        <p:spPr>
          <a:xfrm>
            <a:off x="2080338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34"/>
          <p:cNvSpPr txBox="1"/>
          <p:nvPr>
            <p:ph idx="3" type="title"/>
          </p:nvPr>
        </p:nvSpPr>
        <p:spPr>
          <a:xfrm>
            <a:off x="5006213" y="1801975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0" name="Google Shape;550;p34"/>
          <p:cNvSpPr txBox="1"/>
          <p:nvPr>
            <p:ph idx="4" type="subTitle"/>
          </p:nvPr>
        </p:nvSpPr>
        <p:spPr>
          <a:xfrm>
            <a:off x="4873313" y="2095280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5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3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55" name="Google Shape;555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5"/>
          <p:cNvGrpSpPr/>
          <p:nvPr/>
        </p:nvGrpSpPr>
        <p:grpSpPr>
          <a:xfrm flipH="1">
            <a:off x="6329422" y="4535409"/>
            <a:ext cx="825589" cy="93999"/>
            <a:chOff x="5718423" y="809024"/>
            <a:chExt cx="830071" cy="94500"/>
          </a:xfrm>
        </p:grpSpPr>
        <p:sp>
          <p:nvSpPr>
            <p:cNvPr id="559" name="Google Shape;559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4" name="Google Shape;564;p35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65" name="Google Shape;565;p35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9" name="Google Shape;569;p36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0" name="Google Shape;570;p36"/>
          <p:cNvSpPr txBox="1"/>
          <p:nvPr>
            <p:ph idx="1" type="subTitle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36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2" name="Google Shape;572;p36"/>
          <p:cNvSpPr txBox="1"/>
          <p:nvPr>
            <p:ph idx="4" type="subTitle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36"/>
          <p:cNvSpPr txBox="1"/>
          <p:nvPr>
            <p:ph idx="5" type="title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4" name="Google Shape;574;p36"/>
          <p:cNvSpPr txBox="1"/>
          <p:nvPr>
            <p:ph idx="6" type="subTitle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" name="Google Shape;576;p3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77" name="Google Shape;577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8" name="Google Shape;588;p37"/>
          <p:cNvSpPr txBox="1"/>
          <p:nvPr>
            <p:ph idx="2" type="title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9" name="Google Shape;589;p37"/>
          <p:cNvSpPr txBox="1"/>
          <p:nvPr>
            <p:ph idx="1" type="subTitle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37"/>
          <p:cNvSpPr txBox="1"/>
          <p:nvPr>
            <p:ph idx="3" type="title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1" name="Google Shape;591;p37"/>
          <p:cNvSpPr txBox="1"/>
          <p:nvPr>
            <p:ph idx="4" type="subTitle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37"/>
          <p:cNvSpPr txBox="1"/>
          <p:nvPr>
            <p:ph idx="5" type="title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3" name="Google Shape;593;p37"/>
          <p:cNvSpPr txBox="1"/>
          <p:nvPr>
            <p:ph idx="6" type="subTitle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3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96" name="Google Shape;59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7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600" name="Google Shape;600;p3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7" name="Google Shape;607;p38"/>
          <p:cNvSpPr txBox="1"/>
          <p:nvPr>
            <p:ph idx="1" type="subTitle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38"/>
          <p:cNvSpPr txBox="1"/>
          <p:nvPr>
            <p:ph idx="2" type="subTitle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38"/>
          <p:cNvSpPr txBox="1"/>
          <p:nvPr>
            <p:ph idx="3" type="subTitle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38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612" name="Google Shape;612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38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8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617" name="Google Shape;617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3" name="Google Shape;623;p39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4" name="Google Shape;624;p39"/>
          <p:cNvSpPr txBox="1"/>
          <p:nvPr>
            <p:ph idx="1" type="subTitle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39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6" name="Google Shape;626;p39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39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8" name="Google Shape;628;p39"/>
          <p:cNvSpPr txBox="1"/>
          <p:nvPr>
            <p:ph idx="6" type="subTitle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39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0" name="Google Shape;630;p39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39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2" name="Google Shape;632;p3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33" name="Google Shape;633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37" name="Google Shape;637;p3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_1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4" name="Google Shape;644;p40"/>
          <p:cNvSpPr txBox="1"/>
          <p:nvPr>
            <p:ph idx="2" type="title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5" name="Google Shape;645;p40"/>
          <p:cNvSpPr txBox="1"/>
          <p:nvPr>
            <p:ph idx="1" type="subTitle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0"/>
          <p:cNvSpPr txBox="1"/>
          <p:nvPr>
            <p:ph idx="3" type="title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7" name="Google Shape;647;p40"/>
          <p:cNvSpPr txBox="1"/>
          <p:nvPr>
            <p:ph idx="4" type="subTitle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40"/>
          <p:cNvSpPr txBox="1"/>
          <p:nvPr>
            <p:ph idx="5" type="title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9" name="Google Shape;649;p40"/>
          <p:cNvSpPr txBox="1"/>
          <p:nvPr>
            <p:ph idx="6" type="subTitle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40"/>
          <p:cNvSpPr txBox="1"/>
          <p:nvPr>
            <p:ph idx="7" type="title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1" name="Google Shape;651;p40"/>
          <p:cNvSpPr txBox="1"/>
          <p:nvPr>
            <p:ph idx="8" type="subTitle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4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3" name="Google Shape;653;p4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54" name="Google Shape;654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58" name="Google Shape;658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5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2" name="Google Shape;62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66" name="Google Shape;6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5" name="Google Shape;665;p41"/>
          <p:cNvSpPr txBox="1"/>
          <p:nvPr>
            <p:ph idx="2" type="title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6" name="Google Shape;666;p41"/>
          <p:cNvSpPr txBox="1"/>
          <p:nvPr>
            <p:ph idx="1" type="subTitle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7" name="Google Shape;667;p41"/>
          <p:cNvSpPr txBox="1"/>
          <p:nvPr>
            <p:ph idx="3" type="title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8" name="Google Shape;668;p41"/>
          <p:cNvSpPr txBox="1"/>
          <p:nvPr>
            <p:ph idx="4" type="subTitle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41"/>
          <p:cNvSpPr txBox="1"/>
          <p:nvPr>
            <p:ph idx="5" type="title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0" name="Google Shape;670;p41"/>
          <p:cNvSpPr txBox="1"/>
          <p:nvPr>
            <p:ph idx="6" type="subTitle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41"/>
          <p:cNvSpPr txBox="1"/>
          <p:nvPr>
            <p:ph idx="7" type="title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2" name="Google Shape;672;p41"/>
          <p:cNvSpPr txBox="1"/>
          <p:nvPr>
            <p:ph idx="8" type="subTitle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41"/>
          <p:cNvSpPr txBox="1"/>
          <p:nvPr>
            <p:ph idx="9" type="title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4" name="Google Shape;674;p41"/>
          <p:cNvSpPr txBox="1"/>
          <p:nvPr>
            <p:ph idx="13" type="subTitle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41"/>
          <p:cNvSpPr txBox="1"/>
          <p:nvPr>
            <p:ph idx="14" type="title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6" name="Google Shape;676;p41"/>
          <p:cNvSpPr txBox="1"/>
          <p:nvPr>
            <p:ph idx="15" type="subTitle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4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8" name="Google Shape;678;p4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79" name="Google Shape;679;p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4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683" name="Google Shape;683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TITLE_ONLY_1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0" name="Google Shape;690;p4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1" name="Google Shape;691;p4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92" name="Google Shape;692;p4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42"/>
          <p:cNvGrpSpPr/>
          <p:nvPr/>
        </p:nvGrpSpPr>
        <p:grpSpPr>
          <a:xfrm flipH="1">
            <a:off x="1988847" y="4535409"/>
            <a:ext cx="825589" cy="93999"/>
            <a:chOff x="5718423" y="809024"/>
            <a:chExt cx="830071" cy="94500"/>
          </a:xfrm>
        </p:grpSpPr>
        <p:sp>
          <p:nvSpPr>
            <p:cNvPr id="696" name="Google Shape;696;p4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ONLY_1_1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3" name="Google Shape;703;p4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4" name="Google Shape;704;p4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05" name="Google Shape;705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43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09" name="Google Shape;709;p4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TITLE_ONLY_2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6" name="Google Shape;716;p4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7" name="Google Shape;717;p4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18" name="Google Shape;718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4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22" name="Google Shape;722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4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27" name="Google Shape;727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ONLY_2_1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4" name="Google Shape;734;p4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5" name="Google Shape;735;p4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36" name="Google Shape;736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45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0" name="Google Shape;740;p45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741" name="Google Shape;741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CUSTOM_12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7" name="Google Shape;747;p46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748" name="Google Shape;748;p4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4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3" name="Google Shape;753;p4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CUSTOM_12_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0" name="Google Shape;760;p4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61" name="Google Shape;761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" name="Google Shape;764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65" name="Google Shape;765;p47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766" name="Google Shape;766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7">
  <p:cSld name="CUSTOM_12_1_1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4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74" name="Google Shape;774;p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78" name="Google Shape;778;p48"/>
          <p:cNvGrpSpPr/>
          <p:nvPr/>
        </p:nvGrpSpPr>
        <p:grpSpPr>
          <a:xfrm flipH="1">
            <a:off x="6329422" y="4535409"/>
            <a:ext cx="825589" cy="93999"/>
            <a:chOff x="5718423" y="809024"/>
            <a:chExt cx="830071" cy="94500"/>
          </a:xfrm>
        </p:grpSpPr>
        <p:sp>
          <p:nvSpPr>
            <p:cNvPr id="779" name="Google Shape;779;p4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9"/>
          <p:cNvSpPr txBox="1"/>
          <p:nvPr>
            <p:ph hasCustomPrompt="1"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6" name="Google Shape;786;p49"/>
          <p:cNvSpPr txBox="1"/>
          <p:nvPr>
            <p:ph idx="1" type="subTitle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87" name="Google Shape;787;p49"/>
          <p:cNvSpPr txBox="1"/>
          <p:nvPr>
            <p:ph hasCustomPrompt="1" idx="2" type="title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8" name="Google Shape;788;p49"/>
          <p:cNvSpPr txBox="1"/>
          <p:nvPr>
            <p:ph idx="3" type="subTitle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89" name="Google Shape;789;p49"/>
          <p:cNvSpPr txBox="1"/>
          <p:nvPr>
            <p:ph hasCustomPrompt="1" idx="4" type="title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0" name="Google Shape;790;p49"/>
          <p:cNvSpPr txBox="1"/>
          <p:nvPr>
            <p:ph idx="5" type="subTitle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91" name="Google Shape;791;p4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2" name="Google Shape;792;p4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93" name="Google Shape;793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9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797" name="Google Shape;797;p4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0"/>
          <p:cNvSpPr txBox="1"/>
          <p:nvPr>
            <p:ph hasCustomPrompt="1" type="title"/>
          </p:nvPr>
        </p:nvSpPr>
        <p:spPr>
          <a:xfrm>
            <a:off x="65205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4" name="Google Shape;804;p50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5" name="Google Shape;805;p50"/>
          <p:cNvSpPr txBox="1"/>
          <p:nvPr>
            <p:ph hasCustomPrompt="1" idx="2" type="title"/>
          </p:nvPr>
        </p:nvSpPr>
        <p:spPr>
          <a:xfrm>
            <a:off x="36354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6" name="Google Shape;806;p50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7" name="Google Shape;807;p50"/>
          <p:cNvSpPr txBox="1"/>
          <p:nvPr>
            <p:ph hasCustomPrompt="1" idx="4" type="title"/>
          </p:nvPr>
        </p:nvSpPr>
        <p:spPr>
          <a:xfrm>
            <a:off x="7423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8" name="Google Shape;808;p50"/>
          <p:cNvSpPr txBox="1"/>
          <p:nvPr>
            <p:ph idx="5" type="subTitle"/>
          </p:nvPr>
        </p:nvSpPr>
        <p:spPr>
          <a:xfrm>
            <a:off x="7132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9" name="Google Shape;809;p5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0" name="Google Shape;810;p5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5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12" name="Google Shape;812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5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16" name="Google Shape;816;p5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51"/>
          <p:cNvSpPr txBox="1"/>
          <p:nvPr>
            <p:ph hasCustomPrompt="1" type="title"/>
          </p:nvPr>
        </p:nvSpPr>
        <p:spPr>
          <a:xfrm>
            <a:off x="2512850" y="920750"/>
            <a:ext cx="5813700" cy="822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23" name="Google Shape;823;p51"/>
          <p:cNvSpPr txBox="1"/>
          <p:nvPr>
            <p:ph idx="1" type="subTitle"/>
          </p:nvPr>
        </p:nvSpPr>
        <p:spPr>
          <a:xfrm>
            <a:off x="3044338" y="203252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4" name="Google Shape;824;p5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5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26" name="Google Shape;826;p5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9" name="Google Shape;829;p51"/>
          <p:cNvSpPr txBox="1"/>
          <p:nvPr>
            <p:ph hasCustomPrompt="1" idx="2" type="title"/>
          </p:nvPr>
        </p:nvSpPr>
        <p:spPr>
          <a:xfrm>
            <a:off x="817475" y="3179375"/>
            <a:ext cx="5813700" cy="822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30" name="Google Shape;830;p51"/>
          <p:cNvSpPr txBox="1"/>
          <p:nvPr>
            <p:ph idx="3" type="subTitle"/>
          </p:nvPr>
        </p:nvSpPr>
        <p:spPr>
          <a:xfrm>
            <a:off x="1422238" y="4291150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31" name="Google Shape;831;p51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832" name="Google Shape;832;p5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8_1_1_1"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5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40" name="Google Shape;840;p5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5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44" name="Google Shape;844;p5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52"/>
          <p:cNvSpPr txBox="1"/>
          <p:nvPr>
            <p:ph hasCustomPrompt="1" type="title"/>
          </p:nvPr>
        </p:nvSpPr>
        <p:spPr>
          <a:xfrm>
            <a:off x="1396775" y="13749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49" name="Google Shape;849;p52"/>
          <p:cNvSpPr txBox="1"/>
          <p:nvPr>
            <p:ph idx="1" type="subTitle"/>
          </p:nvPr>
        </p:nvSpPr>
        <p:spPr>
          <a:xfrm>
            <a:off x="1396775" y="19583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0" name="Google Shape;850;p52"/>
          <p:cNvSpPr txBox="1"/>
          <p:nvPr>
            <p:ph hasCustomPrompt="1" idx="2" type="title"/>
          </p:nvPr>
        </p:nvSpPr>
        <p:spPr>
          <a:xfrm>
            <a:off x="1396775" y="34252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1" name="Google Shape;851;p52"/>
          <p:cNvSpPr txBox="1"/>
          <p:nvPr>
            <p:ph idx="3" type="subTitle"/>
          </p:nvPr>
        </p:nvSpPr>
        <p:spPr>
          <a:xfrm>
            <a:off x="1396775" y="40086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2" name="Google Shape;852;p52"/>
          <p:cNvSpPr txBox="1"/>
          <p:nvPr>
            <p:ph hasCustomPrompt="1" idx="4" type="title"/>
          </p:nvPr>
        </p:nvSpPr>
        <p:spPr>
          <a:xfrm>
            <a:off x="5322925" y="13749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3" name="Google Shape;853;p52"/>
          <p:cNvSpPr txBox="1"/>
          <p:nvPr>
            <p:ph idx="5" type="subTitle"/>
          </p:nvPr>
        </p:nvSpPr>
        <p:spPr>
          <a:xfrm>
            <a:off x="5322925" y="19583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4" name="Google Shape;854;p52"/>
          <p:cNvSpPr txBox="1"/>
          <p:nvPr>
            <p:ph hasCustomPrompt="1" idx="6" type="title"/>
          </p:nvPr>
        </p:nvSpPr>
        <p:spPr>
          <a:xfrm>
            <a:off x="5322925" y="34252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5" name="Google Shape;855;p52"/>
          <p:cNvSpPr txBox="1"/>
          <p:nvPr>
            <p:ph idx="7" type="subTitle"/>
          </p:nvPr>
        </p:nvSpPr>
        <p:spPr>
          <a:xfrm>
            <a:off x="5322925" y="40086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8_1_1_1_1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5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9" name="Google Shape;859;p5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60" name="Google Shape;860;p5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5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64" name="Google Shape;864;p5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8" name="Google Shape;868;p53"/>
          <p:cNvSpPr txBox="1"/>
          <p:nvPr>
            <p:ph hasCustomPrompt="1" type="title"/>
          </p:nvPr>
        </p:nvSpPr>
        <p:spPr>
          <a:xfrm>
            <a:off x="5175602" y="2300875"/>
            <a:ext cx="2217600" cy="10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9" name="Google Shape;869;p53"/>
          <p:cNvSpPr txBox="1"/>
          <p:nvPr>
            <p:ph idx="1" type="subTitle"/>
          </p:nvPr>
        </p:nvSpPr>
        <p:spPr>
          <a:xfrm>
            <a:off x="5141153" y="3379075"/>
            <a:ext cx="22866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0" name="Google Shape;870;p53"/>
          <p:cNvSpPr txBox="1"/>
          <p:nvPr>
            <p:ph hasCustomPrompt="1" idx="2" type="title"/>
          </p:nvPr>
        </p:nvSpPr>
        <p:spPr>
          <a:xfrm>
            <a:off x="1750675" y="2300875"/>
            <a:ext cx="2217600" cy="10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71" name="Google Shape;871;p53"/>
          <p:cNvSpPr txBox="1"/>
          <p:nvPr>
            <p:ph idx="3" type="subTitle"/>
          </p:nvPr>
        </p:nvSpPr>
        <p:spPr>
          <a:xfrm>
            <a:off x="1716218" y="3379075"/>
            <a:ext cx="22866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2" name="Google Shape;872;p53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3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4"/>
          <p:cNvSpPr txBox="1"/>
          <p:nvPr>
            <p:ph type="title"/>
          </p:nvPr>
        </p:nvSpPr>
        <p:spPr>
          <a:xfrm>
            <a:off x="710200" y="3746175"/>
            <a:ext cx="77238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4"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5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79" name="Google Shape;879;p5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55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883" name="Google Shape;883;p5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55"/>
          <p:cNvSpPr txBox="1"/>
          <p:nvPr>
            <p:ph type="title"/>
          </p:nvPr>
        </p:nvSpPr>
        <p:spPr>
          <a:xfrm>
            <a:off x="3201450" y="1370700"/>
            <a:ext cx="49743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6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1" name="Google Shape;891;p56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2" name="Google Shape;892;p56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3" name="Google Shape;893;p56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894" name="Google Shape;894;p5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56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898" name="Google Shape;898;p5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2" name="Google Shape;902;p56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"/>
          <p:cNvSpPr txBox="1"/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10" name="Google Shape;11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fmla="val 2501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 txBox="1"/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 txBox="1"/>
          <p:nvPr>
            <p:ph idx="1" type="subTitle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22" name="Google Shape;122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27" name="Google Shape;127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31" name="Google Shape;131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7.xml"/><Relationship Id="rId4" Type="http://schemas.openxmlformats.org/officeDocument/2006/relationships/slide" Target="/ppt/slides/slide47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jpg"/><Relationship Id="rId4" Type="http://schemas.openxmlformats.org/officeDocument/2006/relationships/image" Target="../media/image24.jpg"/><Relationship Id="rId5" Type="http://schemas.openxmlformats.org/officeDocument/2006/relationships/image" Target="../media/image30.jpg"/><Relationship Id="rId6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jpg"/><Relationship Id="rId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7.jp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1"/>
          <p:cNvSpPr/>
          <p:nvPr/>
        </p:nvSpPr>
        <p:spPr>
          <a:xfrm>
            <a:off x="568650" y="1326750"/>
            <a:ext cx="3813000" cy="639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61"/>
          <p:cNvSpPr txBox="1"/>
          <p:nvPr>
            <p:ph type="ctrTitle"/>
          </p:nvPr>
        </p:nvSpPr>
        <p:spPr>
          <a:xfrm>
            <a:off x="681300" y="1457241"/>
            <a:ext cx="3890700" cy="22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Integration Project</a:t>
            </a:r>
            <a:endParaRPr sz="260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arker Grotesque"/>
                <a:ea typeface="Darker Grotesque"/>
                <a:cs typeface="Darker Grotesque"/>
                <a:sym typeface="Darker Grotesque"/>
              </a:rPr>
              <a:t>Design and development of a web and mobile </a:t>
            </a:r>
            <a:endParaRPr sz="24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arker Grotesque"/>
                <a:ea typeface="Darker Grotesque"/>
                <a:cs typeface="Darker Grotesque"/>
                <a:sym typeface="Darker Grotesque"/>
              </a:rPr>
              <a:t>training management application</a:t>
            </a:r>
            <a:endParaRPr sz="4800">
              <a:solidFill>
                <a:schemeClr val="accent6"/>
              </a:solidFill>
            </a:endParaRPr>
          </a:p>
        </p:txBody>
      </p:sp>
      <p:sp>
        <p:nvSpPr>
          <p:cNvPr id="957" name="Google Shape;957;p61"/>
          <p:cNvSpPr txBox="1"/>
          <p:nvPr>
            <p:ph idx="1" type="subTitle"/>
          </p:nvPr>
        </p:nvSpPr>
        <p:spPr>
          <a:xfrm>
            <a:off x="681300" y="3815875"/>
            <a:ext cx="3890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year : 2022/2023</a:t>
            </a:r>
            <a:endParaRPr/>
          </a:p>
        </p:txBody>
      </p:sp>
      <p:grpSp>
        <p:nvGrpSpPr>
          <p:cNvPr id="958" name="Google Shape;958;p61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59" name="Google Shape;959;p6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61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64" name="Google Shape;964;p61"/>
            <p:cNvSpPr/>
            <p:nvPr/>
          </p:nvSpPr>
          <p:spPr>
            <a:xfrm>
              <a:off x="6320045" y="1469966"/>
              <a:ext cx="595034" cy="126373"/>
            </a:xfrm>
            <a:custGeom>
              <a:rect b="b" l="l" r="r" t="t"/>
              <a:pathLst>
                <a:path extrusionOk="0" h="10397" w="48955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1"/>
            <p:cNvSpPr/>
            <p:nvPr/>
          </p:nvSpPr>
          <p:spPr>
            <a:xfrm>
              <a:off x="5452793" y="1926498"/>
              <a:ext cx="2708802" cy="1327284"/>
            </a:xfrm>
            <a:custGeom>
              <a:rect b="b" l="l" r="r" t="t"/>
              <a:pathLst>
                <a:path extrusionOk="0" h="109199" w="22286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1"/>
            <p:cNvSpPr/>
            <p:nvPr/>
          </p:nvSpPr>
          <p:spPr>
            <a:xfrm>
              <a:off x="5476434" y="1941497"/>
              <a:ext cx="2661544" cy="1297298"/>
            </a:xfrm>
            <a:custGeom>
              <a:rect b="b" l="l" r="r" t="t"/>
              <a:pathLst>
                <a:path extrusionOk="0" h="106732" w="218972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1"/>
            <p:cNvSpPr/>
            <p:nvPr/>
          </p:nvSpPr>
          <p:spPr>
            <a:xfrm>
              <a:off x="5476434" y="1941497"/>
              <a:ext cx="1724646" cy="1297298"/>
            </a:xfrm>
            <a:custGeom>
              <a:rect b="b" l="l" r="r" t="t"/>
              <a:pathLst>
                <a:path extrusionOk="0" h="106732" w="141891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1"/>
            <p:cNvSpPr/>
            <p:nvPr/>
          </p:nvSpPr>
          <p:spPr>
            <a:xfrm>
              <a:off x="7275637" y="2153536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1"/>
            <p:cNvSpPr/>
            <p:nvPr/>
          </p:nvSpPr>
          <p:spPr>
            <a:xfrm>
              <a:off x="7748407" y="2184761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1"/>
            <p:cNvSpPr/>
            <p:nvPr/>
          </p:nvSpPr>
          <p:spPr>
            <a:xfrm>
              <a:off x="7748407" y="2279690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1"/>
            <p:cNvSpPr/>
            <p:nvPr/>
          </p:nvSpPr>
          <p:spPr>
            <a:xfrm>
              <a:off x="7748407" y="2374618"/>
              <a:ext cx="169097" cy="37595"/>
            </a:xfrm>
            <a:custGeom>
              <a:rect b="b" l="l" r="r" t="t"/>
              <a:pathLst>
                <a:path extrusionOk="0" h="3093" w="13912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1"/>
            <p:cNvSpPr/>
            <p:nvPr/>
          </p:nvSpPr>
          <p:spPr>
            <a:xfrm>
              <a:off x="7275637" y="2514738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1"/>
            <p:cNvSpPr/>
            <p:nvPr/>
          </p:nvSpPr>
          <p:spPr>
            <a:xfrm>
              <a:off x="7748407" y="2545757"/>
              <a:ext cx="292783" cy="37813"/>
            </a:xfrm>
            <a:custGeom>
              <a:rect b="b" l="l" r="r" t="t"/>
              <a:pathLst>
                <a:path extrusionOk="0" h="3111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1"/>
            <p:cNvSpPr/>
            <p:nvPr/>
          </p:nvSpPr>
          <p:spPr>
            <a:xfrm>
              <a:off x="7748407" y="2640673"/>
              <a:ext cx="292783" cy="37825"/>
            </a:xfrm>
            <a:custGeom>
              <a:rect b="b" l="l" r="r" t="t"/>
              <a:pathLst>
                <a:path extrusionOk="0" h="3112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1"/>
            <p:cNvSpPr/>
            <p:nvPr/>
          </p:nvSpPr>
          <p:spPr>
            <a:xfrm>
              <a:off x="7748407" y="2735601"/>
              <a:ext cx="169097" cy="37813"/>
            </a:xfrm>
            <a:custGeom>
              <a:rect b="b" l="l" r="r" t="t"/>
              <a:pathLst>
                <a:path extrusionOk="0" h="3111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1"/>
            <p:cNvSpPr/>
            <p:nvPr/>
          </p:nvSpPr>
          <p:spPr>
            <a:xfrm>
              <a:off x="7275637" y="2875940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1"/>
            <p:cNvSpPr/>
            <p:nvPr/>
          </p:nvSpPr>
          <p:spPr>
            <a:xfrm>
              <a:off x="7748407" y="2906959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1"/>
            <p:cNvSpPr/>
            <p:nvPr/>
          </p:nvSpPr>
          <p:spPr>
            <a:xfrm>
              <a:off x="7748407" y="3001875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1"/>
            <p:cNvSpPr/>
            <p:nvPr/>
          </p:nvSpPr>
          <p:spPr>
            <a:xfrm>
              <a:off x="7748407" y="3096803"/>
              <a:ext cx="169097" cy="37619"/>
            </a:xfrm>
            <a:custGeom>
              <a:rect b="b" l="l" r="r" t="t"/>
              <a:pathLst>
                <a:path extrusionOk="0" h="3095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1"/>
            <p:cNvSpPr/>
            <p:nvPr/>
          </p:nvSpPr>
          <p:spPr>
            <a:xfrm>
              <a:off x="5920835" y="3483481"/>
              <a:ext cx="99863" cy="100070"/>
            </a:xfrm>
            <a:custGeom>
              <a:rect b="b" l="l" r="r" t="t"/>
              <a:pathLst>
                <a:path extrusionOk="0" h="8233" w="8216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1"/>
            <p:cNvSpPr/>
            <p:nvPr/>
          </p:nvSpPr>
          <p:spPr>
            <a:xfrm>
              <a:off x="6613861" y="1706048"/>
              <a:ext cx="1714363" cy="373126"/>
            </a:xfrm>
            <a:custGeom>
              <a:rect b="b" l="l" r="r" t="t"/>
              <a:pathLst>
                <a:path extrusionOk="0" h="30698" w="141045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1"/>
            <p:cNvSpPr/>
            <p:nvPr/>
          </p:nvSpPr>
          <p:spPr>
            <a:xfrm>
              <a:off x="6617556" y="1709743"/>
              <a:ext cx="1706973" cy="365736"/>
            </a:xfrm>
            <a:custGeom>
              <a:rect b="b" l="l" r="r" t="t"/>
              <a:pathLst>
                <a:path extrusionOk="0" h="30090" w="140437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1"/>
            <p:cNvSpPr/>
            <p:nvPr/>
          </p:nvSpPr>
          <p:spPr>
            <a:xfrm>
              <a:off x="6703441" y="1776095"/>
              <a:ext cx="233006" cy="233006"/>
            </a:xfrm>
            <a:custGeom>
              <a:rect b="b" l="l" r="r" t="t"/>
              <a:pathLst>
                <a:path extrusionOk="0" h="19170" w="1917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1"/>
            <p:cNvSpPr/>
            <p:nvPr/>
          </p:nvSpPr>
          <p:spPr>
            <a:xfrm>
              <a:off x="7036480" y="1829515"/>
              <a:ext cx="674952" cy="37619"/>
            </a:xfrm>
            <a:custGeom>
              <a:rect b="b" l="l" r="r" t="t"/>
              <a:pathLst>
                <a:path extrusionOk="0" h="3095" w="5553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1"/>
            <p:cNvSpPr/>
            <p:nvPr/>
          </p:nvSpPr>
          <p:spPr>
            <a:xfrm>
              <a:off x="7759285" y="1829515"/>
              <a:ext cx="477304" cy="37619"/>
            </a:xfrm>
            <a:custGeom>
              <a:rect b="b" l="l" r="r" t="t"/>
              <a:pathLst>
                <a:path extrusionOk="0" h="3095" w="39269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1"/>
            <p:cNvSpPr/>
            <p:nvPr/>
          </p:nvSpPr>
          <p:spPr>
            <a:xfrm>
              <a:off x="7036480" y="1924444"/>
              <a:ext cx="265058" cy="37619"/>
            </a:xfrm>
            <a:custGeom>
              <a:rect b="b" l="l" r="r" t="t"/>
              <a:pathLst>
                <a:path extrusionOk="0" h="3095" w="21807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1"/>
            <p:cNvSpPr/>
            <p:nvPr/>
          </p:nvSpPr>
          <p:spPr>
            <a:xfrm>
              <a:off x="5673267" y="1457228"/>
              <a:ext cx="459825" cy="389778"/>
            </a:xfrm>
            <a:custGeom>
              <a:rect b="b" l="l" r="r" t="t"/>
              <a:pathLst>
                <a:path extrusionOk="0" h="32068" w="37831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1"/>
            <p:cNvSpPr/>
            <p:nvPr/>
          </p:nvSpPr>
          <p:spPr>
            <a:xfrm>
              <a:off x="5817909" y="1559948"/>
              <a:ext cx="170543" cy="138710"/>
            </a:xfrm>
            <a:custGeom>
              <a:rect b="b" l="l" r="r" t="t"/>
              <a:pathLst>
                <a:path extrusionOk="0" h="11412" w="14031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1"/>
            <p:cNvSpPr/>
            <p:nvPr/>
          </p:nvSpPr>
          <p:spPr>
            <a:xfrm>
              <a:off x="5300175" y="2956587"/>
              <a:ext cx="436622" cy="284980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1"/>
            <p:cNvSpPr/>
            <p:nvPr/>
          </p:nvSpPr>
          <p:spPr>
            <a:xfrm>
              <a:off x="5374951" y="3039798"/>
              <a:ext cx="287058" cy="60822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1"/>
            <p:cNvSpPr/>
            <p:nvPr/>
          </p:nvSpPr>
          <p:spPr>
            <a:xfrm>
              <a:off x="7782513" y="1481684"/>
              <a:ext cx="269993" cy="269981"/>
            </a:xfrm>
            <a:custGeom>
              <a:rect b="b" l="l" r="r" t="t"/>
              <a:pathLst>
                <a:path extrusionOk="0" h="22212" w="22213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1"/>
            <p:cNvSpPr/>
            <p:nvPr/>
          </p:nvSpPr>
          <p:spPr>
            <a:xfrm>
              <a:off x="7870039" y="1520494"/>
              <a:ext cx="97189" cy="96192"/>
            </a:xfrm>
            <a:custGeom>
              <a:rect b="b" l="l" r="r" t="t"/>
              <a:pathLst>
                <a:path extrusionOk="0" h="7914" w="7996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1"/>
            <p:cNvSpPr/>
            <p:nvPr/>
          </p:nvSpPr>
          <p:spPr>
            <a:xfrm>
              <a:off x="7823803" y="1637592"/>
              <a:ext cx="184727" cy="105673"/>
            </a:xfrm>
            <a:custGeom>
              <a:rect b="b" l="l" r="r" t="t"/>
              <a:pathLst>
                <a:path extrusionOk="0" h="8694" w="15198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4" name="Google Shape;994;p61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995" name="Google Shape;995;p61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61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7" name="Google Shape;997;p61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8" name="Google Shape;998;p61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999" name="Google Shape;999;p61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rect b="b" l="l" r="r" t="t"/>
                <a:pathLst>
                  <a:path extrusionOk="0" h="53907" w="81865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61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rect b="b" l="l" r="r" t="t"/>
                <a:pathLst>
                  <a:path extrusionOk="0" h="47719" w="75662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61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61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61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4" name="Google Shape;1004;p61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1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1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1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1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70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70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needs</a:t>
            </a:r>
            <a:endParaRPr/>
          </a:p>
        </p:txBody>
      </p:sp>
      <p:sp>
        <p:nvSpPr>
          <p:cNvPr id="1283" name="Google Shape;1283;p70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1284" name="Google Shape;1284;p70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1285" name="Google Shape;1285;p70"/>
            <p:cNvSpPr/>
            <p:nvPr/>
          </p:nvSpPr>
          <p:spPr>
            <a:xfrm>
              <a:off x="5114109" y="3393901"/>
              <a:ext cx="305056" cy="711891"/>
            </a:xfrm>
            <a:custGeom>
              <a:rect b="b" l="l" r="r" t="t"/>
              <a:pathLst>
                <a:path extrusionOk="0" h="63237" w="27098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70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7" name="Google Shape;1287;p70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1288" name="Google Shape;1288;p70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rect b="b" l="l" r="r" t="t"/>
                <a:pathLst>
                  <a:path extrusionOk="0" h="209511" w="103376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70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rect b="b" l="l" r="r" t="t"/>
                <a:pathLst>
                  <a:path extrusionOk="0" h="94694" w="99074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70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rect b="b" l="l" r="r" t="t"/>
                <a:pathLst>
                  <a:path extrusionOk="0" h="59934" w="81648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70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rect b="b" l="l" r="r" t="t"/>
                <a:pathLst>
                  <a:path extrusionOk="0" h="23600" w="2915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70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rect b="b" l="l" r="r" t="t"/>
                <a:pathLst>
                  <a:path extrusionOk="0" h="23600" w="29149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70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rect b="b" l="l" r="r" t="t"/>
                <a:pathLst>
                  <a:path extrusionOk="0" h="2511" w="63583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70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rect b="b" l="l" r="r" t="t"/>
                <a:pathLst>
                  <a:path extrusionOk="0" h="2510" w="63583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70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rect b="b" l="l" r="r" t="t"/>
                <a:pathLst>
                  <a:path extrusionOk="0" h="2495" w="24131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70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rect b="b" l="l" r="r" t="t"/>
                <a:pathLst>
                  <a:path extrusionOk="0" h="14622" w="99074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70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rect b="b" l="l" r="r" t="t"/>
                <a:pathLst>
                  <a:path extrusionOk="0" h="94304" w="99074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70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rect b="b" l="l" r="r" t="t"/>
                <a:pathLst>
                  <a:path extrusionOk="0" h="42056" w="41962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rotWithShape="0" algn="bl" dir="5400000" dist="19050">
                  <a:schemeClr val="dk1">
                    <a:alpha val="32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70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rect b="b" l="l" r="r" t="t"/>
                <a:pathLst>
                  <a:path extrusionOk="0" h="14981" w="14949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70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rect b="b" l="l" r="r" t="t"/>
                <a:pathLst>
                  <a:path extrusionOk="0" h="16476" w="28728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70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rect b="b" l="l" r="r" t="t"/>
                <a:pathLst>
                  <a:path extrusionOk="0" h="2838" w="33171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70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rect b="b" l="l" r="r" t="t"/>
                <a:pathLst>
                  <a:path extrusionOk="0" h="2838" w="19875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70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rect b="b" l="l" r="r" t="t"/>
                <a:pathLst>
                  <a:path extrusionOk="0" h="5348" w="40684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8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70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rect b="b" l="l" r="r" t="t"/>
                <a:pathLst>
                  <a:path extrusionOk="0" h="5348" w="20498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8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70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rect b="b" l="l" r="r" t="t"/>
                <a:pathLst>
                  <a:path extrusionOk="0" h="99837" w="70425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rotWithShape="0" algn="bl" dir="12780000" dist="19050">
                  <a:schemeClr val="dk1">
                    <a:alpha val="4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70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rect b="b" l="l" r="r" t="t"/>
                <a:pathLst>
                  <a:path extrusionOk="0" h="49319" w="41479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70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rect b="b" l="l" r="r" t="t"/>
                <a:pathLst>
                  <a:path extrusionOk="0" h="18893" w="65639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70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rect b="b" l="l" r="r" t="t"/>
                <a:pathLst>
                  <a:path extrusionOk="0" h="12611" w="13811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70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rect b="b" l="l" r="r" t="t"/>
                <a:pathLst>
                  <a:path extrusionOk="0" h="1965" w="23164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70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rect b="b" l="l" r="r" t="t"/>
                <a:pathLst>
                  <a:path extrusionOk="0" h="1965" w="11598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70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rect b="b" l="l" r="r" t="t"/>
                <a:pathLst>
                  <a:path extrusionOk="0" h="1980" w="13874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70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rect b="b" l="l" r="r" t="t"/>
                <a:pathLst>
                  <a:path extrusionOk="0" h="47885" w="47792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rotWithShape="0" algn="bl" dir="3840000" dist="19050">
                  <a:schemeClr val="dk1">
                    <a:alpha val="3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70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rect b="b" l="l" r="r" t="t"/>
                <a:pathLst>
                  <a:path extrusionOk="0" h="44159" w="44082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70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rect b="b" l="l" r="r" t="t"/>
                <a:pathLst>
                  <a:path extrusionOk="0" h="35368" w="44082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70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rect b="b" l="l" r="r" t="t"/>
                <a:pathLst>
                  <a:path extrusionOk="0" h="10180" w="10164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70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rect b="b" l="l" r="r" t="t"/>
                <a:pathLst>
                  <a:path extrusionOk="0" h="52031" w="51938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rotWithShape="0" algn="bl" dir="5400000" dist="19050">
                  <a:schemeClr val="dk1">
                    <a:alpha val="38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70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rect b="b" l="l" r="r" t="t"/>
                <a:pathLst>
                  <a:path extrusionOk="0" h="34387" w="32797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70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rect b="b" l="l" r="r" t="t"/>
                <a:pathLst>
                  <a:path extrusionOk="0" h="12299" w="69474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rotWithShape="0" algn="bl" dir="5400000" dist="19050">
                  <a:schemeClr val="dk1">
                    <a:alpha val="3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70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rect b="b" l="l" r="r" t="t"/>
                <a:pathLst>
                  <a:path extrusionOk="0" h="1483" w="59436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70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rect b="b" l="l" r="r" t="t"/>
                <a:pathLst>
                  <a:path extrusionOk="0" h="1483" w="9463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70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rect b="b" l="l" r="r" t="t"/>
                <a:pathLst>
                  <a:path extrusionOk="0" h="4101" w="4085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2" name="Google Shape;1322;p70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1323" name="Google Shape;1323;p70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70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5" name="Google Shape;1325;p70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1326" name="Google Shape;1326;p70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rect b="b" l="l" r="r" t="t"/>
                <a:pathLst>
                  <a:path extrusionOk="0" h="53315" w="53315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rotWithShape="0" algn="bl" dir="8220000" dist="66675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70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rect b="b" l="l" r="r" t="t"/>
                <a:pathLst>
                  <a:path extrusionOk="0" h="26168" w="22669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8" name="Google Shape;1328;p70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1329" name="Google Shape;1329;p70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70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70"/>
            <p:cNvGrpSpPr/>
            <p:nvPr/>
          </p:nvGrpSpPr>
          <p:grpSpPr>
            <a:xfrm rot="5400000">
              <a:off x="4518358" y="2551305"/>
              <a:ext cx="575161" cy="188875"/>
              <a:chOff x="6872640" y="3345236"/>
              <a:chExt cx="575161" cy="188875"/>
            </a:xfrm>
          </p:grpSpPr>
          <p:sp>
            <p:nvSpPr>
              <p:cNvPr id="1332" name="Google Shape;1332;p70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70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34" name="Google Shape;1334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70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70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70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71"/>
          <p:cNvSpPr/>
          <p:nvPr/>
        </p:nvSpPr>
        <p:spPr>
          <a:xfrm>
            <a:off x="1218288" y="574702"/>
            <a:ext cx="2877900" cy="3897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71"/>
          <p:cNvSpPr txBox="1"/>
          <p:nvPr>
            <p:ph idx="2" type="body"/>
          </p:nvPr>
        </p:nvSpPr>
        <p:spPr>
          <a:xfrm>
            <a:off x="1330604" y="508750"/>
            <a:ext cx="56655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ADMIN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508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Authenticate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810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Manage trainings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810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Manage Trainers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810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Check offered trainings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344" name="Google Shape;1344;p71"/>
          <p:cNvSpPr/>
          <p:nvPr/>
        </p:nvSpPr>
        <p:spPr>
          <a:xfrm>
            <a:off x="836690" y="4148860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5" name="Google Shape;1345;p71"/>
          <p:cNvGrpSpPr/>
          <p:nvPr/>
        </p:nvGrpSpPr>
        <p:grpSpPr>
          <a:xfrm flipH="1" rot="10800000">
            <a:off x="517570" y="4463442"/>
            <a:ext cx="1216884" cy="108363"/>
            <a:chOff x="5718423" y="809024"/>
            <a:chExt cx="830071" cy="94500"/>
          </a:xfrm>
        </p:grpSpPr>
        <p:sp>
          <p:nvSpPr>
            <p:cNvPr id="1346" name="Google Shape;1346;p7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7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7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7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Google Shape;1350;p71"/>
          <p:cNvGrpSpPr/>
          <p:nvPr/>
        </p:nvGrpSpPr>
        <p:grpSpPr>
          <a:xfrm flipH="1" rot="10800000">
            <a:off x="902039" y="4174910"/>
            <a:ext cx="429322" cy="93999"/>
            <a:chOff x="5795037" y="809024"/>
            <a:chExt cx="431653" cy="94500"/>
          </a:xfrm>
        </p:grpSpPr>
        <p:sp>
          <p:nvSpPr>
            <p:cNvPr id="1351" name="Google Shape;1351;p7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71"/>
          <p:cNvGrpSpPr/>
          <p:nvPr/>
        </p:nvGrpSpPr>
        <p:grpSpPr>
          <a:xfrm>
            <a:off x="836751" y="4471300"/>
            <a:ext cx="2068955" cy="107096"/>
            <a:chOff x="1213356" y="786822"/>
            <a:chExt cx="3880261" cy="200855"/>
          </a:xfrm>
        </p:grpSpPr>
        <p:sp>
          <p:nvSpPr>
            <p:cNvPr id="1355" name="Google Shape;1355;p71"/>
            <p:cNvSpPr/>
            <p:nvPr/>
          </p:nvSpPr>
          <p:spPr>
            <a:xfrm>
              <a:off x="1213356" y="786822"/>
              <a:ext cx="3880261" cy="200855"/>
            </a:xfrm>
            <a:custGeom>
              <a:rect b="b" l="l" r="r" t="t"/>
              <a:pathLst>
                <a:path extrusionOk="0" h="8035" w="207362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1"/>
            <p:cNvSpPr/>
            <p:nvPr/>
          </p:nvSpPr>
          <p:spPr>
            <a:xfrm>
              <a:off x="1323786" y="858650"/>
              <a:ext cx="2208200" cy="57175"/>
            </a:xfrm>
            <a:custGeom>
              <a:rect b="b" l="l" r="r" t="t"/>
              <a:pathLst>
                <a:path extrusionOk="0" h="2287" w="88328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1"/>
            <p:cNvSpPr/>
            <p:nvPr/>
          </p:nvSpPr>
          <p:spPr>
            <a:xfrm>
              <a:off x="3676611" y="858650"/>
              <a:ext cx="927000" cy="57175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58" name="Google Shape;135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379" y="1399950"/>
            <a:ext cx="1843095" cy="184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72"/>
          <p:cNvSpPr/>
          <p:nvPr/>
        </p:nvSpPr>
        <p:spPr>
          <a:xfrm>
            <a:off x="1218288" y="574702"/>
            <a:ext cx="2877900" cy="3897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72"/>
          <p:cNvSpPr txBox="1"/>
          <p:nvPr>
            <p:ph idx="2" type="body"/>
          </p:nvPr>
        </p:nvSpPr>
        <p:spPr>
          <a:xfrm>
            <a:off x="1330604" y="508750"/>
            <a:ext cx="56655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TRAINER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508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Authenticate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810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Consult list of trainings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810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Offer trainings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365" name="Google Shape;1365;p72"/>
          <p:cNvSpPr/>
          <p:nvPr/>
        </p:nvSpPr>
        <p:spPr>
          <a:xfrm>
            <a:off x="836690" y="4148860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6" name="Google Shape;1366;p72"/>
          <p:cNvGrpSpPr/>
          <p:nvPr/>
        </p:nvGrpSpPr>
        <p:grpSpPr>
          <a:xfrm flipH="1" rot="10800000">
            <a:off x="517570" y="4463442"/>
            <a:ext cx="1216884" cy="108363"/>
            <a:chOff x="5718423" y="809024"/>
            <a:chExt cx="830071" cy="94500"/>
          </a:xfrm>
        </p:grpSpPr>
        <p:sp>
          <p:nvSpPr>
            <p:cNvPr id="1367" name="Google Shape;1367;p7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7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7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1" name="Google Shape;1371;p72"/>
          <p:cNvGrpSpPr/>
          <p:nvPr/>
        </p:nvGrpSpPr>
        <p:grpSpPr>
          <a:xfrm flipH="1" rot="10800000">
            <a:off x="902039" y="4174910"/>
            <a:ext cx="429322" cy="93999"/>
            <a:chOff x="5795037" y="809024"/>
            <a:chExt cx="431653" cy="94500"/>
          </a:xfrm>
        </p:grpSpPr>
        <p:sp>
          <p:nvSpPr>
            <p:cNvPr id="1372" name="Google Shape;1372;p7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7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5" name="Google Shape;1375;p72"/>
          <p:cNvGrpSpPr/>
          <p:nvPr/>
        </p:nvGrpSpPr>
        <p:grpSpPr>
          <a:xfrm>
            <a:off x="836751" y="4471300"/>
            <a:ext cx="2068955" cy="107096"/>
            <a:chOff x="1213356" y="786822"/>
            <a:chExt cx="3880261" cy="200855"/>
          </a:xfrm>
        </p:grpSpPr>
        <p:sp>
          <p:nvSpPr>
            <p:cNvPr id="1376" name="Google Shape;1376;p72"/>
            <p:cNvSpPr/>
            <p:nvPr/>
          </p:nvSpPr>
          <p:spPr>
            <a:xfrm>
              <a:off x="1213356" y="786822"/>
              <a:ext cx="3880261" cy="200855"/>
            </a:xfrm>
            <a:custGeom>
              <a:rect b="b" l="l" r="r" t="t"/>
              <a:pathLst>
                <a:path extrusionOk="0" h="8035" w="207362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2"/>
            <p:cNvSpPr/>
            <p:nvPr/>
          </p:nvSpPr>
          <p:spPr>
            <a:xfrm>
              <a:off x="1323786" y="858650"/>
              <a:ext cx="2208200" cy="57175"/>
            </a:xfrm>
            <a:custGeom>
              <a:rect b="b" l="l" r="r" t="t"/>
              <a:pathLst>
                <a:path extrusionOk="0" h="2287" w="88328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72"/>
            <p:cNvSpPr/>
            <p:nvPr/>
          </p:nvSpPr>
          <p:spPr>
            <a:xfrm>
              <a:off x="3676611" y="858650"/>
              <a:ext cx="927000" cy="57175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79" name="Google Shape;137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579" y="1650200"/>
            <a:ext cx="1843095" cy="184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73"/>
          <p:cNvSpPr/>
          <p:nvPr/>
        </p:nvSpPr>
        <p:spPr>
          <a:xfrm>
            <a:off x="1218288" y="574702"/>
            <a:ext cx="2877900" cy="3897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73"/>
          <p:cNvSpPr txBox="1"/>
          <p:nvPr>
            <p:ph idx="2" type="body"/>
          </p:nvPr>
        </p:nvSpPr>
        <p:spPr>
          <a:xfrm>
            <a:off x="1330604" y="508750"/>
            <a:ext cx="56655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STUDENT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508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Authenticate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810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Consult list of trainings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810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Register for trainings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810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Consult list of registered trainings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386" name="Google Shape;1386;p73"/>
          <p:cNvSpPr/>
          <p:nvPr/>
        </p:nvSpPr>
        <p:spPr>
          <a:xfrm>
            <a:off x="836690" y="4148860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7" name="Google Shape;1387;p73"/>
          <p:cNvGrpSpPr/>
          <p:nvPr/>
        </p:nvGrpSpPr>
        <p:grpSpPr>
          <a:xfrm flipH="1" rot="10800000">
            <a:off x="517570" y="4463442"/>
            <a:ext cx="1216884" cy="108363"/>
            <a:chOff x="5718423" y="809024"/>
            <a:chExt cx="830071" cy="94500"/>
          </a:xfrm>
        </p:grpSpPr>
        <p:sp>
          <p:nvSpPr>
            <p:cNvPr id="1388" name="Google Shape;1388;p7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7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7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2" name="Google Shape;1392;p73"/>
          <p:cNvGrpSpPr/>
          <p:nvPr/>
        </p:nvGrpSpPr>
        <p:grpSpPr>
          <a:xfrm flipH="1" rot="10800000">
            <a:off x="902039" y="4174910"/>
            <a:ext cx="429322" cy="93999"/>
            <a:chOff x="5795037" y="809024"/>
            <a:chExt cx="431653" cy="94500"/>
          </a:xfrm>
        </p:grpSpPr>
        <p:sp>
          <p:nvSpPr>
            <p:cNvPr id="1393" name="Google Shape;1393;p7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7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6" name="Google Shape;1396;p73"/>
          <p:cNvGrpSpPr/>
          <p:nvPr/>
        </p:nvGrpSpPr>
        <p:grpSpPr>
          <a:xfrm>
            <a:off x="836751" y="4471300"/>
            <a:ext cx="2068955" cy="107096"/>
            <a:chOff x="1213356" y="786822"/>
            <a:chExt cx="3880261" cy="200855"/>
          </a:xfrm>
        </p:grpSpPr>
        <p:sp>
          <p:nvSpPr>
            <p:cNvPr id="1397" name="Google Shape;1397;p73"/>
            <p:cNvSpPr/>
            <p:nvPr/>
          </p:nvSpPr>
          <p:spPr>
            <a:xfrm>
              <a:off x="1213356" y="786822"/>
              <a:ext cx="3880261" cy="200855"/>
            </a:xfrm>
            <a:custGeom>
              <a:rect b="b" l="l" r="r" t="t"/>
              <a:pathLst>
                <a:path extrusionOk="0" h="8035" w="207362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73"/>
            <p:cNvSpPr/>
            <p:nvPr/>
          </p:nvSpPr>
          <p:spPr>
            <a:xfrm>
              <a:off x="1323786" y="858650"/>
              <a:ext cx="2208200" cy="57175"/>
            </a:xfrm>
            <a:custGeom>
              <a:rect b="b" l="l" r="r" t="t"/>
              <a:pathLst>
                <a:path extrusionOk="0" h="2287" w="88328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73"/>
            <p:cNvSpPr/>
            <p:nvPr/>
          </p:nvSpPr>
          <p:spPr>
            <a:xfrm>
              <a:off x="3676611" y="858650"/>
              <a:ext cx="927000" cy="57175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00" name="Google Shape;140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7429" y="1323000"/>
            <a:ext cx="1843095" cy="184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74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74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f</a:t>
            </a:r>
            <a:r>
              <a:rPr lang="en"/>
              <a:t>unctional needs</a:t>
            </a:r>
            <a:endParaRPr/>
          </a:p>
        </p:txBody>
      </p:sp>
      <p:sp>
        <p:nvSpPr>
          <p:cNvPr id="1407" name="Google Shape;1407;p74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1408" name="Google Shape;1408;p74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1409" name="Google Shape;1409;p74"/>
            <p:cNvSpPr/>
            <p:nvPr/>
          </p:nvSpPr>
          <p:spPr>
            <a:xfrm>
              <a:off x="5114109" y="3393901"/>
              <a:ext cx="305056" cy="711891"/>
            </a:xfrm>
            <a:custGeom>
              <a:rect b="b" l="l" r="r" t="t"/>
              <a:pathLst>
                <a:path extrusionOk="0" h="63237" w="27098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74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1" name="Google Shape;1411;p74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1412" name="Google Shape;1412;p74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rect b="b" l="l" r="r" t="t"/>
                <a:pathLst>
                  <a:path extrusionOk="0" h="209511" w="103376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74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rect b="b" l="l" r="r" t="t"/>
                <a:pathLst>
                  <a:path extrusionOk="0" h="94694" w="99074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74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rect b="b" l="l" r="r" t="t"/>
                <a:pathLst>
                  <a:path extrusionOk="0" h="59934" w="81648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74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rect b="b" l="l" r="r" t="t"/>
                <a:pathLst>
                  <a:path extrusionOk="0" h="23600" w="2915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74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rect b="b" l="l" r="r" t="t"/>
                <a:pathLst>
                  <a:path extrusionOk="0" h="23600" w="29149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74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rect b="b" l="l" r="r" t="t"/>
                <a:pathLst>
                  <a:path extrusionOk="0" h="2511" w="63583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74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rect b="b" l="l" r="r" t="t"/>
                <a:pathLst>
                  <a:path extrusionOk="0" h="2510" w="63583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74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rect b="b" l="l" r="r" t="t"/>
                <a:pathLst>
                  <a:path extrusionOk="0" h="2495" w="24131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74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rect b="b" l="l" r="r" t="t"/>
                <a:pathLst>
                  <a:path extrusionOk="0" h="14622" w="99074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74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rect b="b" l="l" r="r" t="t"/>
                <a:pathLst>
                  <a:path extrusionOk="0" h="94304" w="99074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74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rect b="b" l="l" r="r" t="t"/>
                <a:pathLst>
                  <a:path extrusionOk="0" h="42056" w="41962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rotWithShape="0" algn="bl" dir="5400000" dist="19050">
                  <a:schemeClr val="dk1">
                    <a:alpha val="32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74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rect b="b" l="l" r="r" t="t"/>
                <a:pathLst>
                  <a:path extrusionOk="0" h="14981" w="14949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74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rect b="b" l="l" r="r" t="t"/>
                <a:pathLst>
                  <a:path extrusionOk="0" h="16476" w="28728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74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rect b="b" l="l" r="r" t="t"/>
                <a:pathLst>
                  <a:path extrusionOk="0" h="2838" w="33171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74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rect b="b" l="l" r="r" t="t"/>
                <a:pathLst>
                  <a:path extrusionOk="0" h="2838" w="19875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74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rect b="b" l="l" r="r" t="t"/>
                <a:pathLst>
                  <a:path extrusionOk="0" h="5348" w="40684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8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74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rect b="b" l="l" r="r" t="t"/>
                <a:pathLst>
                  <a:path extrusionOk="0" h="5348" w="20498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8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74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rect b="b" l="l" r="r" t="t"/>
                <a:pathLst>
                  <a:path extrusionOk="0" h="99837" w="70425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rotWithShape="0" algn="bl" dir="12780000" dist="19050">
                  <a:schemeClr val="dk1">
                    <a:alpha val="4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74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rect b="b" l="l" r="r" t="t"/>
                <a:pathLst>
                  <a:path extrusionOk="0" h="49319" w="41479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74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rect b="b" l="l" r="r" t="t"/>
                <a:pathLst>
                  <a:path extrusionOk="0" h="18893" w="65639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74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rect b="b" l="l" r="r" t="t"/>
                <a:pathLst>
                  <a:path extrusionOk="0" h="12611" w="13811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74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rect b="b" l="l" r="r" t="t"/>
                <a:pathLst>
                  <a:path extrusionOk="0" h="1965" w="23164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74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rect b="b" l="l" r="r" t="t"/>
                <a:pathLst>
                  <a:path extrusionOk="0" h="1965" w="11598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74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rect b="b" l="l" r="r" t="t"/>
                <a:pathLst>
                  <a:path extrusionOk="0" h="1980" w="13874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74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rect b="b" l="l" r="r" t="t"/>
                <a:pathLst>
                  <a:path extrusionOk="0" h="47885" w="47792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rotWithShape="0" algn="bl" dir="3840000" dist="19050">
                  <a:schemeClr val="dk1">
                    <a:alpha val="3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74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rect b="b" l="l" r="r" t="t"/>
                <a:pathLst>
                  <a:path extrusionOk="0" h="44159" w="44082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74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rect b="b" l="l" r="r" t="t"/>
                <a:pathLst>
                  <a:path extrusionOk="0" h="35368" w="44082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74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rect b="b" l="l" r="r" t="t"/>
                <a:pathLst>
                  <a:path extrusionOk="0" h="10180" w="10164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74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rect b="b" l="l" r="r" t="t"/>
                <a:pathLst>
                  <a:path extrusionOk="0" h="52031" w="51938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rotWithShape="0" algn="bl" dir="5400000" dist="19050">
                  <a:schemeClr val="dk1">
                    <a:alpha val="38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74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rect b="b" l="l" r="r" t="t"/>
                <a:pathLst>
                  <a:path extrusionOk="0" h="34387" w="32797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74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rect b="b" l="l" r="r" t="t"/>
                <a:pathLst>
                  <a:path extrusionOk="0" h="12299" w="69474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rotWithShape="0" algn="bl" dir="5400000" dist="19050">
                  <a:schemeClr val="dk1">
                    <a:alpha val="3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74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rect b="b" l="l" r="r" t="t"/>
                <a:pathLst>
                  <a:path extrusionOk="0" h="1483" w="59436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74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rect b="b" l="l" r="r" t="t"/>
                <a:pathLst>
                  <a:path extrusionOk="0" h="1483" w="9463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74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rect b="b" l="l" r="r" t="t"/>
                <a:pathLst>
                  <a:path extrusionOk="0" h="4101" w="4085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74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1447" name="Google Shape;1447;p74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74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9" name="Google Shape;1449;p74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1450" name="Google Shape;1450;p74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rect b="b" l="l" r="r" t="t"/>
                <a:pathLst>
                  <a:path extrusionOk="0" h="53315" w="53315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rotWithShape="0" algn="bl" dir="8220000" dist="66675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74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rect b="b" l="l" r="r" t="t"/>
                <a:pathLst>
                  <a:path extrusionOk="0" h="26168" w="22669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2" name="Google Shape;1452;p74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1453" name="Google Shape;1453;p74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74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5" name="Google Shape;1455;p74"/>
            <p:cNvGrpSpPr/>
            <p:nvPr/>
          </p:nvGrpSpPr>
          <p:grpSpPr>
            <a:xfrm rot="5400000">
              <a:off x="4518358" y="2551305"/>
              <a:ext cx="575161" cy="188875"/>
              <a:chOff x="6872640" y="3345236"/>
              <a:chExt cx="575161" cy="188875"/>
            </a:xfrm>
          </p:grpSpPr>
          <p:sp>
            <p:nvSpPr>
              <p:cNvPr id="1456" name="Google Shape;1456;p74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74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8" name="Google Shape;1458;p7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74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74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74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75"/>
          <p:cNvSpPr/>
          <p:nvPr/>
        </p:nvSpPr>
        <p:spPr>
          <a:xfrm>
            <a:off x="786400" y="3277813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75"/>
          <p:cNvSpPr txBox="1"/>
          <p:nvPr/>
        </p:nvSpPr>
        <p:spPr>
          <a:xfrm>
            <a:off x="946900" y="3350713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Availability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8" name="Google Shape;1468;p75"/>
          <p:cNvSpPr/>
          <p:nvPr/>
        </p:nvSpPr>
        <p:spPr>
          <a:xfrm>
            <a:off x="1399010" y="2332613"/>
            <a:ext cx="727200" cy="727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75"/>
          <p:cNvSpPr/>
          <p:nvPr/>
        </p:nvSpPr>
        <p:spPr>
          <a:xfrm>
            <a:off x="3595800" y="2820613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75"/>
          <p:cNvSpPr txBox="1"/>
          <p:nvPr/>
        </p:nvSpPr>
        <p:spPr>
          <a:xfrm>
            <a:off x="3756300" y="2893513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Security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1" name="Google Shape;1471;p75"/>
          <p:cNvSpPr/>
          <p:nvPr/>
        </p:nvSpPr>
        <p:spPr>
          <a:xfrm>
            <a:off x="4208410" y="1875413"/>
            <a:ext cx="727200" cy="727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75"/>
          <p:cNvSpPr/>
          <p:nvPr/>
        </p:nvSpPr>
        <p:spPr>
          <a:xfrm>
            <a:off x="6405200" y="2363413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75"/>
          <p:cNvSpPr txBox="1"/>
          <p:nvPr/>
        </p:nvSpPr>
        <p:spPr>
          <a:xfrm>
            <a:off x="6565700" y="2436313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friendly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4" name="Google Shape;1474;p75"/>
          <p:cNvSpPr/>
          <p:nvPr/>
        </p:nvSpPr>
        <p:spPr>
          <a:xfrm>
            <a:off x="7017810" y="1418213"/>
            <a:ext cx="727200" cy="727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7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75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75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75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9" name="Google Shape;1479;p75"/>
          <p:cNvCxnSpPr>
            <a:stCxn id="1468" idx="6"/>
            <a:endCxn id="1471" idx="2"/>
          </p:cNvCxnSpPr>
          <p:nvPr/>
        </p:nvCxnSpPr>
        <p:spPr>
          <a:xfrm flipH="1" rot="10800000">
            <a:off x="2126210" y="2239013"/>
            <a:ext cx="2082300" cy="457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0" name="Google Shape;1480;p75"/>
          <p:cNvCxnSpPr>
            <a:stCxn id="1471" idx="6"/>
            <a:endCxn id="1474" idx="2"/>
          </p:cNvCxnSpPr>
          <p:nvPr/>
        </p:nvCxnSpPr>
        <p:spPr>
          <a:xfrm flipH="1" rot="10800000">
            <a:off x="4935610" y="1781813"/>
            <a:ext cx="2082300" cy="457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81" name="Google Shape;1481;p75"/>
          <p:cNvGrpSpPr/>
          <p:nvPr/>
        </p:nvGrpSpPr>
        <p:grpSpPr>
          <a:xfrm>
            <a:off x="4385988" y="2052100"/>
            <a:ext cx="372025" cy="373825"/>
            <a:chOff x="5595375" y="2232325"/>
            <a:chExt cx="372025" cy="373825"/>
          </a:xfrm>
        </p:grpSpPr>
        <p:sp>
          <p:nvSpPr>
            <p:cNvPr id="1482" name="Google Shape;1482;p75"/>
            <p:cNvSpPr/>
            <p:nvPr/>
          </p:nvSpPr>
          <p:spPr>
            <a:xfrm>
              <a:off x="5595375" y="2232325"/>
              <a:ext cx="372025" cy="219050"/>
            </a:xfrm>
            <a:custGeom>
              <a:rect b="b" l="l" r="r" t="t"/>
              <a:pathLst>
                <a:path extrusionOk="0" h="8762" w="14881">
                  <a:moveTo>
                    <a:pt x="5799" y="1"/>
                  </a:moveTo>
                  <a:cubicBezTo>
                    <a:pt x="3926" y="1"/>
                    <a:pt x="2284" y="1303"/>
                    <a:pt x="1784" y="3105"/>
                  </a:cubicBezTo>
                  <a:cubicBezTo>
                    <a:pt x="696" y="3587"/>
                    <a:pt x="0" y="4657"/>
                    <a:pt x="0" y="5853"/>
                  </a:cubicBezTo>
                  <a:cubicBezTo>
                    <a:pt x="0" y="7013"/>
                    <a:pt x="660" y="8030"/>
                    <a:pt x="1624" y="8529"/>
                  </a:cubicBezTo>
                  <a:lnTo>
                    <a:pt x="1624" y="7423"/>
                  </a:lnTo>
                  <a:cubicBezTo>
                    <a:pt x="1624" y="6692"/>
                    <a:pt x="2213" y="6103"/>
                    <a:pt x="2944" y="6103"/>
                  </a:cubicBezTo>
                  <a:lnTo>
                    <a:pt x="11937" y="6103"/>
                  </a:lnTo>
                  <a:cubicBezTo>
                    <a:pt x="12651" y="6103"/>
                    <a:pt x="13257" y="6692"/>
                    <a:pt x="13257" y="7423"/>
                  </a:cubicBezTo>
                  <a:lnTo>
                    <a:pt x="13257" y="8761"/>
                  </a:lnTo>
                  <a:cubicBezTo>
                    <a:pt x="14185" y="8458"/>
                    <a:pt x="14881" y="7584"/>
                    <a:pt x="14881" y="6549"/>
                  </a:cubicBezTo>
                  <a:cubicBezTo>
                    <a:pt x="14881" y="5282"/>
                    <a:pt x="13846" y="4247"/>
                    <a:pt x="12579" y="4247"/>
                  </a:cubicBezTo>
                  <a:lnTo>
                    <a:pt x="12419" y="4247"/>
                  </a:lnTo>
                  <a:cubicBezTo>
                    <a:pt x="12240" y="3712"/>
                    <a:pt x="11937" y="3230"/>
                    <a:pt x="11509" y="2873"/>
                  </a:cubicBezTo>
                  <a:cubicBezTo>
                    <a:pt x="10972" y="2403"/>
                    <a:pt x="10277" y="2139"/>
                    <a:pt x="9557" y="2139"/>
                  </a:cubicBezTo>
                  <a:cubicBezTo>
                    <a:pt x="9512" y="2139"/>
                    <a:pt x="9467" y="2140"/>
                    <a:pt x="9421" y="2142"/>
                  </a:cubicBezTo>
                  <a:cubicBezTo>
                    <a:pt x="8690" y="839"/>
                    <a:pt x="7298" y="1"/>
                    <a:pt x="57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75"/>
            <p:cNvSpPr/>
            <p:nvPr/>
          </p:nvSpPr>
          <p:spPr>
            <a:xfrm>
              <a:off x="5657825" y="2407175"/>
              <a:ext cx="246700" cy="87900"/>
            </a:xfrm>
            <a:custGeom>
              <a:rect b="b" l="l" r="r" t="t"/>
              <a:pathLst>
                <a:path extrusionOk="0" h="3516" w="9868">
                  <a:moveTo>
                    <a:pt x="3765" y="1357"/>
                  </a:moveTo>
                  <a:cubicBezTo>
                    <a:pt x="3997" y="1357"/>
                    <a:pt x="4193" y="1553"/>
                    <a:pt x="4193" y="1803"/>
                  </a:cubicBezTo>
                  <a:cubicBezTo>
                    <a:pt x="4193" y="2053"/>
                    <a:pt x="3997" y="2231"/>
                    <a:pt x="3765" y="2231"/>
                  </a:cubicBezTo>
                  <a:lnTo>
                    <a:pt x="1445" y="2231"/>
                  </a:lnTo>
                  <a:cubicBezTo>
                    <a:pt x="1196" y="2231"/>
                    <a:pt x="999" y="2053"/>
                    <a:pt x="999" y="1803"/>
                  </a:cubicBezTo>
                  <a:cubicBezTo>
                    <a:pt x="999" y="1553"/>
                    <a:pt x="1196" y="1357"/>
                    <a:pt x="1445" y="1357"/>
                  </a:cubicBezTo>
                  <a:close/>
                  <a:moveTo>
                    <a:pt x="6584" y="1357"/>
                  </a:moveTo>
                  <a:cubicBezTo>
                    <a:pt x="6816" y="1357"/>
                    <a:pt x="7012" y="1553"/>
                    <a:pt x="7012" y="1803"/>
                  </a:cubicBezTo>
                  <a:cubicBezTo>
                    <a:pt x="7012" y="2035"/>
                    <a:pt x="6816" y="2231"/>
                    <a:pt x="6584" y="2231"/>
                  </a:cubicBezTo>
                  <a:cubicBezTo>
                    <a:pt x="6334" y="2231"/>
                    <a:pt x="6138" y="2035"/>
                    <a:pt x="6138" y="1803"/>
                  </a:cubicBezTo>
                  <a:cubicBezTo>
                    <a:pt x="6138" y="1553"/>
                    <a:pt x="6334" y="1357"/>
                    <a:pt x="6584" y="1357"/>
                  </a:cubicBezTo>
                  <a:close/>
                  <a:moveTo>
                    <a:pt x="8440" y="1357"/>
                  </a:moveTo>
                  <a:cubicBezTo>
                    <a:pt x="8690" y="1357"/>
                    <a:pt x="8886" y="1553"/>
                    <a:pt x="8886" y="1803"/>
                  </a:cubicBezTo>
                  <a:cubicBezTo>
                    <a:pt x="8886" y="2035"/>
                    <a:pt x="8690" y="2231"/>
                    <a:pt x="8440" y="2231"/>
                  </a:cubicBezTo>
                  <a:cubicBezTo>
                    <a:pt x="8208" y="2231"/>
                    <a:pt x="8012" y="2035"/>
                    <a:pt x="8012" y="1803"/>
                  </a:cubicBezTo>
                  <a:cubicBezTo>
                    <a:pt x="8012" y="1553"/>
                    <a:pt x="8208" y="1357"/>
                    <a:pt x="8440" y="1357"/>
                  </a:cubicBezTo>
                  <a:close/>
                  <a:moveTo>
                    <a:pt x="446" y="1"/>
                  </a:moveTo>
                  <a:cubicBezTo>
                    <a:pt x="196" y="1"/>
                    <a:pt x="0" y="179"/>
                    <a:pt x="0" y="429"/>
                  </a:cubicBezTo>
                  <a:lnTo>
                    <a:pt x="0" y="3516"/>
                  </a:lnTo>
                  <a:lnTo>
                    <a:pt x="9867" y="3516"/>
                  </a:lnTo>
                  <a:lnTo>
                    <a:pt x="9867" y="429"/>
                  </a:lnTo>
                  <a:cubicBezTo>
                    <a:pt x="9867" y="179"/>
                    <a:pt x="9671" y="1"/>
                    <a:pt x="9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75"/>
            <p:cNvSpPr/>
            <p:nvPr/>
          </p:nvSpPr>
          <p:spPr>
            <a:xfrm>
              <a:off x="5657825" y="2516925"/>
              <a:ext cx="246700" cy="89225"/>
            </a:xfrm>
            <a:custGeom>
              <a:rect b="b" l="l" r="r" t="t"/>
              <a:pathLst>
                <a:path extrusionOk="0" h="3569" w="9868">
                  <a:moveTo>
                    <a:pt x="3765" y="1231"/>
                  </a:moveTo>
                  <a:cubicBezTo>
                    <a:pt x="3997" y="1231"/>
                    <a:pt x="4193" y="1428"/>
                    <a:pt x="4193" y="1677"/>
                  </a:cubicBezTo>
                  <a:cubicBezTo>
                    <a:pt x="4193" y="1909"/>
                    <a:pt x="3997" y="2106"/>
                    <a:pt x="3765" y="2106"/>
                  </a:cubicBezTo>
                  <a:lnTo>
                    <a:pt x="1445" y="2106"/>
                  </a:lnTo>
                  <a:cubicBezTo>
                    <a:pt x="1196" y="2106"/>
                    <a:pt x="999" y="1909"/>
                    <a:pt x="999" y="1677"/>
                  </a:cubicBezTo>
                  <a:cubicBezTo>
                    <a:pt x="999" y="1428"/>
                    <a:pt x="1196" y="1231"/>
                    <a:pt x="1445" y="1231"/>
                  </a:cubicBezTo>
                  <a:close/>
                  <a:moveTo>
                    <a:pt x="6584" y="1231"/>
                  </a:moveTo>
                  <a:cubicBezTo>
                    <a:pt x="6816" y="1231"/>
                    <a:pt x="7012" y="1428"/>
                    <a:pt x="7012" y="1677"/>
                  </a:cubicBezTo>
                  <a:cubicBezTo>
                    <a:pt x="7012" y="1909"/>
                    <a:pt x="6816" y="2106"/>
                    <a:pt x="6584" y="2106"/>
                  </a:cubicBezTo>
                  <a:cubicBezTo>
                    <a:pt x="6334" y="2106"/>
                    <a:pt x="6138" y="1909"/>
                    <a:pt x="6138" y="1677"/>
                  </a:cubicBezTo>
                  <a:cubicBezTo>
                    <a:pt x="6138" y="1428"/>
                    <a:pt x="6334" y="1231"/>
                    <a:pt x="6584" y="1231"/>
                  </a:cubicBezTo>
                  <a:close/>
                  <a:moveTo>
                    <a:pt x="8440" y="1231"/>
                  </a:moveTo>
                  <a:cubicBezTo>
                    <a:pt x="8690" y="1231"/>
                    <a:pt x="8886" y="1428"/>
                    <a:pt x="8886" y="1677"/>
                  </a:cubicBezTo>
                  <a:cubicBezTo>
                    <a:pt x="8886" y="1909"/>
                    <a:pt x="8690" y="2106"/>
                    <a:pt x="8440" y="2106"/>
                  </a:cubicBezTo>
                  <a:cubicBezTo>
                    <a:pt x="8208" y="2106"/>
                    <a:pt x="8012" y="1909"/>
                    <a:pt x="8012" y="1677"/>
                  </a:cubicBezTo>
                  <a:cubicBezTo>
                    <a:pt x="8012" y="1428"/>
                    <a:pt x="8208" y="1231"/>
                    <a:pt x="8440" y="1231"/>
                  </a:cubicBezTo>
                  <a:close/>
                  <a:moveTo>
                    <a:pt x="0" y="0"/>
                  </a:moveTo>
                  <a:lnTo>
                    <a:pt x="0" y="3140"/>
                  </a:lnTo>
                  <a:cubicBezTo>
                    <a:pt x="0" y="3372"/>
                    <a:pt x="196" y="3569"/>
                    <a:pt x="446" y="3569"/>
                  </a:cubicBezTo>
                  <a:lnTo>
                    <a:pt x="9439" y="3569"/>
                  </a:lnTo>
                  <a:cubicBezTo>
                    <a:pt x="9671" y="3569"/>
                    <a:pt x="9867" y="3372"/>
                    <a:pt x="9867" y="3140"/>
                  </a:cubicBezTo>
                  <a:lnTo>
                    <a:pt x="98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5" name="Google Shape;1485;p75"/>
          <p:cNvGrpSpPr/>
          <p:nvPr/>
        </p:nvGrpSpPr>
        <p:grpSpPr>
          <a:xfrm>
            <a:off x="1608250" y="2509525"/>
            <a:ext cx="308700" cy="373375"/>
            <a:chOff x="5061425" y="3391200"/>
            <a:chExt cx="308700" cy="373375"/>
          </a:xfrm>
        </p:grpSpPr>
        <p:sp>
          <p:nvSpPr>
            <p:cNvPr id="1486" name="Google Shape;1486;p75"/>
            <p:cNvSpPr/>
            <p:nvPr/>
          </p:nvSpPr>
          <p:spPr>
            <a:xfrm>
              <a:off x="5205500" y="3600400"/>
              <a:ext cx="22325" cy="21900"/>
            </a:xfrm>
            <a:custGeom>
              <a:rect b="b" l="l" r="r" t="t"/>
              <a:pathLst>
                <a:path extrusionOk="0" h="876" w="893">
                  <a:moveTo>
                    <a:pt x="447" y="1"/>
                  </a:moveTo>
                  <a:cubicBezTo>
                    <a:pt x="197" y="1"/>
                    <a:pt x="1" y="197"/>
                    <a:pt x="1" y="447"/>
                  </a:cubicBezTo>
                  <a:cubicBezTo>
                    <a:pt x="1" y="679"/>
                    <a:pt x="197" y="875"/>
                    <a:pt x="447" y="875"/>
                  </a:cubicBezTo>
                  <a:cubicBezTo>
                    <a:pt x="697" y="875"/>
                    <a:pt x="893" y="679"/>
                    <a:pt x="893" y="447"/>
                  </a:cubicBezTo>
                  <a:cubicBezTo>
                    <a:pt x="893" y="197"/>
                    <a:pt x="697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75"/>
            <p:cNvSpPr/>
            <p:nvPr/>
          </p:nvSpPr>
          <p:spPr>
            <a:xfrm>
              <a:off x="5061425" y="3460900"/>
              <a:ext cx="37500" cy="36500"/>
            </a:xfrm>
            <a:custGeom>
              <a:rect b="b" l="l" r="r" t="t"/>
              <a:pathLst>
                <a:path extrusionOk="0" h="1460" w="1500">
                  <a:moveTo>
                    <a:pt x="482" y="1"/>
                  </a:moveTo>
                  <a:cubicBezTo>
                    <a:pt x="371" y="1"/>
                    <a:pt x="259" y="41"/>
                    <a:pt x="179" y="121"/>
                  </a:cubicBezTo>
                  <a:cubicBezTo>
                    <a:pt x="1" y="299"/>
                    <a:pt x="1" y="585"/>
                    <a:pt x="179" y="746"/>
                  </a:cubicBezTo>
                  <a:lnTo>
                    <a:pt x="893" y="1459"/>
                  </a:lnTo>
                  <a:cubicBezTo>
                    <a:pt x="1089" y="1245"/>
                    <a:pt x="1285" y="1031"/>
                    <a:pt x="1499" y="835"/>
                  </a:cubicBezTo>
                  <a:lnTo>
                    <a:pt x="786" y="121"/>
                  </a:lnTo>
                  <a:cubicBezTo>
                    <a:pt x="705" y="41"/>
                    <a:pt x="594" y="1"/>
                    <a:pt x="4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75"/>
            <p:cNvSpPr/>
            <p:nvPr/>
          </p:nvSpPr>
          <p:spPr>
            <a:xfrm>
              <a:off x="5172950" y="3391200"/>
              <a:ext cx="87450" cy="45525"/>
            </a:xfrm>
            <a:custGeom>
              <a:rect b="b" l="l" r="r" t="t"/>
              <a:pathLst>
                <a:path extrusionOk="0" h="1821" w="3498">
                  <a:moveTo>
                    <a:pt x="428" y="1"/>
                  </a:moveTo>
                  <a:cubicBezTo>
                    <a:pt x="196" y="1"/>
                    <a:pt x="0" y="197"/>
                    <a:pt x="0" y="429"/>
                  </a:cubicBezTo>
                  <a:cubicBezTo>
                    <a:pt x="0" y="679"/>
                    <a:pt x="196" y="875"/>
                    <a:pt x="428" y="875"/>
                  </a:cubicBezTo>
                  <a:lnTo>
                    <a:pt x="1303" y="875"/>
                  </a:lnTo>
                  <a:lnTo>
                    <a:pt x="1303" y="1821"/>
                  </a:lnTo>
                  <a:cubicBezTo>
                    <a:pt x="1463" y="1803"/>
                    <a:pt x="1606" y="1803"/>
                    <a:pt x="1749" y="1803"/>
                  </a:cubicBezTo>
                  <a:cubicBezTo>
                    <a:pt x="1892" y="1803"/>
                    <a:pt x="2034" y="1803"/>
                    <a:pt x="2195" y="1821"/>
                  </a:cubicBezTo>
                  <a:lnTo>
                    <a:pt x="2195" y="875"/>
                  </a:lnTo>
                  <a:lnTo>
                    <a:pt x="3069" y="875"/>
                  </a:lnTo>
                  <a:cubicBezTo>
                    <a:pt x="3301" y="875"/>
                    <a:pt x="3497" y="679"/>
                    <a:pt x="3497" y="429"/>
                  </a:cubicBezTo>
                  <a:cubicBezTo>
                    <a:pt x="3497" y="197"/>
                    <a:pt x="3301" y="1"/>
                    <a:pt x="3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75"/>
            <p:cNvSpPr/>
            <p:nvPr/>
          </p:nvSpPr>
          <p:spPr>
            <a:xfrm>
              <a:off x="5063200" y="3458125"/>
              <a:ext cx="306925" cy="306450"/>
            </a:xfrm>
            <a:custGeom>
              <a:rect b="b" l="l" r="r" t="t"/>
              <a:pathLst>
                <a:path extrusionOk="0" h="12258" w="12277">
                  <a:moveTo>
                    <a:pt x="6139" y="1749"/>
                  </a:moveTo>
                  <a:cubicBezTo>
                    <a:pt x="6389" y="1749"/>
                    <a:pt x="6585" y="1945"/>
                    <a:pt x="6585" y="2195"/>
                  </a:cubicBezTo>
                  <a:cubicBezTo>
                    <a:pt x="6585" y="2427"/>
                    <a:pt x="6389" y="2623"/>
                    <a:pt x="6139" y="2623"/>
                  </a:cubicBezTo>
                  <a:cubicBezTo>
                    <a:pt x="5889" y="2623"/>
                    <a:pt x="5693" y="2427"/>
                    <a:pt x="5693" y="2195"/>
                  </a:cubicBezTo>
                  <a:cubicBezTo>
                    <a:pt x="5693" y="1945"/>
                    <a:pt x="5889" y="1749"/>
                    <a:pt x="6139" y="1749"/>
                  </a:cubicBezTo>
                  <a:close/>
                  <a:moveTo>
                    <a:pt x="2196" y="5692"/>
                  </a:moveTo>
                  <a:cubicBezTo>
                    <a:pt x="2445" y="5692"/>
                    <a:pt x="2642" y="5888"/>
                    <a:pt x="2642" y="6138"/>
                  </a:cubicBezTo>
                  <a:cubicBezTo>
                    <a:pt x="2642" y="6370"/>
                    <a:pt x="2445" y="6566"/>
                    <a:pt x="2196" y="6566"/>
                  </a:cubicBezTo>
                  <a:cubicBezTo>
                    <a:pt x="1964" y="6566"/>
                    <a:pt x="1767" y="6370"/>
                    <a:pt x="1767" y="6138"/>
                  </a:cubicBezTo>
                  <a:cubicBezTo>
                    <a:pt x="1767" y="5888"/>
                    <a:pt x="1964" y="5692"/>
                    <a:pt x="2196" y="5692"/>
                  </a:cubicBezTo>
                  <a:close/>
                  <a:moveTo>
                    <a:pt x="10082" y="5692"/>
                  </a:moveTo>
                  <a:cubicBezTo>
                    <a:pt x="10314" y="5692"/>
                    <a:pt x="10510" y="5888"/>
                    <a:pt x="10510" y="6138"/>
                  </a:cubicBezTo>
                  <a:cubicBezTo>
                    <a:pt x="10510" y="6370"/>
                    <a:pt x="10314" y="6566"/>
                    <a:pt x="10082" y="6566"/>
                  </a:cubicBezTo>
                  <a:cubicBezTo>
                    <a:pt x="9832" y="6566"/>
                    <a:pt x="9636" y="6370"/>
                    <a:pt x="9636" y="6138"/>
                  </a:cubicBezTo>
                  <a:cubicBezTo>
                    <a:pt x="9636" y="5888"/>
                    <a:pt x="9832" y="5692"/>
                    <a:pt x="10082" y="5692"/>
                  </a:cubicBezTo>
                  <a:close/>
                  <a:moveTo>
                    <a:pt x="7736" y="4095"/>
                  </a:moveTo>
                  <a:cubicBezTo>
                    <a:pt x="7847" y="4095"/>
                    <a:pt x="7959" y="4140"/>
                    <a:pt x="8048" y="4229"/>
                  </a:cubicBezTo>
                  <a:cubicBezTo>
                    <a:pt x="8209" y="4389"/>
                    <a:pt x="8209" y="4675"/>
                    <a:pt x="8048" y="4853"/>
                  </a:cubicBezTo>
                  <a:lnTo>
                    <a:pt x="7316" y="5567"/>
                  </a:lnTo>
                  <a:cubicBezTo>
                    <a:pt x="7406" y="5745"/>
                    <a:pt x="7459" y="5924"/>
                    <a:pt x="7459" y="6138"/>
                  </a:cubicBezTo>
                  <a:cubicBezTo>
                    <a:pt x="7459" y="6852"/>
                    <a:pt x="6870" y="7440"/>
                    <a:pt x="6139" y="7440"/>
                  </a:cubicBezTo>
                  <a:cubicBezTo>
                    <a:pt x="5407" y="7440"/>
                    <a:pt x="4818" y="6852"/>
                    <a:pt x="4818" y="6138"/>
                  </a:cubicBezTo>
                  <a:cubicBezTo>
                    <a:pt x="4818" y="5406"/>
                    <a:pt x="5407" y="4818"/>
                    <a:pt x="6139" y="4818"/>
                  </a:cubicBezTo>
                  <a:cubicBezTo>
                    <a:pt x="6335" y="4818"/>
                    <a:pt x="6531" y="4871"/>
                    <a:pt x="6710" y="4943"/>
                  </a:cubicBezTo>
                  <a:lnTo>
                    <a:pt x="7423" y="4229"/>
                  </a:lnTo>
                  <a:cubicBezTo>
                    <a:pt x="7513" y="4140"/>
                    <a:pt x="7624" y="4095"/>
                    <a:pt x="7736" y="4095"/>
                  </a:cubicBezTo>
                  <a:close/>
                  <a:moveTo>
                    <a:pt x="6139" y="9635"/>
                  </a:moveTo>
                  <a:cubicBezTo>
                    <a:pt x="6389" y="9635"/>
                    <a:pt x="6585" y="9831"/>
                    <a:pt x="6585" y="10081"/>
                  </a:cubicBezTo>
                  <a:cubicBezTo>
                    <a:pt x="6585" y="10313"/>
                    <a:pt x="6389" y="10509"/>
                    <a:pt x="6139" y="10509"/>
                  </a:cubicBezTo>
                  <a:cubicBezTo>
                    <a:pt x="5889" y="10509"/>
                    <a:pt x="5693" y="10313"/>
                    <a:pt x="5693" y="10081"/>
                  </a:cubicBezTo>
                  <a:cubicBezTo>
                    <a:pt x="5693" y="9831"/>
                    <a:pt x="5889" y="9635"/>
                    <a:pt x="6139" y="9635"/>
                  </a:cubicBezTo>
                  <a:close/>
                  <a:moveTo>
                    <a:pt x="6139" y="0"/>
                  </a:moveTo>
                  <a:cubicBezTo>
                    <a:pt x="2767" y="0"/>
                    <a:pt x="1" y="2748"/>
                    <a:pt x="1" y="6138"/>
                  </a:cubicBezTo>
                  <a:cubicBezTo>
                    <a:pt x="1" y="9510"/>
                    <a:pt x="2767" y="12258"/>
                    <a:pt x="6139" y="12258"/>
                  </a:cubicBezTo>
                  <a:cubicBezTo>
                    <a:pt x="9511" y="12258"/>
                    <a:pt x="12277" y="9510"/>
                    <a:pt x="12277" y="6138"/>
                  </a:cubicBezTo>
                  <a:cubicBezTo>
                    <a:pt x="12277" y="2748"/>
                    <a:pt x="9511" y="0"/>
                    <a:pt x="61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90" name="Google Shape;1490;p75"/>
          <p:cNvCxnSpPr>
            <a:stCxn id="1468" idx="4"/>
            <a:endCxn id="1466" idx="0"/>
          </p:cNvCxnSpPr>
          <p:nvPr/>
        </p:nvCxnSpPr>
        <p:spPr>
          <a:xfrm>
            <a:off x="1762610" y="3059813"/>
            <a:ext cx="0" cy="21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1" name="Google Shape;1491;p75"/>
          <p:cNvCxnSpPr>
            <a:stCxn id="1471" idx="4"/>
            <a:endCxn id="1469" idx="0"/>
          </p:cNvCxnSpPr>
          <p:nvPr/>
        </p:nvCxnSpPr>
        <p:spPr>
          <a:xfrm>
            <a:off x="4572010" y="2602613"/>
            <a:ext cx="0" cy="21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75"/>
          <p:cNvCxnSpPr>
            <a:stCxn id="1474" idx="4"/>
            <a:endCxn id="1472" idx="0"/>
          </p:cNvCxnSpPr>
          <p:nvPr/>
        </p:nvCxnSpPr>
        <p:spPr>
          <a:xfrm>
            <a:off x="7381410" y="2145413"/>
            <a:ext cx="0" cy="21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93" name="Google Shape;149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050" y="1514475"/>
            <a:ext cx="534700" cy="5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76"/>
          <p:cNvSpPr txBox="1"/>
          <p:nvPr>
            <p:ph idx="4294967295" type="title"/>
          </p:nvPr>
        </p:nvSpPr>
        <p:spPr>
          <a:xfrm>
            <a:off x="0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case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diagram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9" name="Google Shape;1499;p76"/>
          <p:cNvPicPr preferRelativeResize="0"/>
          <p:nvPr/>
        </p:nvPicPr>
        <p:blipFill rotWithShape="1">
          <a:blip r:embed="rId3">
            <a:alphaModFix/>
          </a:blip>
          <a:srcRect b="5760" l="0" r="11245" t="12185"/>
          <a:stretch/>
        </p:blipFill>
        <p:spPr>
          <a:xfrm>
            <a:off x="2772023" y="0"/>
            <a:ext cx="35999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77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 diagram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05" name="Google Shape;1505;p77"/>
          <p:cNvPicPr preferRelativeResize="0"/>
          <p:nvPr/>
        </p:nvPicPr>
        <p:blipFill rotWithShape="1">
          <a:blip r:embed="rId3">
            <a:alphaModFix/>
          </a:blip>
          <a:srcRect b="6829" l="7254" r="5026" t="0"/>
          <a:stretch/>
        </p:blipFill>
        <p:spPr>
          <a:xfrm>
            <a:off x="720000" y="1078050"/>
            <a:ext cx="7703999" cy="379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78"/>
          <p:cNvSpPr txBox="1"/>
          <p:nvPr>
            <p:ph type="title"/>
          </p:nvPr>
        </p:nvSpPr>
        <p:spPr>
          <a:xfrm>
            <a:off x="4638825" y="1260150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1511" name="Google Shape;1511;p78"/>
          <p:cNvSpPr txBox="1"/>
          <p:nvPr>
            <p:ph idx="1" type="subTitle"/>
          </p:nvPr>
        </p:nvSpPr>
        <p:spPr>
          <a:xfrm>
            <a:off x="4831175" y="1810200"/>
            <a:ext cx="3311400" cy="19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 this chapter, we are going to talk about each sprint.</a:t>
            </a:r>
            <a:endParaRPr sz="1900"/>
          </a:p>
        </p:txBody>
      </p:sp>
      <p:grpSp>
        <p:nvGrpSpPr>
          <p:cNvPr id="1512" name="Google Shape;1512;p78"/>
          <p:cNvGrpSpPr/>
          <p:nvPr/>
        </p:nvGrpSpPr>
        <p:grpSpPr>
          <a:xfrm>
            <a:off x="661977" y="1107962"/>
            <a:ext cx="3720297" cy="2748441"/>
            <a:chOff x="775177" y="1521287"/>
            <a:chExt cx="3720297" cy="2748441"/>
          </a:xfrm>
        </p:grpSpPr>
        <p:sp>
          <p:nvSpPr>
            <p:cNvPr id="1513" name="Google Shape;1513;p78"/>
            <p:cNvSpPr/>
            <p:nvPr/>
          </p:nvSpPr>
          <p:spPr>
            <a:xfrm>
              <a:off x="1883717" y="3683356"/>
              <a:ext cx="572738" cy="572738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78"/>
            <p:cNvSpPr/>
            <p:nvPr/>
          </p:nvSpPr>
          <p:spPr>
            <a:xfrm>
              <a:off x="1396417" y="1521287"/>
              <a:ext cx="3099056" cy="1997739"/>
            </a:xfrm>
            <a:custGeom>
              <a:rect b="b" l="l" r="r" t="t"/>
              <a:pathLst>
                <a:path extrusionOk="0" h="134189" w="208165">
                  <a:moveTo>
                    <a:pt x="4416" y="1"/>
                  </a:moveTo>
                  <a:cubicBezTo>
                    <a:pt x="1982" y="1"/>
                    <a:pt x="1" y="1964"/>
                    <a:pt x="1" y="4399"/>
                  </a:cubicBezTo>
                  <a:lnTo>
                    <a:pt x="1" y="129790"/>
                  </a:lnTo>
                  <a:cubicBezTo>
                    <a:pt x="1" y="132224"/>
                    <a:pt x="1982" y="134188"/>
                    <a:pt x="4416" y="134188"/>
                  </a:cubicBezTo>
                  <a:lnTo>
                    <a:pt x="203766" y="134188"/>
                  </a:lnTo>
                  <a:cubicBezTo>
                    <a:pt x="206200" y="134188"/>
                    <a:pt x="208164" y="132224"/>
                    <a:pt x="208164" y="129790"/>
                  </a:cubicBezTo>
                  <a:lnTo>
                    <a:pt x="208164" y="4399"/>
                  </a:lnTo>
                  <a:cubicBezTo>
                    <a:pt x="208164" y="1964"/>
                    <a:pt x="206200" y="1"/>
                    <a:pt x="203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78"/>
            <p:cNvSpPr/>
            <p:nvPr/>
          </p:nvSpPr>
          <p:spPr>
            <a:xfrm>
              <a:off x="1553868" y="1979852"/>
              <a:ext cx="998371" cy="1381977"/>
            </a:xfrm>
            <a:custGeom>
              <a:rect b="b" l="l" r="r" t="t"/>
              <a:pathLst>
                <a:path extrusionOk="0" h="92828" w="67061">
                  <a:moveTo>
                    <a:pt x="1746" y="1"/>
                  </a:moveTo>
                  <a:cubicBezTo>
                    <a:pt x="790" y="1"/>
                    <a:pt x="0" y="790"/>
                    <a:pt x="0" y="1764"/>
                  </a:cubicBezTo>
                  <a:lnTo>
                    <a:pt x="0" y="91065"/>
                  </a:lnTo>
                  <a:cubicBezTo>
                    <a:pt x="0" y="92039"/>
                    <a:pt x="790" y="92827"/>
                    <a:pt x="1746" y="92827"/>
                  </a:cubicBezTo>
                  <a:lnTo>
                    <a:pt x="65315" y="92827"/>
                  </a:lnTo>
                  <a:cubicBezTo>
                    <a:pt x="66271" y="92827"/>
                    <a:pt x="67061" y="92039"/>
                    <a:pt x="67061" y="91065"/>
                  </a:cubicBezTo>
                  <a:lnTo>
                    <a:pt x="67061" y="1764"/>
                  </a:lnTo>
                  <a:cubicBezTo>
                    <a:pt x="67061" y="790"/>
                    <a:pt x="66271" y="1"/>
                    <a:pt x="65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78"/>
            <p:cNvSpPr/>
            <p:nvPr/>
          </p:nvSpPr>
          <p:spPr>
            <a:xfrm>
              <a:off x="1566850" y="1993102"/>
              <a:ext cx="972392" cy="1355730"/>
            </a:xfrm>
            <a:custGeom>
              <a:rect b="b" l="l" r="r" t="t"/>
              <a:pathLst>
                <a:path extrusionOk="0" h="91065" w="65316">
                  <a:moveTo>
                    <a:pt x="874" y="1"/>
                  </a:moveTo>
                  <a:cubicBezTo>
                    <a:pt x="404" y="1"/>
                    <a:pt x="1" y="386"/>
                    <a:pt x="1" y="874"/>
                  </a:cubicBezTo>
                  <a:lnTo>
                    <a:pt x="1" y="90175"/>
                  </a:lnTo>
                  <a:cubicBezTo>
                    <a:pt x="1" y="90662"/>
                    <a:pt x="404" y="91064"/>
                    <a:pt x="874" y="91064"/>
                  </a:cubicBezTo>
                  <a:lnTo>
                    <a:pt x="64443" y="91064"/>
                  </a:lnTo>
                  <a:cubicBezTo>
                    <a:pt x="64913" y="91064"/>
                    <a:pt x="65316" y="90662"/>
                    <a:pt x="65316" y="90175"/>
                  </a:cubicBezTo>
                  <a:lnTo>
                    <a:pt x="65316" y="874"/>
                  </a:lnTo>
                  <a:cubicBezTo>
                    <a:pt x="65316" y="386"/>
                    <a:pt x="64913" y="1"/>
                    <a:pt x="6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78"/>
            <p:cNvSpPr/>
            <p:nvPr/>
          </p:nvSpPr>
          <p:spPr>
            <a:xfrm>
              <a:off x="1566850" y="2519643"/>
              <a:ext cx="972392" cy="829189"/>
            </a:xfrm>
            <a:custGeom>
              <a:rect b="b" l="l" r="r" t="t"/>
              <a:pathLst>
                <a:path extrusionOk="0" h="55697" w="65316">
                  <a:moveTo>
                    <a:pt x="18013" y="0"/>
                  </a:moveTo>
                  <a:lnTo>
                    <a:pt x="1" y="26842"/>
                  </a:lnTo>
                  <a:lnTo>
                    <a:pt x="1" y="54807"/>
                  </a:lnTo>
                  <a:cubicBezTo>
                    <a:pt x="1" y="55294"/>
                    <a:pt x="404" y="55696"/>
                    <a:pt x="874" y="55696"/>
                  </a:cubicBezTo>
                  <a:lnTo>
                    <a:pt x="64443" y="55696"/>
                  </a:lnTo>
                  <a:cubicBezTo>
                    <a:pt x="64913" y="55696"/>
                    <a:pt x="65316" y="55294"/>
                    <a:pt x="65316" y="54807"/>
                  </a:cubicBezTo>
                  <a:lnTo>
                    <a:pt x="65316" y="37014"/>
                  </a:lnTo>
                  <a:lnTo>
                    <a:pt x="55378" y="22192"/>
                  </a:lnTo>
                  <a:lnTo>
                    <a:pt x="44148" y="38961"/>
                  </a:lnTo>
                  <a:lnTo>
                    <a:pt x="43174" y="37518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8"/>
            <p:cNvSpPr/>
            <p:nvPr/>
          </p:nvSpPr>
          <p:spPr>
            <a:xfrm>
              <a:off x="1553868" y="1713723"/>
              <a:ext cx="2797406" cy="132454"/>
            </a:xfrm>
            <a:custGeom>
              <a:rect b="b" l="l" r="r" t="t"/>
              <a:pathLst>
                <a:path extrusionOk="0" h="8897" w="187903">
                  <a:moveTo>
                    <a:pt x="1746" y="0"/>
                  </a:moveTo>
                  <a:cubicBezTo>
                    <a:pt x="790" y="0"/>
                    <a:pt x="0" y="788"/>
                    <a:pt x="0" y="1762"/>
                  </a:cubicBezTo>
                  <a:lnTo>
                    <a:pt x="0" y="7134"/>
                  </a:lnTo>
                  <a:cubicBezTo>
                    <a:pt x="0" y="8107"/>
                    <a:pt x="790" y="8897"/>
                    <a:pt x="1746" y="8897"/>
                  </a:cubicBezTo>
                  <a:lnTo>
                    <a:pt x="186140" y="8897"/>
                  </a:lnTo>
                  <a:cubicBezTo>
                    <a:pt x="187114" y="8897"/>
                    <a:pt x="187902" y="8107"/>
                    <a:pt x="187902" y="7134"/>
                  </a:cubicBezTo>
                  <a:lnTo>
                    <a:pt x="187902" y="1762"/>
                  </a:lnTo>
                  <a:cubicBezTo>
                    <a:pt x="187902" y="788"/>
                    <a:pt x="187114" y="0"/>
                    <a:pt x="18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78"/>
            <p:cNvSpPr/>
            <p:nvPr/>
          </p:nvSpPr>
          <p:spPr>
            <a:xfrm>
              <a:off x="1635823" y="1760202"/>
              <a:ext cx="1064352" cy="39497"/>
            </a:xfrm>
            <a:custGeom>
              <a:rect b="b" l="l" r="r" t="t"/>
              <a:pathLst>
                <a:path extrusionOk="0" h="2653" w="71493">
                  <a:moveTo>
                    <a:pt x="1310" y="0"/>
                  </a:moveTo>
                  <a:cubicBezTo>
                    <a:pt x="589" y="0"/>
                    <a:pt x="1" y="605"/>
                    <a:pt x="1" y="1326"/>
                  </a:cubicBezTo>
                  <a:cubicBezTo>
                    <a:pt x="1" y="2064"/>
                    <a:pt x="589" y="2653"/>
                    <a:pt x="1310" y="2653"/>
                  </a:cubicBezTo>
                  <a:lnTo>
                    <a:pt x="70184" y="2653"/>
                  </a:lnTo>
                  <a:cubicBezTo>
                    <a:pt x="70905" y="2653"/>
                    <a:pt x="71493" y="2064"/>
                    <a:pt x="71493" y="1326"/>
                  </a:cubicBezTo>
                  <a:cubicBezTo>
                    <a:pt x="71493" y="605"/>
                    <a:pt x="70905" y="0"/>
                    <a:pt x="70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78"/>
            <p:cNvSpPr/>
            <p:nvPr/>
          </p:nvSpPr>
          <p:spPr>
            <a:xfrm>
              <a:off x="2809360" y="1760202"/>
              <a:ext cx="458595" cy="39497"/>
            </a:xfrm>
            <a:custGeom>
              <a:rect b="b" l="l" r="r" t="t"/>
              <a:pathLst>
                <a:path extrusionOk="0" h="2653" w="30804">
                  <a:moveTo>
                    <a:pt x="1327" y="0"/>
                  </a:moveTo>
                  <a:cubicBezTo>
                    <a:pt x="605" y="0"/>
                    <a:pt x="1" y="605"/>
                    <a:pt x="1" y="1326"/>
                  </a:cubicBezTo>
                  <a:cubicBezTo>
                    <a:pt x="1" y="2064"/>
                    <a:pt x="605" y="2653"/>
                    <a:pt x="1327" y="2653"/>
                  </a:cubicBezTo>
                  <a:lnTo>
                    <a:pt x="29477" y="2653"/>
                  </a:lnTo>
                  <a:cubicBezTo>
                    <a:pt x="30215" y="2653"/>
                    <a:pt x="30804" y="2064"/>
                    <a:pt x="30804" y="1326"/>
                  </a:cubicBezTo>
                  <a:cubicBezTo>
                    <a:pt x="30804" y="605"/>
                    <a:pt x="30215" y="0"/>
                    <a:pt x="29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78"/>
            <p:cNvSpPr/>
            <p:nvPr/>
          </p:nvSpPr>
          <p:spPr>
            <a:xfrm>
              <a:off x="775177" y="1606057"/>
              <a:ext cx="412845" cy="137159"/>
            </a:xfrm>
            <a:custGeom>
              <a:rect b="b" l="l" r="r" t="t"/>
              <a:pathLst>
                <a:path extrusionOk="0" h="9213" w="27731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8"/>
            <p:cNvSpPr/>
            <p:nvPr/>
          </p:nvSpPr>
          <p:spPr>
            <a:xfrm>
              <a:off x="956864" y="1610434"/>
              <a:ext cx="214663" cy="117835"/>
            </a:xfrm>
            <a:custGeom>
              <a:rect b="b" l="l" r="r" t="t"/>
              <a:pathLst>
                <a:path extrusionOk="0" h="7915" w="14419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78"/>
            <p:cNvSpPr/>
            <p:nvPr/>
          </p:nvSpPr>
          <p:spPr>
            <a:xfrm>
              <a:off x="813661" y="1689516"/>
              <a:ext cx="66741" cy="38574"/>
            </a:xfrm>
            <a:custGeom>
              <a:rect b="b" l="l" r="r" t="t"/>
              <a:pathLst>
                <a:path extrusionOk="0" h="2591" w="4483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78"/>
            <p:cNvSpPr/>
            <p:nvPr/>
          </p:nvSpPr>
          <p:spPr>
            <a:xfrm>
              <a:off x="1553868" y="1593507"/>
              <a:ext cx="48250" cy="48489"/>
            </a:xfrm>
            <a:custGeom>
              <a:rect b="b" l="l" r="r" t="t"/>
              <a:pathLst>
                <a:path extrusionOk="0" h="3257" w="3241">
                  <a:moveTo>
                    <a:pt x="1612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12" y="3257"/>
                  </a:cubicBezTo>
                  <a:cubicBezTo>
                    <a:pt x="2518" y="3257"/>
                    <a:pt x="3240" y="2518"/>
                    <a:pt x="3240" y="1629"/>
                  </a:cubicBezTo>
                  <a:cubicBezTo>
                    <a:pt x="3240" y="739"/>
                    <a:pt x="2518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78"/>
            <p:cNvSpPr/>
            <p:nvPr/>
          </p:nvSpPr>
          <p:spPr>
            <a:xfrm>
              <a:off x="1650324" y="1593507"/>
              <a:ext cx="48489" cy="48489"/>
            </a:xfrm>
            <a:custGeom>
              <a:rect b="b" l="l" r="r" t="t"/>
              <a:pathLst>
                <a:path extrusionOk="0" h="3257" w="3257">
                  <a:moveTo>
                    <a:pt x="1629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29" y="3257"/>
                  </a:cubicBezTo>
                  <a:cubicBezTo>
                    <a:pt x="2518" y="3257"/>
                    <a:pt x="3257" y="2518"/>
                    <a:pt x="3257" y="1629"/>
                  </a:cubicBezTo>
                  <a:cubicBezTo>
                    <a:pt x="3257" y="739"/>
                    <a:pt x="2518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78"/>
            <p:cNvSpPr/>
            <p:nvPr/>
          </p:nvSpPr>
          <p:spPr>
            <a:xfrm>
              <a:off x="1746780" y="1593507"/>
              <a:ext cx="48503" cy="48489"/>
            </a:xfrm>
            <a:custGeom>
              <a:rect b="b" l="l" r="r" t="t"/>
              <a:pathLst>
                <a:path extrusionOk="0" h="3257" w="3258">
                  <a:moveTo>
                    <a:pt x="1630" y="0"/>
                  </a:moveTo>
                  <a:cubicBezTo>
                    <a:pt x="739" y="0"/>
                    <a:pt x="1" y="739"/>
                    <a:pt x="1" y="1629"/>
                  </a:cubicBezTo>
                  <a:cubicBezTo>
                    <a:pt x="1" y="2518"/>
                    <a:pt x="739" y="3257"/>
                    <a:pt x="1630" y="3257"/>
                  </a:cubicBezTo>
                  <a:cubicBezTo>
                    <a:pt x="2536" y="3257"/>
                    <a:pt x="3257" y="2518"/>
                    <a:pt x="3257" y="1629"/>
                  </a:cubicBezTo>
                  <a:cubicBezTo>
                    <a:pt x="3257" y="739"/>
                    <a:pt x="2536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78"/>
            <p:cNvSpPr/>
            <p:nvPr/>
          </p:nvSpPr>
          <p:spPr>
            <a:xfrm>
              <a:off x="2583350" y="1979850"/>
              <a:ext cx="1767861" cy="1355769"/>
            </a:xfrm>
            <a:custGeom>
              <a:rect b="b" l="l" r="r" t="t"/>
              <a:pathLst>
                <a:path extrusionOk="0" h="51316" w="72617">
                  <a:moveTo>
                    <a:pt x="2351" y="0"/>
                  </a:moveTo>
                  <a:cubicBezTo>
                    <a:pt x="1042" y="0"/>
                    <a:pt x="1" y="1058"/>
                    <a:pt x="1" y="2350"/>
                  </a:cubicBezTo>
                  <a:lnTo>
                    <a:pt x="1" y="48966"/>
                  </a:lnTo>
                  <a:cubicBezTo>
                    <a:pt x="1" y="50257"/>
                    <a:pt x="1042" y="51316"/>
                    <a:pt x="2351" y="51316"/>
                  </a:cubicBezTo>
                  <a:lnTo>
                    <a:pt x="70267" y="51316"/>
                  </a:lnTo>
                  <a:cubicBezTo>
                    <a:pt x="71576" y="51316"/>
                    <a:pt x="72617" y="50257"/>
                    <a:pt x="72617" y="48966"/>
                  </a:cubicBezTo>
                  <a:lnTo>
                    <a:pt x="72617" y="2350"/>
                  </a:lnTo>
                  <a:cubicBezTo>
                    <a:pt x="72617" y="1058"/>
                    <a:pt x="71576" y="0"/>
                    <a:pt x="70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78"/>
            <p:cNvSpPr/>
            <p:nvPr/>
          </p:nvSpPr>
          <p:spPr>
            <a:xfrm>
              <a:off x="2898043" y="2191382"/>
              <a:ext cx="1138518" cy="877004"/>
            </a:xfrm>
            <a:custGeom>
              <a:rect b="b" l="l" r="r" t="t"/>
              <a:pathLst>
                <a:path extrusionOk="0" h="36024" w="46766">
                  <a:moveTo>
                    <a:pt x="2870" y="0"/>
                  </a:moveTo>
                  <a:cubicBezTo>
                    <a:pt x="1292" y="0"/>
                    <a:pt x="0" y="1276"/>
                    <a:pt x="0" y="2872"/>
                  </a:cubicBezTo>
                  <a:lnTo>
                    <a:pt x="0" y="33136"/>
                  </a:lnTo>
                  <a:cubicBezTo>
                    <a:pt x="0" y="34731"/>
                    <a:pt x="1292" y="36023"/>
                    <a:pt x="2870" y="36023"/>
                  </a:cubicBezTo>
                  <a:cubicBezTo>
                    <a:pt x="4465" y="36023"/>
                    <a:pt x="5741" y="34731"/>
                    <a:pt x="5741" y="33136"/>
                  </a:cubicBezTo>
                  <a:lnTo>
                    <a:pt x="5741" y="2872"/>
                  </a:lnTo>
                  <a:cubicBezTo>
                    <a:pt x="5741" y="1276"/>
                    <a:pt x="4465" y="0"/>
                    <a:pt x="2870" y="0"/>
                  </a:cubicBezTo>
                  <a:close/>
                  <a:moveTo>
                    <a:pt x="16551" y="0"/>
                  </a:moveTo>
                  <a:cubicBezTo>
                    <a:pt x="14956" y="0"/>
                    <a:pt x="13680" y="1276"/>
                    <a:pt x="13680" y="2872"/>
                  </a:cubicBezTo>
                  <a:lnTo>
                    <a:pt x="13680" y="33136"/>
                  </a:lnTo>
                  <a:cubicBezTo>
                    <a:pt x="13680" y="34731"/>
                    <a:pt x="14956" y="36023"/>
                    <a:pt x="16551" y="36023"/>
                  </a:cubicBezTo>
                  <a:cubicBezTo>
                    <a:pt x="18129" y="36023"/>
                    <a:pt x="19421" y="34731"/>
                    <a:pt x="19421" y="33136"/>
                  </a:cubicBezTo>
                  <a:lnTo>
                    <a:pt x="19421" y="2872"/>
                  </a:lnTo>
                  <a:cubicBezTo>
                    <a:pt x="19421" y="1276"/>
                    <a:pt x="18129" y="0"/>
                    <a:pt x="16551" y="0"/>
                  </a:cubicBezTo>
                  <a:close/>
                  <a:moveTo>
                    <a:pt x="30215" y="0"/>
                  </a:moveTo>
                  <a:cubicBezTo>
                    <a:pt x="28637" y="0"/>
                    <a:pt x="27344" y="1276"/>
                    <a:pt x="27344" y="2872"/>
                  </a:cubicBezTo>
                  <a:lnTo>
                    <a:pt x="27344" y="33136"/>
                  </a:lnTo>
                  <a:cubicBezTo>
                    <a:pt x="27344" y="34731"/>
                    <a:pt x="28637" y="36023"/>
                    <a:pt x="30215" y="36023"/>
                  </a:cubicBezTo>
                  <a:cubicBezTo>
                    <a:pt x="31809" y="36023"/>
                    <a:pt x="33085" y="34731"/>
                    <a:pt x="33085" y="33136"/>
                  </a:cubicBezTo>
                  <a:lnTo>
                    <a:pt x="33085" y="2872"/>
                  </a:lnTo>
                  <a:cubicBezTo>
                    <a:pt x="33085" y="1276"/>
                    <a:pt x="31809" y="0"/>
                    <a:pt x="30215" y="0"/>
                  </a:cubicBezTo>
                  <a:close/>
                  <a:moveTo>
                    <a:pt x="43895" y="0"/>
                  </a:moveTo>
                  <a:cubicBezTo>
                    <a:pt x="42317" y="0"/>
                    <a:pt x="41025" y="1276"/>
                    <a:pt x="41025" y="2872"/>
                  </a:cubicBezTo>
                  <a:lnTo>
                    <a:pt x="41025" y="33136"/>
                  </a:lnTo>
                  <a:cubicBezTo>
                    <a:pt x="41025" y="34731"/>
                    <a:pt x="42317" y="36023"/>
                    <a:pt x="43895" y="36023"/>
                  </a:cubicBezTo>
                  <a:cubicBezTo>
                    <a:pt x="45473" y="36023"/>
                    <a:pt x="46766" y="34731"/>
                    <a:pt x="46766" y="33136"/>
                  </a:cubicBezTo>
                  <a:lnTo>
                    <a:pt x="46766" y="2872"/>
                  </a:lnTo>
                  <a:cubicBezTo>
                    <a:pt x="46766" y="1276"/>
                    <a:pt x="45473" y="0"/>
                    <a:pt x="43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78"/>
            <p:cNvSpPr/>
            <p:nvPr/>
          </p:nvSpPr>
          <p:spPr>
            <a:xfrm>
              <a:off x="2898043" y="2398972"/>
              <a:ext cx="1138518" cy="669414"/>
            </a:xfrm>
            <a:custGeom>
              <a:rect b="b" l="l" r="r" t="t"/>
              <a:pathLst>
                <a:path extrusionOk="0" h="27497" w="46766">
                  <a:moveTo>
                    <a:pt x="0" y="12456"/>
                  </a:moveTo>
                  <a:lnTo>
                    <a:pt x="0" y="24609"/>
                  </a:lnTo>
                  <a:cubicBezTo>
                    <a:pt x="0" y="26204"/>
                    <a:pt x="1292" y="27496"/>
                    <a:pt x="2870" y="27496"/>
                  </a:cubicBezTo>
                  <a:cubicBezTo>
                    <a:pt x="4465" y="27496"/>
                    <a:pt x="5741" y="26204"/>
                    <a:pt x="5741" y="24609"/>
                  </a:cubicBezTo>
                  <a:lnTo>
                    <a:pt x="5741" y="12456"/>
                  </a:lnTo>
                  <a:close/>
                  <a:moveTo>
                    <a:pt x="13680" y="5994"/>
                  </a:moveTo>
                  <a:lnTo>
                    <a:pt x="13680" y="24609"/>
                  </a:lnTo>
                  <a:cubicBezTo>
                    <a:pt x="13680" y="26204"/>
                    <a:pt x="14956" y="27496"/>
                    <a:pt x="16551" y="27496"/>
                  </a:cubicBezTo>
                  <a:cubicBezTo>
                    <a:pt x="18129" y="27496"/>
                    <a:pt x="19421" y="26204"/>
                    <a:pt x="19421" y="24609"/>
                  </a:cubicBezTo>
                  <a:lnTo>
                    <a:pt x="19421" y="5994"/>
                  </a:lnTo>
                  <a:close/>
                  <a:moveTo>
                    <a:pt x="27344" y="17760"/>
                  </a:moveTo>
                  <a:lnTo>
                    <a:pt x="27344" y="24609"/>
                  </a:lnTo>
                  <a:cubicBezTo>
                    <a:pt x="27344" y="26204"/>
                    <a:pt x="28637" y="27496"/>
                    <a:pt x="30215" y="27496"/>
                  </a:cubicBezTo>
                  <a:cubicBezTo>
                    <a:pt x="31809" y="27496"/>
                    <a:pt x="33085" y="26204"/>
                    <a:pt x="33085" y="24609"/>
                  </a:cubicBezTo>
                  <a:lnTo>
                    <a:pt x="33085" y="17760"/>
                  </a:lnTo>
                  <a:close/>
                  <a:moveTo>
                    <a:pt x="41025" y="1"/>
                  </a:moveTo>
                  <a:lnTo>
                    <a:pt x="41025" y="24609"/>
                  </a:lnTo>
                  <a:cubicBezTo>
                    <a:pt x="41025" y="26204"/>
                    <a:pt x="42317" y="27496"/>
                    <a:pt x="43895" y="27496"/>
                  </a:cubicBezTo>
                  <a:cubicBezTo>
                    <a:pt x="45473" y="27496"/>
                    <a:pt x="46766" y="26204"/>
                    <a:pt x="46766" y="24609"/>
                  </a:cubicBezTo>
                  <a:lnTo>
                    <a:pt x="46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78"/>
            <p:cNvSpPr/>
            <p:nvPr/>
          </p:nvSpPr>
          <p:spPr>
            <a:xfrm>
              <a:off x="1206259" y="2848776"/>
              <a:ext cx="791702" cy="791702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78"/>
            <p:cNvSpPr/>
            <p:nvPr/>
          </p:nvSpPr>
          <p:spPr>
            <a:xfrm>
              <a:off x="1493380" y="3048700"/>
              <a:ext cx="189950" cy="871901"/>
            </a:xfrm>
            <a:custGeom>
              <a:rect b="b" l="l" r="r" t="t"/>
              <a:pathLst>
                <a:path extrusionOk="0" h="58566" w="12759">
                  <a:moveTo>
                    <a:pt x="7303" y="0"/>
                  </a:moveTo>
                  <a:cubicBezTo>
                    <a:pt x="6816" y="0"/>
                    <a:pt x="6431" y="386"/>
                    <a:pt x="6431" y="873"/>
                  </a:cubicBezTo>
                  <a:lnTo>
                    <a:pt x="6431" y="24457"/>
                  </a:lnTo>
                  <a:lnTo>
                    <a:pt x="1596" y="19622"/>
                  </a:lnTo>
                  <a:cubicBezTo>
                    <a:pt x="1420" y="19454"/>
                    <a:pt x="1193" y="19370"/>
                    <a:pt x="969" y="19370"/>
                  </a:cubicBezTo>
                  <a:cubicBezTo>
                    <a:pt x="744" y="19370"/>
                    <a:pt x="522" y="19454"/>
                    <a:pt x="354" y="19622"/>
                  </a:cubicBezTo>
                  <a:cubicBezTo>
                    <a:pt x="1" y="19975"/>
                    <a:pt x="1" y="20529"/>
                    <a:pt x="354" y="20864"/>
                  </a:cubicBezTo>
                  <a:lnTo>
                    <a:pt x="6431" y="26941"/>
                  </a:lnTo>
                  <a:lnTo>
                    <a:pt x="6431" y="57677"/>
                  </a:lnTo>
                  <a:cubicBezTo>
                    <a:pt x="6431" y="58163"/>
                    <a:pt x="6816" y="58566"/>
                    <a:pt x="7303" y="58566"/>
                  </a:cubicBezTo>
                  <a:cubicBezTo>
                    <a:pt x="7790" y="58566"/>
                    <a:pt x="8192" y="58163"/>
                    <a:pt x="8192" y="57677"/>
                  </a:cubicBezTo>
                  <a:lnTo>
                    <a:pt x="8192" y="15343"/>
                  </a:lnTo>
                  <a:lnTo>
                    <a:pt x="12406" y="11129"/>
                  </a:lnTo>
                  <a:cubicBezTo>
                    <a:pt x="12758" y="10777"/>
                    <a:pt x="12758" y="10222"/>
                    <a:pt x="12406" y="9870"/>
                  </a:cubicBezTo>
                  <a:cubicBezTo>
                    <a:pt x="12238" y="9702"/>
                    <a:pt x="12016" y="9618"/>
                    <a:pt x="11791" y="9618"/>
                  </a:cubicBezTo>
                  <a:cubicBezTo>
                    <a:pt x="11567" y="9618"/>
                    <a:pt x="11340" y="9702"/>
                    <a:pt x="11164" y="9870"/>
                  </a:cubicBezTo>
                  <a:lnTo>
                    <a:pt x="8192" y="12858"/>
                  </a:lnTo>
                  <a:lnTo>
                    <a:pt x="8192" y="873"/>
                  </a:lnTo>
                  <a:cubicBezTo>
                    <a:pt x="8192" y="386"/>
                    <a:pt x="7790" y="0"/>
                    <a:pt x="7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78"/>
            <p:cNvSpPr/>
            <p:nvPr/>
          </p:nvSpPr>
          <p:spPr>
            <a:xfrm>
              <a:off x="1454896" y="3851375"/>
              <a:ext cx="290902" cy="418354"/>
            </a:xfrm>
            <a:custGeom>
              <a:rect b="b" l="l" r="r" t="t"/>
              <a:pathLst>
                <a:path extrusionOk="0" h="28101" w="19540">
                  <a:moveTo>
                    <a:pt x="1" y="1"/>
                  </a:moveTo>
                  <a:lnTo>
                    <a:pt x="1" y="28101"/>
                  </a:lnTo>
                  <a:lnTo>
                    <a:pt x="19540" y="28101"/>
                  </a:lnTo>
                  <a:lnTo>
                    <a:pt x="1954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78"/>
            <p:cNvSpPr/>
            <p:nvPr/>
          </p:nvSpPr>
          <p:spPr>
            <a:xfrm>
              <a:off x="2623388" y="3878455"/>
              <a:ext cx="412845" cy="137114"/>
            </a:xfrm>
            <a:custGeom>
              <a:rect b="b" l="l" r="r" t="t"/>
              <a:pathLst>
                <a:path extrusionOk="0" h="9210" w="27731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78"/>
            <p:cNvSpPr/>
            <p:nvPr/>
          </p:nvSpPr>
          <p:spPr>
            <a:xfrm>
              <a:off x="2805313" y="3882951"/>
              <a:ext cx="214678" cy="117701"/>
            </a:xfrm>
            <a:custGeom>
              <a:rect b="b" l="l" r="r" t="t"/>
              <a:pathLst>
                <a:path extrusionOk="0" h="7906" w="1442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5" name="Google Shape;1535;p7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78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78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78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79"/>
          <p:cNvSpPr txBox="1"/>
          <p:nvPr>
            <p:ph type="title"/>
          </p:nvPr>
        </p:nvSpPr>
        <p:spPr>
          <a:xfrm>
            <a:off x="988050" y="1999050"/>
            <a:ext cx="716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62"/>
          <p:cNvSpPr/>
          <p:nvPr/>
        </p:nvSpPr>
        <p:spPr>
          <a:xfrm rot="561623">
            <a:off x="6827920" y="2433226"/>
            <a:ext cx="438787" cy="1401701"/>
          </a:xfrm>
          <a:custGeom>
            <a:rect b="b" l="l" r="r" t="t"/>
            <a:pathLst>
              <a:path extrusionOk="0" h="89777" w="28348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2"/>
          <p:cNvSpPr/>
          <p:nvPr/>
        </p:nvSpPr>
        <p:spPr>
          <a:xfrm>
            <a:off x="4846688" y="1405563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62"/>
          <p:cNvSpPr/>
          <p:nvPr/>
        </p:nvSpPr>
        <p:spPr>
          <a:xfrm>
            <a:off x="1937538" y="2924088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62"/>
          <p:cNvSpPr/>
          <p:nvPr/>
        </p:nvSpPr>
        <p:spPr>
          <a:xfrm>
            <a:off x="1937538" y="2702450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018" name="Google Shape;1018;p62"/>
          <p:cNvSpPr txBox="1"/>
          <p:nvPr>
            <p:ph idx="2" type="title"/>
          </p:nvPr>
        </p:nvSpPr>
        <p:spPr>
          <a:xfrm>
            <a:off x="1958988" y="301085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Yesser Rahal</a:t>
            </a:r>
            <a:endParaRPr/>
          </a:p>
        </p:txBody>
      </p:sp>
      <p:sp>
        <p:nvSpPr>
          <p:cNvPr id="1019" name="Google Shape;1019;p62"/>
          <p:cNvSpPr txBox="1"/>
          <p:nvPr>
            <p:ph idx="3" type="title"/>
          </p:nvPr>
        </p:nvSpPr>
        <p:spPr>
          <a:xfrm>
            <a:off x="4868138" y="1492325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Dhia Trabelsi</a:t>
            </a:r>
            <a:endParaRPr/>
          </a:p>
        </p:txBody>
      </p:sp>
      <p:sp>
        <p:nvSpPr>
          <p:cNvPr id="1020" name="Google Shape;1020;p62"/>
          <p:cNvSpPr/>
          <p:nvPr/>
        </p:nvSpPr>
        <p:spPr>
          <a:xfrm>
            <a:off x="4868138" y="1164700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6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62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62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62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5" name="Google Shape;1025;p62"/>
          <p:cNvGrpSpPr/>
          <p:nvPr/>
        </p:nvGrpSpPr>
        <p:grpSpPr>
          <a:xfrm>
            <a:off x="1086347" y="3217318"/>
            <a:ext cx="739744" cy="1028624"/>
            <a:chOff x="8161500" y="2897475"/>
            <a:chExt cx="1020900" cy="1419575"/>
          </a:xfrm>
        </p:grpSpPr>
        <p:sp>
          <p:nvSpPr>
            <p:cNvPr id="1026" name="Google Shape;1026;p62"/>
            <p:cNvSpPr/>
            <p:nvPr/>
          </p:nvSpPr>
          <p:spPr>
            <a:xfrm>
              <a:off x="8424000" y="2897475"/>
              <a:ext cx="758400" cy="758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214313" rotWithShape="0" algn="bl" dir="5400000" dist="19050">
                <a:schemeClr val="dk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2"/>
            <p:cNvSpPr/>
            <p:nvPr/>
          </p:nvSpPr>
          <p:spPr>
            <a:xfrm>
              <a:off x="8877600" y="3669350"/>
              <a:ext cx="138900" cy="13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8" name="Google Shape;1028;p62"/>
            <p:cNvGrpSpPr/>
            <p:nvPr/>
          </p:nvGrpSpPr>
          <p:grpSpPr>
            <a:xfrm>
              <a:off x="8662225" y="3048175"/>
              <a:ext cx="281950" cy="894600"/>
              <a:chOff x="9961275" y="3048175"/>
              <a:chExt cx="281950" cy="894600"/>
            </a:xfrm>
          </p:grpSpPr>
          <p:cxnSp>
            <p:nvCxnSpPr>
              <p:cNvPr id="1029" name="Google Shape;1029;p62"/>
              <p:cNvCxnSpPr/>
              <p:nvPr/>
            </p:nvCxnSpPr>
            <p:spPr>
              <a:xfrm>
                <a:off x="10097400" y="3048175"/>
                <a:ext cx="0" cy="89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chemeClr val="dk1">
                    <a:alpha val="28000"/>
                  </a:schemeClr>
                </a:outerShdw>
              </a:effectLst>
            </p:spPr>
          </p:cxnSp>
          <p:cxnSp>
            <p:nvCxnSpPr>
              <p:cNvPr id="1030" name="Google Shape;1030;p62"/>
              <p:cNvCxnSpPr/>
              <p:nvPr/>
            </p:nvCxnSpPr>
            <p:spPr>
              <a:xfrm>
                <a:off x="9961275" y="3354450"/>
                <a:ext cx="131400" cy="131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chemeClr val="dk1">
                    <a:alpha val="28000"/>
                  </a:schemeClr>
                </a:outerShdw>
              </a:effectLst>
            </p:spPr>
          </p:cxnSp>
          <p:cxnSp>
            <p:nvCxnSpPr>
              <p:cNvPr id="1031" name="Google Shape;1031;p62"/>
              <p:cNvCxnSpPr/>
              <p:nvPr/>
            </p:nvCxnSpPr>
            <p:spPr>
              <a:xfrm flipH="1">
                <a:off x="10102175" y="3150275"/>
                <a:ext cx="111900" cy="111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chemeClr val="dk1">
                    <a:alpha val="28000"/>
                  </a:schemeClr>
                </a:outerShdw>
              </a:effectLst>
            </p:spPr>
          </p:cxnSp>
          <p:cxnSp>
            <p:nvCxnSpPr>
              <p:cNvPr id="1032" name="Google Shape;1032;p62"/>
              <p:cNvCxnSpPr/>
              <p:nvPr/>
            </p:nvCxnSpPr>
            <p:spPr>
              <a:xfrm flipH="1">
                <a:off x="10092625" y="3753100"/>
                <a:ext cx="150600" cy="150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chemeClr val="dk1">
                    <a:alpha val="28000"/>
                  </a:schemeClr>
                </a:outerShdw>
              </a:effectLst>
            </p:spPr>
          </p:cxnSp>
        </p:grpSp>
        <p:sp>
          <p:nvSpPr>
            <p:cNvPr id="1033" name="Google Shape;1033;p62"/>
            <p:cNvSpPr/>
            <p:nvPr/>
          </p:nvSpPr>
          <p:spPr>
            <a:xfrm>
              <a:off x="8586863" y="3937850"/>
              <a:ext cx="432675" cy="379200"/>
            </a:xfrm>
            <a:custGeom>
              <a:rect b="b" l="l" r="r" t="t"/>
              <a:pathLst>
                <a:path extrusionOk="0" h="15168" w="17307">
                  <a:moveTo>
                    <a:pt x="0" y="0"/>
                  </a:moveTo>
                  <a:lnTo>
                    <a:pt x="17307" y="0"/>
                  </a:lnTo>
                  <a:lnTo>
                    <a:pt x="15362" y="15168"/>
                  </a:lnTo>
                  <a:lnTo>
                    <a:pt x="1556" y="15168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328613" rotWithShape="0" algn="bl" dir="5400000" dist="19050">
                <a:schemeClr val="dk1">
                  <a:alpha val="24000"/>
                </a:schemeClr>
              </a:outerShdw>
            </a:effectLst>
          </p:spPr>
        </p:sp>
        <p:grpSp>
          <p:nvGrpSpPr>
            <p:cNvPr id="1034" name="Google Shape;1034;p62"/>
            <p:cNvGrpSpPr/>
            <p:nvPr/>
          </p:nvGrpSpPr>
          <p:grpSpPr>
            <a:xfrm>
              <a:off x="8161500" y="3500302"/>
              <a:ext cx="525000" cy="298200"/>
              <a:chOff x="10048800" y="3500302"/>
              <a:chExt cx="525000" cy="298200"/>
            </a:xfrm>
          </p:grpSpPr>
          <p:sp>
            <p:nvSpPr>
              <p:cNvPr id="1035" name="Google Shape;1035;p62"/>
              <p:cNvSpPr/>
              <p:nvPr/>
            </p:nvSpPr>
            <p:spPr>
              <a:xfrm>
                <a:off x="10048800" y="3500302"/>
                <a:ext cx="525000" cy="298200"/>
              </a:xfrm>
              <a:prstGeom prst="wedgeRoundRectCallout">
                <a:avLst>
                  <a:gd fmla="val 31681" name="adj1"/>
                  <a:gd fmla="val 70641" name="adj2"/>
                  <a:gd fmla="val 0" name="adj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62"/>
              <p:cNvSpPr/>
              <p:nvPr/>
            </p:nvSpPr>
            <p:spPr>
              <a:xfrm>
                <a:off x="10111975" y="3601931"/>
                <a:ext cx="78600" cy="78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62"/>
              <p:cNvSpPr/>
              <p:nvPr/>
            </p:nvSpPr>
            <p:spPr>
              <a:xfrm>
                <a:off x="10271953" y="3601931"/>
                <a:ext cx="78600" cy="78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62"/>
              <p:cNvSpPr/>
              <p:nvPr/>
            </p:nvSpPr>
            <p:spPr>
              <a:xfrm>
                <a:off x="10431932" y="3601931"/>
                <a:ext cx="78600" cy="78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9" name="Google Shape;1039;p62"/>
          <p:cNvGrpSpPr/>
          <p:nvPr/>
        </p:nvGrpSpPr>
        <p:grpSpPr>
          <a:xfrm>
            <a:off x="7196834" y="1610642"/>
            <a:ext cx="627083" cy="436814"/>
            <a:chOff x="5779976" y="1418876"/>
            <a:chExt cx="421200" cy="293400"/>
          </a:xfrm>
        </p:grpSpPr>
        <p:sp>
          <p:nvSpPr>
            <p:cNvPr id="1040" name="Google Shape;1040;p62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fmla="val -17374" name="adj1"/>
                <a:gd fmla="val 73101" name="adj2"/>
                <a:gd fmla="val 0" name="adj3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2"/>
            <p:cNvSpPr/>
            <p:nvPr/>
          </p:nvSpPr>
          <p:spPr>
            <a:xfrm>
              <a:off x="5908478" y="1501513"/>
              <a:ext cx="157557" cy="139114"/>
            </a:xfrm>
            <a:custGeom>
              <a:rect b="b" l="l" r="r" t="t"/>
              <a:pathLst>
                <a:path extrusionOk="0" h="17017" w="19273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42" name="Google Shape;1042;p62"/>
          <p:cNvSpPr/>
          <p:nvPr/>
        </p:nvSpPr>
        <p:spPr>
          <a:xfrm>
            <a:off x="4736967" y="2901676"/>
            <a:ext cx="2027400" cy="3543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62"/>
          <p:cNvSpPr txBox="1"/>
          <p:nvPr>
            <p:ph idx="2" type="title"/>
          </p:nvPr>
        </p:nvSpPr>
        <p:spPr>
          <a:xfrm>
            <a:off x="4690250" y="2939878"/>
            <a:ext cx="2121000" cy="2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Mohamed lahbib</a:t>
            </a:r>
            <a:endParaRPr sz="1500"/>
          </a:p>
        </p:txBody>
      </p:sp>
      <p:sp>
        <p:nvSpPr>
          <p:cNvPr id="1044" name="Google Shape;1044;p62"/>
          <p:cNvSpPr/>
          <p:nvPr/>
        </p:nvSpPr>
        <p:spPr>
          <a:xfrm>
            <a:off x="2048988" y="140557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62"/>
          <p:cNvSpPr txBox="1"/>
          <p:nvPr>
            <p:ph idx="2" type="title"/>
          </p:nvPr>
        </p:nvSpPr>
        <p:spPr>
          <a:xfrm>
            <a:off x="2070438" y="1610638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Sameh</a:t>
            </a:r>
            <a:r>
              <a:rPr lang="en"/>
              <a:t> Kouki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80"/>
          <p:cNvSpPr txBox="1"/>
          <p:nvPr>
            <p:ph idx="1" type="subTitle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80"/>
          <p:cNvSpPr txBox="1"/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0" name="Google Shape;155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81"/>
          <p:cNvSpPr txBox="1"/>
          <p:nvPr>
            <p:ph type="title"/>
          </p:nvPr>
        </p:nvSpPr>
        <p:spPr>
          <a:xfrm>
            <a:off x="710200" y="229995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</a:t>
            </a:r>
            <a:r>
              <a:rPr lang="en"/>
              <a:t> I</a:t>
            </a:r>
            <a:endParaRPr/>
          </a:p>
        </p:txBody>
      </p:sp>
      <p:sp>
        <p:nvSpPr>
          <p:cNvPr id="1556" name="Google Shape;1556;p81"/>
          <p:cNvSpPr txBox="1"/>
          <p:nvPr>
            <p:ph idx="1" type="subTitle"/>
          </p:nvPr>
        </p:nvSpPr>
        <p:spPr>
          <a:xfrm>
            <a:off x="4662900" y="1835250"/>
            <a:ext cx="3311400" cy="21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Montserrat"/>
                <a:ea typeface="Montserrat"/>
                <a:cs typeface="Montserrat"/>
                <a:sym typeface="Montserrat"/>
              </a:rPr>
              <a:t>GOAL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admin can successfully log in to his interface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admin can  successfully create , consult , update and delete training.</a:t>
            </a:r>
            <a:endParaRPr b="1" sz="4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7" name="Google Shape;1557;p8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81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81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81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81"/>
          <p:cNvSpPr/>
          <p:nvPr/>
        </p:nvSpPr>
        <p:spPr>
          <a:xfrm rot="-10269652">
            <a:off x="3620086" y="3490322"/>
            <a:ext cx="866139" cy="1183238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82"/>
          <p:cNvSpPr txBox="1"/>
          <p:nvPr>
            <p:ph type="title"/>
          </p:nvPr>
        </p:nvSpPr>
        <p:spPr>
          <a:xfrm>
            <a:off x="2327550" y="535250"/>
            <a:ext cx="44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</a:t>
            </a:r>
            <a:endParaRPr/>
          </a:p>
        </p:txBody>
      </p:sp>
      <p:pic>
        <p:nvPicPr>
          <p:cNvPr id="1567" name="Google Shape;156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13" y="1234875"/>
            <a:ext cx="7872775" cy="31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83"/>
          <p:cNvSpPr txBox="1"/>
          <p:nvPr>
            <p:ph type="title"/>
          </p:nvPr>
        </p:nvSpPr>
        <p:spPr>
          <a:xfrm>
            <a:off x="1662550" y="731000"/>
            <a:ext cx="568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573" name="Google Shape;157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362725"/>
            <a:ext cx="6819750" cy="30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84"/>
          <p:cNvSpPr txBox="1"/>
          <p:nvPr>
            <p:ph type="title"/>
          </p:nvPr>
        </p:nvSpPr>
        <p:spPr>
          <a:xfrm>
            <a:off x="2155650" y="741000"/>
            <a:ext cx="483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579" name="Google Shape;1579;p84"/>
          <p:cNvPicPr preferRelativeResize="0"/>
          <p:nvPr/>
        </p:nvPicPr>
        <p:blipFill rotWithShape="1">
          <a:blip r:embed="rId3">
            <a:alphaModFix/>
          </a:blip>
          <a:srcRect b="12913" l="0" r="0" t="12913"/>
          <a:stretch/>
        </p:blipFill>
        <p:spPr>
          <a:xfrm>
            <a:off x="2155650" y="1454175"/>
            <a:ext cx="4832700" cy="32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85"/>
          <p:cNvSpPr txBox="1"/>
          <p:nvPr>
            <p:ph type="title"/>
          </p:nvPr>
        </p:nvSpPr>
        <p:spPr>
          <a:xfrm>
            <a:off x="866375" y="229995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II</a:t>
            </a:r>
            <a:endParaRPr/>
          </a:p>
        </p:txBody>
      </p:sp>
      <p:sp>
        <p:nvSpPr>
          <p:cNvPr id="1585" name="Google Shape;1585;p85"/>
          <p:cNvSpPr txBox="1"/>
          <p:nvPr>
            <p:ph idx="1" type="subTitle"/>
          </p:nvPr>
        </p:nvSpPr>
        <p:spPr>
          <a:xfrm>
            <a:off x="4662900" y="1835250"/>
            <a:ext cx="3311400" cy="21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Montserrat"/>
                <a:ea typeface="Montserrat"/>
                <a:cs typeface="Montserrat"/>
                <a:sym typeface="Montserrat"/>
              </a:rPr>
              <a:t>GOAL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Student can successfully create an account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Student can successfully consult list of trainings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Student can  successfully register for trainings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Admin can successfully consult list of Students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Admin can successfully search for students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6" name="Google Shape;1586;p8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85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85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85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85"/>
          <p:cNvSpPr/>
          <p:nvPr/>
        </p:nvSpPr>
        <p:spPr>
          <a:xfrm rot="-10269652">
            <a:off x="3620086" y="3490322"/>
            <a:ext cx="866139" cy="1183238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86"/>
          <p:cNvSpPr txBox="1"/>
          <p:nvPr>
            <p:ph type="title"/>
          </p:nvPr>
        </p:nvSpPr>
        <p:spPr>
          <a:xfrm>
            <a:off x="2327550" y="900450"/>
            <a:ext cx="44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</a:t>
            </a:r>
            <a:endParaRPr/>
          </a:p>
        </p:txBody>
      </p:sp>
      <p:pic>
        <p:nvPicPr>
          <p:cNvPr id="1596" name="Google Shape;1596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25" y="1594875"/>
            <a:ext cx="7038975" cy="31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87"/>
          <p:cNvSpPr txBox="1"/>
          <p:nvPr>
            <p:ph type="title"/>
          </p:nvPr>
        </p:nvSpPr>
        <p:spPr>
          <a:xfrm>
            <a:off x="1662550" y="731000"/>
            <a:ext cx="568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602" name="Google Shape;160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100" y="1454175"/>
            <a:ext cx="6851850" cy="29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88"/>
          <p:cNvSpPr txBox="1"/>
          <p:nvPr>
            <p:ph type="title"/>
          </p:nvPr>
        </p:nvSpPr>
        <p:spPr>
          <a:xfrm>
            <a:off x="2155650" y="741000"/>
            <a:ext cx="483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1608" name="Google Shape;1608;p88"/>
          <p:cNvSpPr/>
          <p:nvPr/>
        </p:nvSpPr>
        <p:spPr>
          <a:xfrm>
            <a:off x="1784250" y="1405500"/>
            <a:ext cx="5575500" cy="299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609" name="Google Shape;160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50" y="1454400"/>
            <a:ext cx="54126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89"/>
          <p:cNvSpPr txBox="1"/>
          <p:nvPr>
            <p:ph type="title"/>
          </p:nvPr>
        </p:nvSpPr>
        <p:spPr>
          <a:xfrm>
            <a:off x="835750" y="229995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III</a:t>
            </a:r>
            <a:endParaRPr/>
          </a:p>
        </p:txBody>
      </p:sp>
      <p:sp>
        <p:nvSpPr>
          <p:cNvPr id="1615" name="Google Shape;1615;p89"/>
          <p:cNvSpPr txBox="1"/>
          <p:nvPr>
            <p:ph idx="1" type="subTitle"/>
          </p:nvPr>
        </p:nvSpPr>
        <p:spPr>
          <a:xfrm>
            <a:off x="4662900" y="1835250"/>
            <a:ext cx="3311400" cy="21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Montserrat"/>
                <a:ea typeface="Montserrat"/>
                <a:cs typeface="Montserrat"/>
                <a:sym typeface="Montserrat"/>
              </a:rPr>
              <a:t>GOAL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Trainer can successfully log in to his interface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Admin can successfully create , consult ,update and delete trainers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6" name="Google Shape;1616;p8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89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89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89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89"/>
          <p:cNvSpPr/>
          <p:nvPr/>
        </p:nvSpPr>
        <p:spPr>
          <a:xfrm rot="-10269652">
            <a:off x="3620086" y="3490322"/>
            <a:ext cx="866139" cy="1183238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63">
            <a:hlinkClick action="ppaction://hlinksldjump" r:id="rId3"/>
          </p:cNvPr>
          <p:cNvSpPr txBox="1"/>
          <p:nvPr>
            <p:ph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51" name="Google Shape;1051;p63">
            <a:hlinkClick/>
          </p:cNvPr>
          <p:cNvSpPr txBox="1"/>
          <p:nvPr>
            <p:ph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52" name="Google Shape;1052;p63">
            <a:hlinkClick/>
          </p:cNvPr>
          <p:cNvSpPr txBox="1"/>
          <p:nvPr>
            <p:ph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53" name="Google Shape;1053;p63">
            <a:hlinkClick/>
          </p:cNvPr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</a:t>
            </a:r>
            <a:r>
              <a:rPr lang="en"/>
              <a:t> Study</a:t>
            </a:r>
            <a:endParaRPr/>
          </a:p>
        </p:txBody>
      </p:sp>
      <p:sp>
        <p:nvSpPr>
          <p:cNvPr id="1054" name="Google Shape;1054;p63">
            <a:hlinkClick/>
          </p:cNvPr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1055" name="Google Shape;1055;p63">
            <a:hlinkClick/>
          </p:cNvPr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of needs</a:t>
            </a:r>
            <a:endParaRPr/>
          </a:p>
        </p:txBody>
      </p:sp>
      <p:sp>
        <p:nvSpPr>
          <p:cNvPr id="1056" name="Google Shape;1056;p63">
            <a:hlinkClick/>
          </p:cNvPr>
          <p:cNvSpPr txBox="1"/>
          <p:nvPr>
            <p:ph idx="7" type="title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Introduction</a:t>
            </a:r>
            <a:endParaRPr/>
          </a:p>
        </p:txBody>
      </p:sp>
      <p:sp>
        <p:nvSpPr>
          <p:cNvPr id="1057" name="Google Shape;1057;p63">
            <a:hlinkClick/>
          </p:cNvPr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</a:t>
            </a:r>
            <a:endParaRPr/>
          </a:p>
        </p:txBody>
      </p:sp>
      <p:sp>
        <p:nvSpPr>
          <p:cNvPr id="1058" name="Google Shape;1058;p63">
            <a:hlinkClick action="ppaction://hlinksldjump" r:id="rId4"/>
          </p:cNvPr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General </a:t>
            </a:r>
            <a:r>
              <a:rPr lang="en"/>
              <a:t>Conclusion </a:t>
            </a:r>
            <a:endParaRPr/>
          </a:p>
        </p:txBody>
      </p:sp>
      <p:sp>
        <p:nvSpPr>
          <p:cNvPr id="1059" name="Google Shape;1059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Plan</a:t>
            </a:r>
            <a:endParaRPr/>
          </a:p>
        </p:txBody>
      </p:sp>
      <p:sp>
        <p:nvSpPr>
          <p:cNvPr id="1060" name="Google Shape;1060;p63">
            <a:hlinkClick/>
          </p:cNvPr>
          <p:cNvSpPr txBox="1"/>
          <p:nvPr>
            <p:ph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61" name="Google Shape;1061;p63">
            <a:hlinkClick/>
          </p:cNvPr>
          <p:cNvSpPr txBox="1"/>
          <p:nvPr>
            <p:ph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62" name="Google Shape;1062;p63">
            <a:hlinkClick/>
          </p:cNvPr>
          <p:cNvSpPr txBox="1"/>
          <p:nvPr>
            <p:ph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63" name="Google Shape;1063;p63"/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1064" name="Google Shape;1064;p6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6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63"/>
          <p:cNvGrpSpPr/>
          <p:nvPr/>
        </p:nvGrpSpPr>
        <p:grpSpPr>
          <a:xfrm flipH="1">
            <a:off x="1772990" y="2638049"/>
            <a:ext cx="337856" cy="93999"/>
            <a:chOff x="5963614" y="809024"/>
            <a:chExt cx="339690" cy="94500"/>
          </a:xfrm>
        </p:grpSpPr>
        <p:sp>
          <p:nvSpPr>
            <p:cNvPr id="1067" name="Google Shape;1067;p6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6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63"/>
          <p:cNvGrpSpPr/>
          <p:nvPr/>
        </p:nvGrpSpPr>
        <p:grpSpPr>
          <a:xfrm flipH="1">
            <a:off x="1772990" y="3654349"/>
            <a:ext cx="337856" cy="93999"/>
            <a:chOff x="5963614" y="809024"/>
            <a:chExt cx="339690" cy="94500"/>
          </a:xfrm>
        </p:grpSpPr>
        <p:sp>
          <p:nvSpPr>
            <p:cNvPr id="1070" name="Google Shape;1070;p6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6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63"/>
          <p:cNvGrpSpPr/>
          <p:nvPr/>
        </p:nvGrpSpPr>
        <p:grpSpPr>
          <a:xfrm flipH="1">
            <a:off x="5429790" y="1558774"/>
            <a:ext cx="337856" cy="93999"/>
            <a:chOff x="5963614" y="809024"/>
            <a:chExt cx="339690" cy="94500"/>
          </a:xfrm>
        </p:grpSpPr>
        <p:sp>
          <p:nvSpPr>
            <p:cNvPr id="1073" name="Google Shape;1073;p6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5" name="Google Shape;1075;p63"/>
          <p:cNvGrpSpPr/>
          <p:nvPr/>
        </p:nvGrpSpPr>
        <p:grpSpPr>
          <a:xfrm flipH="1">
            <a:off x="5429790" y="2638049"/>
            <a:ext cx="337856" cy="93999"/>
            <a:chOff x="5963614" y="809024"/>
            <a:chExt cx="339690" cy="94500"/>
          </a:xfrm>
        </p:grpSpPr>
        <p:sp>
          <p:nvSpPr>
            <p:cNvPr id="1076" name="Google Shape;1076;p6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6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63"/>
          <p:cNvGrpSpPr/>
          <p:nvPr/>
        </p:nvGrpSpPr>
        <p:grpSpPr>
          <a:xfrm flipH="1">
            <a:off x="5429790" y="3654349"/>
            <a:ext cx="337856" cy="93999"/>
            <a:chOff x="5963614" y="809024"/>
            <a:chExt cx="339690" cy="94500"/>
          </a:xfrm>
        </p:grpSpPr>
        <p:sp>
          <p:nvSpPr>
            <p:cNvPr id="1079" name="Google Shape;1079;p6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6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1" name="Google Shape;1081;p6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63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63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63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90"/>
          <p:cNvSpPr txBox="1"/>
          <p:nvPr>
            <p:ph type="title"/>
          </p:nvPr>
        </p:nvSpPr>
        <p:spPr>
          <a:xfrm>
            <a:off x="2327550" y="594275"/>
            <a:ext cx="44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</a:t>
            </a:r>
            <a:endParaRPr/>
          </a:p>
        </p:txBody>
      </p:sp>
      <p:pic>
        <p:nvPicPr>
          <p:cNvPr id="1626" name="Google Shape;162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325" y="1234850"/>
            <a:ext cx="7379349" cy="31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91"/>
          <p:cNvSpPr txBox="1"/>
          <p:nvPr>
            <p:ph type="title"/>
          </p:nvPr>
        </p:nvSpPr>
        <p:spPr>
          <a:xfrm>
            <a:off x="1662550" y="731000"/>
            <a:ext cx="568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632" name="Google Shape;163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075" y="1366375"/>
            <a:ext cx="6203726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92"/>
          <p:cNvSpPr txBox="1"/>
          <p:nvPr>
            <p:ph type="title"/>
          </p:nvPr>
        </p:nvSpPr>
        <p:spPr>
          <a:xfrm>
            <a:off x="2155650" y="741000"/>
            <a:ext cx="483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1638" name="Google Shape;1638;p92"/>
          <p:cNvSpPr/>
          <p:nvPr/>
        </p:nvSpPr>
        <p:spPr>
          <a:xfrm>
            <a:off x="1784250" y="1405500"/>
            <a:ext cx="5575500" cy="299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639" name="Google Shape;1639;p92"/>
          <p:cNvPicPr preferRelativeResize="0"/>
          <p:nvPr/>
        </p:nvPicPr>
        <p:blipFill rotWithShape="1">
          <a:blip r:embed="rId3">
            <a:alphaModFix/>
          </a:blip>
          <a:srcRect b="41820" l="61739" r="6767" t="1864"/>
          <a:stretch/>
        </p:blipFill>
        <p:spPr>
          <a:xfrm>
            <a:off x="2565900" y="1825500"/>
            <a:ext cx="4012200" cy="21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93"/>
          <p:cNvSpPr txBox="1"/>
          <p:nvPr>
            <p:ph type="title"/>
          </p:nvPr>
        </p:nvSpPr>
        <p:spPr>
          <a:xfrm>
            <a:off x="764300" y="229995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IV</a:t>
            </a:r>
            <a:endParaRPr/>
          </a:p>
        </p:txBody>
      </p:sp>
      <p:sp>
        <p:nvSpPr>
          <p:cNvPr id="1645" name="Google Shape;1645;p93"/>
          <p:cNvSpPr txBox="1"/>
          <p:nvPr>
            <p:ph idx="1" type="subTitle"/>
          </p:nvPr>
        </p:nvSpPr>
        <p:spPr>
          <a:xfrm>
            <a:off x="4662900" y="1835250"/>
            <a:ext cx="3311400" cy="21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Montserrat"/>
                <a:ea typeface="Montserrat"/>
                <a:cs typeface="Montserrat"/>
                <a:sym typeface="Montserrat"/>
              </a:rPr>
              <a:t>GOAL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Student and trainer can successfully log in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Trainer can successfully offer training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Admin can successfully accept or reject offered trainings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Admin can successfully consult list of students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Admin can successfully see some statistics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6" name="Google Shape;1646;p9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93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93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93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93"/>
          <p:cNvSpPr/>
          <p:nvPr/>
        </p:nvSpPr>
        <p:spPr>
          <a:xfrm rot="-10269652">
            <a:off x="3620086" y="3490322"/>
            <a:ext cx="866139" cy="1183238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94"/>
          <p:cNvSpPr txBox="1"/>
          <p:nvPr>
            <p:ph type="title"/>
          </p:nvPr>
        </p:nvSpPr>
        <p:spPr>
          <a:xfrm>
            <a:off x="2327550" y="535250"/>
            <a:ext cx="44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</a:t>
            </a:r>
            <a:endParaRPr/>
          </a:p>
        </p:txBody>
      </p:sp>
      <p:pic>
        <p:nvPicPr>
          <p:cNvPr id="1656" name="Google Shape;165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1234850"/>
            <a:ext cx="6762750" cy="33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95"/>
          <p:cNvSpPr txBox="1"/>
          <p:nvPr>
            <p:ph type="title"/>
          </p:nvPr>
        </p:nvSpPr>
        <p:spPr>
          <a:xfrm>
            <a:off x="1662550" y="731000"/>
            <a:ext cx="568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662" name="Google Shape;1662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775" y="1404300"/>
            <a:ext cx="5472450" cy="33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96"/>
          <p:cNvSpPr txBox="1"/>
          <p:nvPr>
            <p:ph type="title"/>
          </p:nvPr>
        </p:nvSpPr>
        <p:spPr>
          <a:xfrm>
            <a:off x="2155650" y="2285400"/>
            <a:ext cx="483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modeling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97"/>
          <p:cNvSpPr txBox="1"/>
          <p:nvPr>
            <p:ph type="title"/>
          </p:nvPr>
        </p:nvSpPr>
        <p:spPr>
          <a:xfrm>
            <a:off x="2155650" y="741000"/>
            <a:ext cx="483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Add Sequence diagram</a:t>
            </a:r>
            <a:endParaRPr sz="1800"/>
          </a:p>
        </p:txBody>
      </p:sp>
      <p:sp>
        <p:nvSpPr>
          <p:cNvPr id="1673" name="Google Shape;1673;p97"/>
          <p:cNvSpPr/>
          <p:nvPr/>
        </p:nvSpPr>
        <p:spPr>
          <a:xfrm>
            <a:off x="1784250" y="1405500"/>
            <a:ext cx="5575500" cy="299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674" name="Google Shape;167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563" y="1463800"/>
            <a:ext cx="5500875" cy="2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98"/>
          <p:cNvSpPr txBox="1"/>
          <p:nvPr>
            <p:ph type="title"/>
          </p:nvPr>
        </p:nvSpPr>
        <p:spPr>
          <a:xfrm>
            <a:off x="2155650" y="741000"/>
            <a:ext cx="483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Update</a:t>
            </a:r>
            <a:r>
              <a:rPr lang="en" sz="2000"/>
              <a:t> Sequence diagram</a:t>
            </a:r>
            <a:endParaRPr sz="1800"/>
          </a:p>
        </p:txBody>
      </p:sp>
      <p:sp>
        <p:nvSpPr>
          <p:cNvPr id="1680" name="Google Shape;1680;p98"/>
          <p:cNvSpPr/>
          <p:nvPr/>
        </p:nvSpPr>
        <p:spPr>
          <a:xfrm>
            <a:off x="1784250" y="1405500"/>
            <a:ext cx="5575500" cy="299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681" name="Google Shape;168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750" y="1431750"/>
            <a:ext cx="5414226" cy="29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99"/>
          <p:cNvSpPr txBox="1"/>
          <p:nvPr>
            <p:ph type="title"/>
          </p:nvPr>
        </p:nvSpPr>
        <p:spPr>
          <a:xfrm>
            <a:off x="2155650" y="741000"/>
            <a:ext cx="483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Login</a:t>
            </a:r>
            <a:r>
              <a:rPr lang="en" sz="2000"/>
              <a:t> Sequence diagram</a:t>
            </a:r>
            <a:endParaRPr sz="1800"/>
          </a:p>
        </p:txBody>
      </p:sp>
      <p:sp>
        <p:nvSpPr>
          <p:cNvPr id="1687" name="Google Shape;1687;p99"/>
          <p:cNvSpPr/>
          <p:nvPr/>
        </p:nvSpPr>
        <p:spPr>
          <a:xfrm>
            <a:off x="1784250" y="1405500"/>
            <a:ext cx="5575500" cy="299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688" name="Google Shape;168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50" y="1405500"/>
            <a:ext cx="5575500" cy="299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64"/>
          <p:cNvSpPr/>
          <p:nvPr/>
        </p:nvSpPr>
        <p:spPr>
          <a:xfrm>
            <a:off x="7666308" y="2166291"/>
            <a:ext cx="943514" cy="199406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64"/>
          <p:cNvSpPr/>
          <p:nvPr/>
        </p:nvSpPr>
        <p:spPr>
          <a:xfrm flipH="1">
            <a:off x="534178" y="1307655"/>
            <a:ext cx="943514" cy="199406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64"/>
          <p:cNvSpPr/>
          <p:nvPr/>
        </p:nvSpPr>
        <p:spPr>
          <a:xfrm>
            <a:off x="7571050" y="1918905"/>
            <a:ext cx="60951" cy="81299"/>
          </a:xfrm>
          <a:custGeom>
            <a:rect b="b" l="l" r="r" t="t"/>
            <a:pathLst>
              <a:path extrusionOk="0" h="1713" w="1987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  <a:reflection blurRad="0" dir="5400000" dist="381000" endA="0" endPos="54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64"/>
          <p:cNvSpPr/>
          <p:nvPr/>
        </p:nvSpPr>
        <p:spPr>
          <a:xfrm>
            <a:off x="950219" y="930222"/>
            <a:ext cx="7236600" cy="3604200"/>
          </a:xfrm>
          <a:prstGeom prst="roundRect">
            <a:avLst>
              <a:gd fmla="val 5229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64"/>
          <p:cNvSpPr txBox="1"/>
          <p:nvPr>
            <p:ph idx="1" type="subTitle"/>
          </p:nvPr>
        </p:nvSpPr>
        <p:spPr>
          <a:xfrm>
            <a:off x="1477695" y="1302675"/>
            <a:ext cx="5845200" cy="28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Darker Grotesque"/>
                <a:ea typeface="Darker Grotesque"/>
                <a:cs typeface="Darker Grotesque"/>
                <a:sym typeface="Darker Grotesque"/>
              </a:rPr>
              <a:t>To master the technologies we learned throughout this semester, we decided to practice them in a real life project .</a:t>
            </a:r>
            <a:endParaRPr b="1" sz="25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Darker Grotesque"/>
                <a:ea typeface="Darker Grotesque"/>
                <a:cs typeface="Darker Grotesque"/>
                <a:sym typeface="Darker Grotesque"/>
              </a:rPr>
              <a:t>O</a:t>
            </a:r>
            <a:r>
              <a:rPr b="1" lang="en" sz="2500">
                <a:latin typeface="Darker Grotesque"/>
                <a:ea typeface="Darker Grotesque"/>
                <a:cs typeface="Darker Grotesque"/>
                <a:sym typeface="Darker Grotesque"/>
              </a:rPr>
              <a:t>ur mission for this project revolves around the development of a web and mobile application that helps students to be assigned to trainings .</a:t>
            </a:r>
            <a:endParaRPr b="1" sz="25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094" name="Google Shape;1094;p64"/>
          <p:cNvSpPr/>
          <p:nvPr/>
        </p:nvSpPr>
        <p:spPr>
          <a:xfrm>
            <a:off x="5101343" y="4009320"/>
            <a:ext cx="3309000" cy="6756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64"/>
          <p:cNvSpPr txBox="1"/>
          <p:nvPr>
            <p:ph type="title"/>
          </p:nvPr>
        </p:nvSpPr>
        <p:spPr>
          <a:xfrm>
            <a:off x="5192226" y="4160319"/>
            <a:ext cx="2994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General Introduction</a:t>
            </a:r>
            <a:endParaRPr sz="1900"/>
          </a:p>
        </p:txBody>
      </p:sp>
      <p:grpSp>
        <p:nvGrpSpPr>
          <p:cNvPr id="1096" name="Google Shape;1096;p64"/>
          <p:cNvGrpSpPr/>
          <p:nvPr/>
        </p:nvGrpSpPr>
        <p:grpSpPr>
          <a:xfrm>
            <a:off x="7519030" y="723220"/>
            <a:ext cx="891300" cy="752306"/>
            <a:chOff x="6930163" y="1358338"/>
            <a:chExt cx="891300" cy="486300"/>
          </a:xfrm>
        </p:grpSpPr>
        <p:sp>
          <p:nvSpPr>
            <p:cNvPr id="1097" name="Google Shape;1097;p64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fmla="val -20923" name="adj1"/>
                <a:gd fmla="val 78986" name="adj2"/>
                <a:gd fmla="val 0" name="adj3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8" name="Google Shape;1098;p64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099" name="Google Shape;1099;p64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rect b="b" l="l" r="r" t="t"/>
                <a:pathLst>
                  <a:path extrusionOk="0" h="1713" w="2009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64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rect b="b" l="l" r="r" t="t"/>
                <a:pathLst>
                  <a:path extrusionOk="0" h="1713" w="1713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64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rect b="b" l="l" r="r" t="t"/>
                <a:pathLst>
                  <a:path extrusionOk="0" h="1713" w="1987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2" name="Google Shape;1102;p64"/>
          <p:cNvSpPr/>
          <p:nvPr/>
        </p:nvSpPr>
        <p:spPr>
          <a:xfrm>
            <a:off x="8021683" y="4147335"/>
            <a:ext cx="270900" cy="4188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152400" endA="0" endPos="30000" fadeDir="5400012" kx="0" rotWithShape="0" algn="bl" stA="2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64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64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64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6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64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64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64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100"/>
          <p:cNvSpPr txBox="1"/>
          <p:nvPr>
            <p:ph type="title"/>
          </p:nvPr>
        </p:nvSpPr>
        <p:spPr>
          <a:xfrm>
            <a:off x="2155650" y="741000"/>
            <a:ext cx="483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Register</a:t>
            </a:r>
            <a:r>
              <a:rPr lang="en" sz="2000"/>
              <a:t> Sequence diagram</a:t>
            </a:r>
            <a:endParaRPr sz="1800"/>
          </a:p>
        </p:txBody>
      </p:sp>
      <p:sp>
        <p:nvSpPr>
          <p:cNvPr id="1694" name="Google Shape;1694;p100"/>
          <p:cNvSpPr/>
          <p:nvPr/>
        </p:nvSpPr>
        <p:spPr>
          <a:xfrm>
            <a:off x="1784250" y="1405500"/>
            <a:ext cx="5575500" cy="299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695" name="Google Shape;1695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50" y="1405500"/>
            <a:ext cx="5575500" cy="299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101"/>
          <p:cNvSpPr txBox="1"/>
          <p:nvPr>
            <p:ph type="title"/>
          </p:nvPr>
        </p:nvSpPr>
        <p:spPr>
          <a:xfrm>
            <a:off x="2155650" y="741000"/>
            <a:ext cx="483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Register in training</a:t>
            </a:r>
            <a:r>
              <a:rPr lang="en" sz="2000"/>
              <a:t> Sequence diagram</a:t>
            </a:r>
            <a:endParaRPr sz="1800"/>
          </a:p>
        </p:txBody>
      </p:sp>
      <p:sp>
        <p:nvSpPr>
          <p:cNvPr id="1701" name="Google Shape;1701;p101"/>
          <p:cNvSpPr/>
          <p:nvPr/>
        </p:nvSpPr>
        <p:spPr>
          <a:xfrm>
            <a:off x="1784250" y="1405500"/>
            <a:ext cx="5575500" cy="299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702" name="Google Shape;1702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50" y="1405500"/>
            <a:ext cx="5575500" cy="29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102"/>
          <p:cNvSpPr txBox="1"/>
          <p:nvPr>
            <p:ph type="title"/>
          </p:nvPr>
        </p:nvSpPr>
        <p:spPr>
          <a:xfrm>
            <a:off x="4627325" y="1444275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</a:t>
            </a:r>
            <a:endParaRPr/>
          </a:p>
        </p:txBody>
      </p:sp>
      <p:sp>
        <p:nvSpPr>
          <p:cNvPr id="1708" name="Google Shape;1708;p102"/>
          <p:cNvSpPr txBox="1"/>
          <p:nvPr>
            <p:ph idx="1" type="subTitle"/>
          </p:nvPr>
        </p:nvSpPr>
        <p:spPr>
          <a:xfrm>
            <a:off x="5112600" y="2107125"/>
            <a:ext cx="3311400" cy="19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 this chapter, we will talk about the work environment ,Hardware and software used for the production</a:t>
            </a:r>
            <a:endParaRPr sz="1900"/>
          </a:p>
        </p:txBody>
      </p:sp>
      <p:grpSp>
        <p:nvGrpSpPr>
          <p:cNvPr id="1709" name="Google Shape;1709;p102"/>
          <p:cNvGrpSpPr/>
          <p:nvPr/>
        </p:nvGrpSpPr>
        <p:grpSpPr>
          <a:xfrm>
            <a:off x="661977" y="1107962"/>
            <a:ext cx="3720297" cy="2748441"/>
            <a:chOff x="775177" y="1521287"/>
            <a:chExt cx="3720297" cy="2748441"/>
          </a:xfrm>
        </p:grpSpPr>
        <p:sp>
          <p:nvSpPr>
            <p:cNvPr id="1710" name="Google Shape;1710;p102"/>
            <p:cNvSpPr/>
            <p:nvPr/>
          </p:nvSpPr>
          <p:spPr>
            <a:xfrm>
              <a:off x="1883717" y="3683356"/>
              <a:ext cx="572738" cy="572738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02"/>
            <p:cNvSpPr/>
            <p:nvPr/>
          </p:nvSpPr>
          <p:spPr>
            <a:xfrm>
              <a:off x="1396417" y="1521287"/>
              <a:ext cx="3099056" cy="1997739"/>
            </a:xfrm>
            <a:custGeom>
              <a:rect b="b" l="l" r="r" t="t"/>
              <a:pathLst>
                <a:path extrusionOk="0" h="134189" w="208165">
                  <a:moveTo>
                    <a:pt x="4416" y="1"/>
                  </a:moveTo>
                  <a:cubicBezTo>
                    <a:pt x="1982" y="1"/>
                    <a:pt x="1" y="1964"/>
                    <a:pt x="1" y="4399"/>
                  </a:cubicBezTo>
                  <a:lnTo>
                    <a:pt x="1" y="129790"/>
                  </a:lnTo>
                  <a:cubicBezTo>
                    <a:pt x="1" y="132224"/>
                    <a:pt x="1982" y="134188"/>
                    <a:pt x="4416" y="134188"/>
                  </a:cubicBezTo>
                  <a:lnTo>
                    <a:pt x="203766" y="134188"/>
                  </a:lnTo>
                  <a:cubicBezTo>
                    <a:pt x="206200" y="134188"/>
                    <a:pt x="208164" y="132224"/>
                    <a:pt x="208164" y="129790"/>
                  </a:cubicBezTo>
                  <a:lnTo>
                    <a:pt x="208164" y="4399"/>
                  </a:lnTo>
                  <a:cubicBezTo>
                    <a:pt x="208164" y="1964"/>
                    <a:pt x="206200" y="1"/>
                    <a:pt x="203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02"/>
            <p:cNvSpPr/>
            <p:nvPr/>
          </p:nvSpPr>
          <p:spPr>
            <a:xfrm>
              <a:off x="1553868" y="1979852"/>
              <a:ext cx="998371" cy="1381977"/>
            </a:xfrm>
            <a:custGeom>
              <a:rect b="b" l="l" r="r" t="t"/>
              <a:pathLst>
                <a:path extrusionOk="0" h="92828" w="67061">
                  <a:moveTo>
                    <a:pt x="1746" y="1"/>
                  </a:moveTo>
                  <a:cubicBezTo>
                    <a:pt x="790" y="1"/>
                    <a:pt x="0" y="790"/>
                    <a:pt x="0" y="1764"/>
                  </a:cubicBezTo>
                  <a:lnTo>
                    <a:pt x="0" y="91065"/>
                  </a:lnTo>
                  <a:cubicBezTo>
                    <a:pt x="0" y="92039"/>
                    <a:pt x="790" y="92827"/>
                    <a:pt x="1746" y="92827"/>
                  </a:cubicBezTo>
                  <a:lnTo>
                    <a:pt x="65315" y="92827"/>
                  </a:lnTo>
                  <a:cubicBezTo>
                    <a:pt x="66271" y="92827"/>
                    <a:pt x="67061" y="92039"/>
                    <a:pt x="67061" y="91065"/>
                  </a:cubicBezTo>
                  <a:lnTo>
                    <a:pt x="67061" y="1764"/>
                  </a:lnTo>
                  <a:cubicBezTo>
                    <a:pt x="67061" y="790"/>
                    <a:pt x="66271" y="1"/>
                    <a:pt x="65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02"/>
            <p:cNvSpPr/>
            <p:nvPr/>
          </p:nvSpPr>
          <p:spPr>
            <a:xfrm>
              <a:off x="1566850" y="1993102"/>
              <a:ext cx="972392" cy="1355730"/>
            </a:xfrm>
            <a:custGeom>
              <a:rect b="b" l="l" r="r" t="t"/>
              <a:pathLst>
                <a:path extrusionOk="0" h="91065" w="65316">
                  <a:moveTo>
                    <a:pt x="874" y="1"/>
                  </a:moveTo>
                  <a:cubicBezTo>
                    <a:pt x="404" y="1"/>
                    <a:pt x="1" y="386"/>
                    <a:pt x="1" y="874"/>
                  </a:cubicBezTo>
                  <a:lnTo>
                    <a:pt x="1" y="90175"/>
                  </a:lnTo>
                  <a:cubicBezTo>
                    <a:pt x="1" y="90662"/>
                    <a:pt x="404" y="91064"/>
                    <a:pt x="874" y="91064"/>
                  </a:cubicBezTo>
                  <a:lnTo>
                    <a:pt x="64443" y="91064"/>
                  </a:lnTo>
                  <a:cubicBezTo>
                    <a:pt x="64913" y="91064"/>
                    <a:pt x="65316" y="90662"/>
                    <a:pt x="65316" y="90175"/>
                  </a:cubicBezTo>
                  <a:lnTo>
                    <a:pt x="65316" y="874"/>
                  </a:lnTo>
                  <a:cubicBezTo>
                    <a:pt x="65316" y="386"/>
                    <a:pt x="64913" y="1"/>
                    <a:pt x="6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02"/>
            <p:cNvSpPr/>
            <p:nvPr/>
          </p:nvSpPr>
          <p:spPr>
            <a:xfrm>
              <a:off x="1566850" y="2519643"/>
              <a:ext cx="972392" cy="829189"/>
            </a:xfrm>
            <a:custGeom>
              <a:rect b="b" l="l" r="r" t="t"/>
              <a:pathLst>
                <a:path extrusionOk="0" h="55697" w="65316">
                  <a:moveTo>
                    <a:pt x="18013" y="0"/>
                  </a:moveTo>
                  <a:lnTo>
                    <a:pt x="1" y="26842"/>
                  </a:lnTo>
                  <a:lnTo>
                    <a:pt x="1" y="54807"/>
                  </a:lnTo>
                  <a:cubicBezTo>
                    <a:pt x="1" y="55294"/>
                    <a:pt x="404" y="55696"/>
                    <a:pt x="874" y="55696"/>
                  </a:cubicBezTo>
                  <a:lnTo>
                    <a:pt x="64443" y="55696"/>
                  </a:lnTo>
                  <a:cubicBezTo>
                    <a:pt x="64913" y="55696"/>
                    <a:pt x="65316" y="55294"/>
                    <a:pt x="65316" y="54807"/>
                  </a:cubicBezTo>
                  <a:lnTo>
                    <a:pt x="65316" y="37014"/>
                  </a:lnTo>
                  <a:lnTo>
                    <a:pt x="55378" y="22192"/>
                  </a:lnTo>
                  <a:lnTo>
                    <a:pt x="44148" y="38961"/>
                  </a:lnTo>
                  <a:lnTo>
                    <a:pt x="43174" y="37518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02"/>
            <p:cNvSpPr/>
            <p:nvPr/>
          </p:nvSpPr>
          <p:spPr>
            <a:xfrm>
              <a:off x="1553868" y="1713723"/>
              <a:ext cx="2797406" cy="132454"/>
            </a:xfrm>
            <a:custGeom>
              <a:rect b="b" l="l" r="r" t="t"/>
              <a:pathLst>
                <a:path extrusionOk="0" h="8897" w="187903">
                  <a:moveTo>
                    <a:pt x="1746" y="0"/>
                  </a:moveTo>
                  <a:cubicBezTo>
                    <a:pt x="790" y="0"/>
                    <a:pt x="0" y="788"/>
                    <a:pt x="0" y="1762"/>
                  </a:cubicBezTo>
                  <a:lnTo>
                    <a:pt x="0" y="7134"/>
                  </a:lnTo>
                  <a:cubicBezTo>
                    <a:pt x="0" y="8107"/>
                    <a:pt x="790" y="8897"/>
                    <a:pt x="1746" y="8897"/>
                  </a:cubicBezTo>
                  <a:lnTo>
                    <a:pt x="186140" y="8897"/>
                  </a:lnTo>
                  <a:cubicBezTo>
                    <a:pt x="187114" y="8897"/>
                    <a:pt x="187902" y="8107"/>
                    <a:pt x="187902" y="7134"/>
                  </a:cubicBezTo>
                  <a:lnTo>
                    <a:pt x="187902" y="1762"/>
                  </a:lnTo>
                  <a:cubicBezTo>
                    <a:pt x="187902" y="788"/>
                    <a:pt x="187114" y="0"/>
                    <a:pt x="18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02"/>
            <p:cNvSpPr/>
            <p:nvPr/>
          </p:nvSpPr>
          <p:spPr>
            <a:xfrm>
              <a:off x="1635823" y="1760202"/>
              <a:ext cx="1064352" cy="39497"/>
            </a:xfrm>
            <a:custGeom>
              <a:rect b="b" l="l" r="r" t="t"/>
              <a:pathLst>
                <a:path extrusionOk="0" h="2653" w="71493">
                  <a:moveTo>
                    <a:pt x="1310" y="0"/>
                  </a:moveTo>
                  <a:cubicBezTo>
                    <a:pt x="589" y="0"/>
                    <a:pt x="1" y="605"/>
                    <a:pt x="1" y="1326"/>
                  </a:cubicBezTo>
                  <a:cubicBezTo>
                    <a:pt x="1" y="2064"/>
                    <a:pt x="589" y="2653"/>
                    <a:pt x="1310" y="2653"/>
                  </a:cubicBezTo>
                  <a:lnTo>
                    <a:pt x="70184" y="2653"/>
                  </a:lnTo>
                  <a:cubicBezTo>
                    <a:pt x="70905" y="2653"/>
                    <a:pt x="71493" y="2064"/>
                    <a:pt x="71493" y="1326"/>
                  </a:cubicBezTo>
                  <a:cubicBezTo>
                    <a:pt x="71493" y="605"/>
                    <a:pt x="70905" y="0"/>
                    <a:pt x="70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02"/>
            <p:cNvSpPr/>
            <p:nvPr/>
          </p:nvSpPr>
          <p:spPr>
            <a:xfrm>
              <a:off x="2809360" y="1760202"/>
              <a:ext cx="458595" cy="39497"/>
            </a:xfrm>
            <a:custGeom>
              <a:rect b="b" l="l" r="r" t="t"/>
              <a:pathLst>
                <a:path extrusionOk="0" h="2653" w="30804">
                  <a:moveTo>
                    <a:pt x="1327" y="0"/>
                  </a:moveTo>
                  <a:cubicBezTo>
                    <a:pt x="605" y="0"/>
                    <a:pt x="1" y="605"/>
                    <a:pt x="1" y="1326"/>
                  </a:cubicBezTo>
                  <a:cubicBezTo>
                    <a:pt x="1" y="2064"/>
                    <a:pt x="605" y="2653"/>
                    <a:pt x="1327" y="2653"/>
                  </a:cubicBezTo>
                  <a:lnTo>
                    <a:pt x="29477" y="2653"/>
                  </a:lnTo>
                  <a:cubicBezTo>
                    <a:pt x="30215" y="2653"/>
                    <a:pt x="30804" y="2064"/>
                    <a:pt x="30804" y="1326"/>
                  </a:cubicBezTo>
                  <a:cubicBezTo>
                    <a:pt x="30804" y="605"/>
                    <a:pt x="30215" y="0"/>
                    <a:pt x="29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02"/>
            <p:cNvSpPr/>
            <p:nvPr/>
          </p:nvSpPr>
          <p:spPr>
            <a:xfrm>
              <a:off x="775177" y="1606057"/>
              <a:ext cx="412845" cy="137159"/>
            </a:xfrm>
            <a:custGeom>
              <a:rect b="b" l="l" r="r" t="t"/>
              <a:pathLst>
                <a:path extrusionOk="0" h="9213" w="27731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02"/>
            <p:cNvSpPr/>
            <p:nvPr/>
          </p:nvSpPr>
          <p:spPr>
            <a:xfrm>
              <a:off x="956864" y="1610434"/>
              <a:ext cx="214663" cy="117835"/>
            </a:xfrm>
            <a:custGeom>
              <a:rect b="b" l="l" r="r" t="t"/>
              <a:pathLst>
                <a:path extrusionOk="0" h="7915" w="14419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02"/>
            <p:cNvSpPr/>
            <p:nvPr/>
          </p:nvSpPr>
          <p:spPr>
            <a:xfrm>
              <a:off x="813661" y="1689516"/>
              <a:ext cx="66741" cy="38574"/>
            </a:xfrm>
            <a:custGeom>
              <a:rect b="b" l="l" r="r" t="t"/>
              <a:pathLst>
                <a:path extrusionOk="0" h="2591" w="4483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02"/>
            <p:cNvSpPr/>
            <p:nvPr/>
          </p:nvSpPr>
          <p:spPr>
            <a:xfrm>
              <a:off x="1553868" y="1593507"/>
              <a:ext cx="48250" cy="48489"/>
            </a:xfrm>
            <a:custGeom>
              <a:rect b="b" l="l" r="r" t="t"/>
              <a:pathLst>
                <a:path extrusionOk="0" h="3257" w="3241">
                  <a:moveTo>
                    <a:pt x="1612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12" y="3257"/>
                  </a:cubicBezTo>
                  <a:cubicBezTo>
                    <a:pt x="2518" y="3257"/>
                    <a:pt x="3240" y="2518"/>
                    <a:pt x="3240" y="1629"/>
                  </a:cubicBezTo>
                  <a:cubicBezTo>
                    <a:pt x="3240" y="739"/>
                    <a:pt x="2518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02"/>
            <p:cNvSpPr/>
            <p:nvPr/>
          </p:nvSpPr>
          <p:spPr>
            <a:xfrm>
              <a:off x="1650324" y="1593507"/>
              <a:ext cx="48489" cy="48489"/>
            </a:xfrm>
            <a:custGeom>
              <a:rect b="b" l="l" r="r" t="t"/>
              <a:pathLst>
                <a:path extrusionOk="0" h="3257" w="3257">
                  <a:moveTo>
                    <a:pt x="1629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29" y="3257"/>
                  </a:cubicBezTo>
                  <a:cubicBezTo>
                    <a:pt x="2518" y="3257"/>
                    <a:pt x="3257" y="2518"/>
                    <a:pt x="3257" y="1629"/>
                  </a:cubicBezTo>
                  <a:cubicBezTo>
                    <a:pt x="3257" y="739"/>
                    <a:pt x="2518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02"/>
            <p:cNvSpPr/>
            <p:nvPr/>
          </p:nvSpPr>
          <p:spPr>
            <a:xfrm>
              <a:off x="1746780" y="1593507"/>
              <a:ext cx="48503" cy="48489"/>
            </a:xfrm>
            <a:custGeom>
              <a:rect b="b" l="l" r="r" t="t"/>
              <a:pathLst>
                <a:path extrusionOk="0" h="3257" w="3258">
                  <a:moveTo>
                    <a:pt x="1630" y="0"/>
                  </a:moveTo>
                  <a:cubicBezTo>
                    <a:pt x="739" y="0"/>
                    <a:pt x="1" y="739"/>
                    <a:pt x="1" y="1629"/>
                  </a:cubicBezTo>
                  <a:cubicBezTo>
                    <a:pt x="1" y="2518"/>
                    <a:pt x="739" y="3257"/>
                    <a:pt x="1630" y="3257"/>
                  </a:cubicBezTo>
                  <a:cubicBezTo>
                    <a:pt x="2536" y="3257"/>
                    <a:pt x="3257" y="2518"/>
                    <a:pt x="3257" y="1629"/>
                  </a:cubicBezTo>
                  <a:cubicBezTo>
                    <a:pt x="3257" y="739"/>
                    <a:pt x="2536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02"/>
            <p:cNvSpPr/>
            <p:nvPr/>
          </p:nvSpPr>
          <p:spPr>
            <a:xfrm>
              <a:off x="2583350" y="1979850"/>
              <a:ext cx="1767861" cy="1355769"/>
            </a:xfrm>
            <a:custGeom>
              <a:rect b="b" l="l" r="r" t="t"/>
              <a:pathLst>
                <a:path extrusionOk="0" h="51316" w="72617">
                  <a:moveTo>
                    <a:pt x="2351" y="0"/>
                  </a:moveTo>
                  <a:cubicBezTo>
                    <a:pt x="1042" y="0"/>
                    <a:pt x="1" y="1058"/>
                    <a:pt x="1" y="2350"/>
                  </a:cubicBezTo>
                  <a:lnTo>
                    <a:pt x="1" y="48966"/>
                  </a:lnTo>
                  <a:cubicBezTo>
                    <a:pt x="1" y="50257"/>
                    <a:pt x="1042" y="51316"/>
                    <a:pt x="2351" y="51316"/>
                  </a:cubicBezTo>
                  <a:lnTo>
                    <a:pt x="70267" y="51316"/>
                  </a:lnTo>
                  <a:cubicBezTo>
                    <a:pt x="71576" y="51316"/>
                    <a:pt x="72617" y="50257"/>
                    <a:pt x="72617" y="48966"/>
                  </a:cubicBezTo>
                  <a:lnTo>
                    <a:pt x="72617" y="2350"/>
                  </a:lnTo>
                  <a:cubicBezTo>
                    <a:pt x="72617" y="1058"/>
                    <a:pt x="71576" y="0"/>
                    <a:pt x="70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02"/>
            <p:cNvSpPr/>
            <p:nvPr/>
          </p:nvSpPr>
          <p:spPr>
            <a:xfrm>
              <a:off x="2898043" y="2191382"/>
              <a:ext cx="1138518" cy="877004"/>
            </a:xfrm>
            <a:custGeom>
              <a:rect b="b" l="l" r="r" t="t"/>
              <a:pathLst>
                <a:path extrusionOk="0" h="36024" w="46766">
                  <a:moveTo>
                    <a:pt x="2870" y="0"/>
                  </a:moveTo>
                  <a:cubicBezTo>
                    <a:pt x="1292" y="0"/>
                    <a:pt x="0" y="1276"/>
                    <a:pt x="0" y="2872"/>
                  </a:cubicBezTo>
                  <a:lnTo>
                    <a:pt x="0" y="33136"/>
                  </a:lnTo>
                  <a:cubicBezTo>
                    <a:pt x="0" y="34731"/>
                    <a:pt x="1292" y="36023"/>
                    <a:pt x="2870" y="36023"/>
                  </a:cubicBezTo>
                  <a:cubicBezTo>
                    <a:pt x="4465" y="36023"/>
                    <a:pt x="5741" y="34731"/>
                    <a:pt x="5741" y="33136"/>
                  </a:cubicBezTo>
                  <a:lnTo>
                    <a:pt x="5741" y="2872"/>
                  </a:lnTo>
                  <a:cubicBezTo>
                    <a:pt x="5741" y="1276"/>
                    <a:pt x="4465" y="0"/>
                    <a:pt x="2870" y="0"/>
                  </a:cubicBezTo>
                  <a:close/>
                  <a:moveTo>
                    <a:pt x="16551" y="0"/>
                  </a:moveTo>
                  <a:cubicBezTo>
                    <a:pt x="14956" y="0"/>
                    <a:pt x="13680" y="1276"/>
                    <a:pt x="13680" y="2872"/>
                  </a:cubicBezTo>
                  <a:lnTo>
                    <a:pt x="13680" y="33136"/>
                  </a:lnTo>
                  <a:cubicBezTo>
                    <a:pt x="13680" y="34731"/>
                    <a:pt x="14956" y="36023"/>
                    <a:pt x="16551" y="36023"/>
                  </a:cubicBezTo>
                  <a:cubicBezTo>
                    <a:pt x="18129" y="36023"/>
                    <a:pt x="19421" y="34731"/>
                    <a:pt x="19421" y="33136"/>
                  </a:cubicBezTo>
                  <a:lnTo>
                    <a:pt x="19421" y="2872"/>
                  </a:lnTo>
                  <a:cubicBezTo>
                    <a:pt x="19421" y="1276"/>
                    <a:pt x="18129" y="0"/>
                    <a:pt x="16551" y="0"/>
                  </a:cubicBezTo>
                  <a:close/>
                  <a:moveTo>
                    <a:pt x="30215" y="0"/>
                  </a:moveTo>
                  <a:cubicBezTo>
                    <a:pt x="28637" y="0"/>
                    <a:pt x="27344" y="1276"/>
                    <a:pt x="27344" y="2872"/>
                  </a:cubicBezTo>
                  <a:lnTo>
                    <a:pt x="27344" y="33136"/>
                  </a:lnTo>
                  <a:cubicBezTo>
                    <a:pt x="27344" y="34731"/>
                    <a:pt x="28637" y="36023"/>
                    <a:pt x="30215" y="36023"/>
                  </a:cubicBezTo>
                  <a:cubicBezTo>
                    <a:pt x="31809" y="36023"/>
                    <a:pt x="33085" y="34731"/>
                    <a:pt x="33085" y="33136"/>
                  </a:cubicBezTo>
                  <a:lnTo>
                    <a:pt x="33085" y="2872"/>
                  </a:lnTo>
                  <a:cubicBezTo>
                    <a:pt x="33085" y="1276"/>
                    <a:pt x="31809" y="0"/>
                    <a:pt x="30215" y="0"/>
                  </a:cubicBezTo>
                  <a:close/>
                  <a:moveTo>
                    <a:pt x="43895" y="0"/>
                  </a:moveTo>
                  <a:cubicBezTo>
                    <a:pt x="42317" y="0"/>
                    <a:pt x="41025" y="1276"/>
                    <a:pt x="41025" y="2872"/>
                  </a:cubicBezTo>
                  <a:lnTo>
                    <a:pt x="41025" y="33136"/>
                  </a:lnTo>
                  <a:cubicBezTo>
                    <a:pt x="41025" y="34731"/>
                    <a:pt x="42317" y="36023"/>
                    <a:pt x="43895" y="36023"/>
                  </a:cubicBezTo>
                  <a:cubicBezTo>
                    <a:pt x="45473" y="36023"/>
                    <a:pt x="46766" y="34731"/>
                    <a:pt x="46766" y="33136"/>
                  </a:cubicBezTo>
                  <a:lnTo>
                    <a:pt x="46766" y="2872"/>
                  </a:lnTo>
                  <a:cubicBezTo>
                    <a:pt x="46766" y="1276"/>
                    <a:pt x="45473" y="0"/>
                    <a:pt x="43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02"/>
            <p:cNvSpPr/>
            <p:nvPr/>
          </p:nvSpPr>
          <p:spPr>
            <a:xfrm>
              <a:off x="2898043" y="2398972"/>
              <a:ext cx="1138518" cy="669414"/>
            </a:xfrm>
            <a:custGeom>
              <a:rect b="b" l="l" r="r" t="t"/>
              <a:pathLst>
                <a:path extrusionOk="0" h="27497" w="46766">
                  <a:moveTo>
                    <a:pt x="0" y="12456"/>
                  </a:moveTo>
                  <a:lnTo>
                    <a:pt x="0" y="24609"/>
                  </a:lnTo>
                  <a:cubicBezTo>
                    <a:pt x="0" y="26204"/>
                    <a:pt x="1292" y="27496"/>
                    <a:pt x="2870" y="27496"/>
                  </a:cubicBezTo>
                  <a:cubicBezTo>
                    <a:pt x="4465" y="27496"/>
                    <a:pt x="5741" y="26204"/>
                    <a:pt x="5741" y="24609"/>
                  </a:cubicBezTo>
                  <a:lnTo>
                    <a:pt x="5741" y="12456"/>
                  </a:lnTo>
                  <a:close/>
                  <a:moveTo>
                    <a:pt x="13680" y="5994"/>
                  </a:moveTo>
                  <a:lnTo>
                    <a:pt x="13680" y="24609"/>
                  </a:lnTo>
                  <a:cubicBezTo>
                    <a:pt x="13680" y="26204"/>
                    <a:pt x="14956" y="27496"/>
                    <a:pt x="16551" y="27496"/>
                  </a:cubicBezTo>
                  <a:cubicBezTo>
                    <a:pt x="18129" y="27496"/>
                    <a:pt x="19421" y="26204"/>
                    <a:pt x="19421" y="24609"/>
                  </a:cubicBezTo>
                  <a:lnTo>
                    <a:pt x="19421" y="5994"/>
                  </a:lnTo>
                  <a:close/>
                  <a:moveTo>
                    <a:pt x="27344" y="17760"/>
                  </a:moveTo>
                  <a:lnTo>
                    <a:pt x="27344" y="24609"/>
                  </a:lnTo>
                  <a:cubicBezTo>
                    <a:pt x="27344" y="26204"/>
                    <a:pt x="28637" y="27496"/>
                    <a:pt x="30215" y="27496"/>
                  </a:cubicBezTo>
                  <a:cubicBezTo>
                    <a:pt x="31809" y="27496"/>
                    <a:pt x="33085" y="26204"/>
                    <a:pt x="33085" y="24609"/>
                  </a:cubicBezTo>
                  <a:lnTo>
                    <a:pt x="33085" y="17760"/>
                  </a:lnTo>
                  <a:close/>
                  <a:moveTo>
                    <a:pt x="41025" y="1"/>
                  </a:moveTo>
                  <a:lnTo>
                    <a:pt x="41025" y="24609"/>
                  </a:lnTo>
                  <a:cubicBezTo>
                    <a:pt x="41025" y="26204"/>
                    <a:pt x="42317" y="27496"/>
                    <a:pt x="43895" y="27496"/>
                  </a:cubicBezTo>
                  <a:cubicBezTo>
                    <a:pt x="45473" y="27496"/>
                    <a:pt x="46766" y="26204"/>
                    <a:pt x="46766" y="24609"/>
                  </a:cubicBezTo>
                  <a:lnTo>
                    <a:pt x="46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02"/>
            <p:cNvSpPr/>
            <p:nvPr/>
          </p:nvSpPr>
          <p:spPr>
            <a:xfrm>
              <a:off x="1206259" y="2848776"/>
              <a:ext cx="791702" cy="791702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02"/>
            <p:cNvSpPr/>
            <p:nvPr/>
          </p:nvSpPr>
          <p:spPr>
            <a:xfrm>
              <a:off x="1493380" y="3048700"/>
              <a:ext cx="189950" cy="871901"/>
            </a:xfrm>
            <a:custGeom>
              <a:rect b="b" l="l" r="r" t="t"/>
              <a:pathLst>
                <a:path extrusionOk="0" h="58566" w="12759">
                  <a:moveTo>
                    <a:pt x="7303" y="0"/>
                  </a:moveTo>
                  <a:cubicBezTo>
                    <a:pt x="6816" y="0"/>
                    <a:pt x="6431" y="386"/>
                    <a:pt x="6431" y="873"/>
                  </a:cubicBezTo>
                  <a:lnTo>
                    <a:pt x="6431" y="24457"/>
                  </a:lnTo>
                  <a:lnTo>
                    <a:pt x="1596" y="19622"/>
                  </a:lnTo>
                  <a:cubicBezTo>
                    <a:pt x="1420" y="19454"/>
                    <a:pt x="1193" y="19370"/>
                    <a:pt x="969" y="19370"/>
                  </a:cubicBezTo>
                  <a:cubicBezTo>
                    <a:pt x="744" y="19370"/>
                    <a:pt x="522" y="19454"/>
                    <a:pt x="354" y="19622"/>
                  </a:cubicBezTo>
                  <a:cubicBezTo>
                    <a:pt x="1" y="19975"/>
                    <a:pt x="1" y="20529"/>
                    <a:pt x="354" y="20864"/>
                  </a:cubicBezTo>
                  <a:lnTo>
                    <a:pt x="6431" y="26941"/>
                  </a:lnTo>
                  <a:lnTo>
                    <a:pt x="6431" y="57677"/>
                  </a:lnTo>
                  <a:cubicBezTo>
                    <a:pt x="6431" y="58163"/>
                    <a:pt x="6816" y="58566"/>
                    <a:pt x="7303" y="58566"/>
                  </a:cubicBezTo>
                  <a:cubicBezTo>
                    <a:pt x="7790" y="58566"/>
                    <a:pt x="8192" y="58163"/>
                    <a:pt x="8192" y="57677"/>
                  </a:cubicBezTo>
                  <a:lnTo>
                    <a:pt x="8192" y="15343"/>
                  </a:lnTo>
                  <a:lnTo>
                    <a:pt x="12406" y="11129"/>
                  </a:lnTo>
                  <a:cubicBezTo>
                    <a:pt x="12758" y="10777"/>
                    <a:pt x="12758" y="10222"/>
                    <a:pt x="12406" y="9870"/>
                  </a:cubicBezTo>
                  <a:cubicBezTo>
                    <a:pt x="12238" y="9702"/>
                    <a:pt x="12016" y="9618"/>
                    <a:pt x="11791" y="9618"/>
                  </a:cubicBezTo>
                  <a:cubicBezTo>
                    <a:pt x="11567" y="9618"/>
                    <a:pt x="11340" y="9702"/>
                    <a:pt x="11164" y="9870"/>
                  </a:cubicBezTo>
                  <a:lnTo>
                    <a:pt x="8192" y="12858"/>
                  </a:lnTo>
                  <a:lnTo>
                    <a:pt x="8192" y="873"/>
                  </a:lnTo>
                  <a:cubicBezTo>
                    <a:pt x="8192" y="386"/>
                    <a:pt x="7790" y="0"/>
                    <a:pt x="7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02"/>
            <p:cNvSpPr/>
            <p:nvPr/>
          </p:nvSpPr>
          <p:spPr>
            <a:xfrm>
              <a:off x="1454896" y="3851375"/>
              <a:ext cx="290902" cy="418354"/>
            </a:xfrm>
            <a:custGeom>
              <a:rect b="b" l="l" r="r" t="t"/>
              <a:pathLst>
                <a:path extrusionOk="0" h="28101" w="19540">
                  <a:moveTo>
                    <a:pt x="1" y="1"/>
                  </a:moveTo>
                  <a:lnTo>
                    <a:pt x="1" y="28101"/>
                  </a:lnTo>
                  <a:lnTo>
                    <a:pt x="19540" y="28101"/>
                  </a:lnTo>
                  <a:lnTo>
                    <a:pt x="1954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02"/>
            <p:cNvSpPr/>
            <p:nvPr/>
          </p:nvSpPr>
          <p:spPr>
            <a:xfrm>
              <a:off x="2623388" y="3878455"/>
              <a:ext cx="412845" cy="137114"/>
            </a:xfrm>
            <a:custGeom>
              <a:rect b="b" l="l" r="r" t="t"/>
              <a:pathLst>
                <a:path extrusionOk="0" h="9210" w="27731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02"/>
            <p:cNvSpPr/>
            <p:nvPr/>
          </p:nvSpPr>
          <p:spPr>
            <a:xfrm>
              <a:off x="2805313" y="3882951"/>
              <a:ext cx="214678" cy="117701"/>
            </a:xfrm>
            <a:custGeom>
              <a:rect b="b" l="l" r="r" t="t"/>
              <a:pathLst>
                <a:path extrusionOk="0" h="7906" w="1442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2" name="Google Shape;1732;p10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102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102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102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103"/>
          <p:cNvSpPr/>
          <p:nvPr/>
        </p:nvSpPr>
        <p:spPr>
          <a:xfrm>
            <a:off x="6470396" y="156353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103"/>
          <p:cNvSpPr/>
          <p:nvPr/>
        </p:nvSpPr>
        <p:spPr>
          <a:xfrm>
            <a:off x="6470396" y="30426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103"/>
          <p:cNvSpPr/>
          <p:nvPr/>
        </p:nvSpPr>
        <p:spPr>
          <a:xfrm>
            <a:off x="2569984" y="30426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103"/>
          <p:cNvSpPr/>
          <p:nvPr/>
        </p:nvSpPr>
        <p:spPr>
          <a:xfrm>
            <a:off x="2569984" y="156353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10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1745" name="Google Shape;1745;p103"/>
          <p:cNvSpPr txBox="1"/>
          <p:nvPr>
            <p:ph idx="2" type="title"/>
          </p:nvPr>
        </p:nvSpPr>
        <p:spPr>
          <a:xfrm>
            <a:off x="2847600" y="1637482"/>
            <a:ext cx="1438800" cy="1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Lenovo</a:t>
            </a:r>
            <a:endParaRPr/>
          </a:p>
        </p:txBody>
      </p:sp>
      <p:sp>
        <p:nvSpPr>
          <p:cNvPr id="1746" name="Google Shape;1746;p103"/>
          <p:cNvSpPr txBox="1"/>
          <p:nvPr>
            <p:ph idx="3" type="title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Asus</a:t>
            </a:r>
            <a:endParaRPr/>
          </a:p>
        </p:txBody>
      </p:sp>
      <p:sp>
        <p:nvSpPr>
          <p:cNvPr id="1747" name="Google Shape;1747;p103"/>
          <p:cNvSpPr txBox="1"/>
          <p:nvPr>
            <p:ph idx="5" type="title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Asus</a:t>
            </a:r>
            <a:endParaRPr/>
          </a:p>
        </p:txBody>
      </p:sp>
      <p:sp>
        <p:nvSpPr>
          <p:cNvPr id="1748" name="Google Shape;1748;p103"/>
          <p:cNvSpPr txBox="1"/>
          <p:nvPr>
            <p:ph idx="7" type="title"/>
          </p:nvPr>
        </p:nvSpPr>
        <p:spPr>
          <a:xfrm>
            <a:off x="6727150" y="3116598"/>
            <a:ext cx="1438800" cy="1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</a:t>
            </a:r>
            <a:endParaRPr/>
          </a:p>
        </p:txBody>
      </p:sp>
      <p:sp>
        <p:nvSpPr>
          <p:cNvPr id="1749" name="Google Shape;1749;p103"/>
          <p:cNvSpPr/>
          <p:nvPr/>
        </p:nvSpPr>
        <p:spPr>
          <a:xfrm>
            <a:off x="510425" y="1333937"/>
            <a:ext cx="1907100" cy="10869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103"/>
          <p:cNvSpPr/>
          <p:nvPr/>
        </p:nvSpPr>
        <p:spPr>
          <a:xfrm>
            <a:off x="4623400" y="1333925"/>
            <a:ext cx="1746000" cy="10869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103"/>
          <p:cNvSpPr/>
          <p:nvPr/>
        </p:nvSpPr>
        <p:spPr>
          <a:xfrm>
            <a:off x="4596837" y="2825150"/>
            <a:ext cx="1799100" cy="10869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103"/>
          <p:cNvSpPr/>
          <p:nvPr/>
        </p:nvSpPr>
        <p:spPr>
          <a:xfrm>
            <a:off x="510425" y="2825150"/>
            <a:ext cx="1907100" cy="10869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3" name="Google Shape;1753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50" y="1414050"/>
            <a:ext cx="1601251" cy="9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4" name="Google Shape;1754;p103"/>
          <p:cNvPicPr preferRelativeResize="0"/>
          <p:nvPr/>
        </p:nvPicPr>
        <p:blipFill rotWithShape="1">
          <a:blip r:embed="rId4">
            <a:alphaModFix/>
          </a:blip>
          <a:srcRect b="17918" l="8960" r="10750" t="16131"/>
          <a:stretch/>
        </p:blipFill>
        <p:spPr>
          <a:xfrm>
            <a:off x="760150" y="2900350"/>
            <a:ext cx="1349250" cy="9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5" name="Google Shape;1755;p103"/>
          <p:cNvPicPr preferRelativeResize="0"/>
          <p:nvPr/>
        </p:nvPicPr>
        <p:blipFill rotWithShape="1">
          <a:blip r:embed="rId5">
            <a:alphaModFix/>
          </a:blip>
          <a:srcRect b="7868" l="0" r="0" t="0"/>
          <a:stretch/>
        </p:blipFill>
        <p:spPr>
          <a:xfrm>
            <a:off x="4942154" y="1367488"/>
            <a:ext cx="1108475" cy="10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6" name="Google Shape;1756;p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2538" y="2813225"/>
            <a:ext cx="1204300" cy="11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104"/>
          <p:cNvSpPr/>
          <p:nvPr/>
        </p:nvSpPr>
        <p:spPr>
          <a:xfrm>
            <a:off x="6470396" y="156353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104"/>
          <p:cNvSpPr/>
          <p:nvPr/>
        </p:nvSpPr>
        <p:spPr>
          <a:xfrm>
            <a:off x="6470396" y="30426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104"/>
          <p:cNvSpPr/>
          <p:nvPr/>
        </p:nvSpPr>
        <p:spPr>
          <a:xfrm>
            <a:off x="2569984" y="30426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104"/>
          <p:cNvSpPr/>
          <p:nvPr/>
        </p:nvSpPr>
        <p:spPr>
          <a:xfrm>
            <a:off x="2569984" y="156353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10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</a:t>
            </a:r>
            <a:endParaRPr/>
          </a:p>
        </p:txBody>
      </p:sp>
      <p:sp>
        <p:nvSpPr>
          <p:cNvPr id="1766" name="Google Shape;1766;p104"/>
          <p:cNvSpPr txBox="1"/>
          <p:nvPr>
            <p:ph idx="2" type="title"/>
          </p:nvPr>
        </p:nvSpPr>
        <p:spPr>
          <a:xfrm>
            <a:off x="2847600" y="1637482"/>
            <a:ext cx="1438800" cy="1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Spring boo</a:t>
            </a:r>
            <a:r>
              <a:rPr lang="en"/>
              <a:t>t</a:t>
            </a:r>
            <a:endParaRPr/>
          </a:p>
        </p:txBody>
      </p:sp>
      <p:sp>
        <p:nvSpPr>
          <p:cNvPr id="1767" name="Google Shape;1767;p104"/>
          <p:cNvSpPr txBox="1"/>
          <p:nvPr>
            <p:ph idx="3" type="title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</a:t>
            </a:r>
            <a:endParaRPr/>
          </a:p>
        </p:txBody>
      </p:sp>
      <p:sp>
        <p:nvSpPr>
          <p:cNvPr id="1768" name="Google Shape;1768;p104"/>
          <p:cNvSpPr txBox="1"/>
          <p:nvPr>
            <p:ph idx="5" type="title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ExpressJs</a:t>
            </a:r>
            <a:endParaRPr/>
          </a:p>
        </p:txBody>
      </p:sp>
      <p:sp>
        <p:nvSpPr>
          <p:cNvPr id="1769" name="Google Shape;1769;p104"/>
          <p:cNvSpPr txBox="1"/>
          <p:nvPr>
            <p:ph idx="7" type="title"/>
          </p:nvPr>
        </p:nvSpPr>
        <p:spPr>
          <a:xfrm>
            <a:off x="6727150" y="3116598"/>
            <a:ext cx="1438800" cy="1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</a:t>
            </a:r>
            <a:endParaRPr/>
          </a:p>
        </p:txBody>
      </p:sp>
      <p:sp>
        <p:nvSpPr>
          <p:cNvPr id="1770" name="Google Shape;1770;p104"/>
          <p:cNvSpPr/>
          <p:nvPr/>
        </p:nvSpPr>
        <p:spPr>
          <a:xfrm>
            <a:off x="510425" y="1333937"/>
            <a:ext cx="1907100" cy="10869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104"/>
          <p:cNvSpPr/>
          <p:nvPr/>
        </p:nvSpPr>
        <p:spPr>
          <a:xfrm>
            <a:off x="4623400" y="1333925"/>
            <a:ext cx="1746000" cy="10869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104"/>
          <p:cNvSpPr/>
          <p:nvPr/>
        </p:nvSpPr>
        <p:spPr>
          <a:xfrm>
            <a:off x="4596837" y="2825150"/>
            <a:ext cx="1799100" cy="10869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3" name="Google Shape;1773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46" y="1423050"/>
            <a:ext cx="1636450" cy="9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4" name="Google Shape;1774;p104"/>
          <p:cNvSpPr/>
          <p:nvPr/>
        </p:nvSpPr>
        <p:spPr>
          <a:xfrm>
            <a:off x="510425" y="2825150"/>
            <a:ext cx="1907100" cy="10869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5" name="Google Shape;1775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838" y="1409119"/>
            <a:ext cx="1799100" cy="936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6" name="Google Shape;1776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425" y="2951079"/>
            <a:ext cx="1907101" cy="835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7" name="Google Shape;1777;p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6850" y="2926024"/>
            <a:ext cx="1799075" cy="88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105"/>
          <p:cNvSpPr/>
          <p:nvPr/>
        </p:nvSpPr>
        <p:spPr>
          <a:xfrm>
            <a:off x="1049150" y="1774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105"/>
          <p:cNvSpPr/>
          <p:nvPr/>
        </p:nvSpPr>
        <p:spPr>
          <a:xfrm>
            <a:off x="3595871" y="1774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105"/>
          <p:cNvSpPr/>
          <p:nvPr/>
        </p:nvSpPr>
        <p:spPr>
          <a:xfrm>
            <a:off x="6142599" y="1774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105"/>
          <p:cNvSpPr/>
          <p:nvPr/>
        </p:nvSpPr>
        <p:spPr>
          <a:xfrm>
            <a:off x="1049150" y="33447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105"/>
          <p:cNvSpPr/>
          <p:nvPr/>
        </p:nvSpPr>
        <p:spPr>
          <a:xfrm>
            <a:off x="3595871" y="33447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105"/>
          <p:cNvSpPr/>
          <p:nvPr/>
        </p:nvSpPr>
        <p:spPr>
          <a:xfrm>
            <a:off x="6142599" y="33447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10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1789" name="Google Shape;1789;p105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1790" name="Google Shape;1790;p105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1791" name="Google Shape;1791;p105"/>
          <p:cNvSpPr/>
          <p:nvPr/>
        </p:nvSpPr>
        <p:spPr>
          <a:xfrm>
            <a:off x="1049150" y="3079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105"/>
          <p:cNvSpPr/>
          <p:nvPr/>
        </p:nvSpPr>
        <p:spPr>
          <a:xfrm>
            <a:off x="3595875" y="3079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105"/>
          <p:cNvSpPr/>
          <p:nvPr/>
        </p:nvSpPr>
        <p:spPr>
          <a:xfrm>
            <a:off x="6142600" y="3079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10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105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105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105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105"/>
          <p:cNvSpPr txBox="1"/>
          <p:nvPr>
            <p:ph idx="3" type="title"/>
          </p:nvPr>
        </p:nvSpPr>
        <p:spPr>
          <a:xfrm>
            <a:off x="6320799" y="3424525"/>
            <a:ext cx="15960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pic>
        <p:nvPicPr>
          <p:cNvPr id="1799" name="Google Shape;1799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722" y="1718759"/>
            <a:ext cx="1044706" cy="12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0" name="Google Shape;1800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9388" y="1849100"/>
            <a:ext cx="891925" cy="96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1" name="Google Shape;1801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8338" y="1929837"/>
            <a:ext cx="1580922" cy="81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106"/>
          <p:cNvSpPr/>
          <p:nvPr/>
        </p:nvSpPr>
        <p:spPr>
          <a:xfrm>
            <a:off x="1049150" y="1774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106"/>
          <p:cNvSpPr/>
          <p:nvPr/>
        </p:nvSpPr>
        <p:spPr>
          <a:xfrm>
            <a:off x="3595871" y="1774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106"/>
          <p:cNvSpPr/>
          <p:nvPr/>
        </p:nvSpPr>
        <p:spPr>
          <a:xfrm>
            <a:off x="6142599" y="1774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106"/>
          <p:cNvSpPr/>
          <p:nvPr/>
        </p:nvSpPr>
        <p:spPr>
          <a:xfrm>
            <a:off x="1049150" y="33447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106"/>
          <p:cNvSpPr/>
          <p:nvPr/>
        </p:nvSpPr>
        <p:spPr>
          <a:xfrm>
            <a:off x="3595871" y="33447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106"/>
          <p:cNvSpPr/>
          <p:nvPr/>
        </p:nvSpPr>
        <p:spPr>
          <a:xfrm>
            <a:off x="6142599" y="33447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10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tools</a:t>
            </a:r>
            <a:endParaRPr/>
          </a:p>
        </p:txBody>
      </p:sp>
      <p:sp>
        <p:nvSpPr>
          <p:cNvPr id="1813" name="Google Shape;1813;p106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sp>
        <p:nvSpPr>
          <p:cNvPr id="1814" name="Google Shape;1814;p106"/>
          <p:cNvSpPr txBox="1"/>
          <p:nvPr>
            <p:ph idx="1" type="subTitle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testing our APIs</a:t>
            </a:r>
            <a:endParaRPr/>
          </a:p>
        </p:txBody>
      </p:sp>
      <p:sp>
        <p:nvSpPr>
          <p:cNvPr id="1815" name="Google Shape;1815;p106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Jira </a:t>
            </a:r>
            <a:endParaRPr/>
          </a:p>
        </p:txBody>
      </p:sp>
      <p:sp>
        <p:nvSpPr>
          <p:cNvPr id="1816" name="Google Shape;1816;p106"/>
          <p:cNvSpPr txBox="1"/>
          <p:nvPr>
            <p:ph idx="4" type="subTitle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managing our backlog and sprints</a:t>
            </a:r>
            <a:endParaRPr/>
          </a:p>
        </p:txBody>
      </p:sp>
      <p:sp>
        <p:nvSpPr>
          <p:cNvPr id="1817" name="Google Shape;1817;p106"/>
          <p:cNvSpPr txBox="1"/>
          <p:nvPr>
            <p:ph idx="6" type="subTitle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UML conception</a:t>
            </a:r>
            <a:endParaRPr/>
          </a:p>
        </p:txBody>
      </p:sp>
      <p:sp>
        <p:nvSpPr>
          <p:cNvPr id="1818" name="Google Shape;1818;p106"/>
          <p:cNvSpPr/>
          <p:nvPr/>
        </p:nvSpPr>
        <p:spPr>
          <a:xfrm>
            <a:off x="1049150" y="3079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106"/>
          <p:cNvSpPr/>
          <p:nvPr/>
        </p:nvSpPr>
        <p:spPr>
          <a:xfrm>
            <a:off x="3595875" y="3079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106"/>
          <p:cNvSpPr/>
          <p:nvPr/>
        </p:nvSpPr>
        <p:spPr>
          <a:xfrm>
            <a:off x="6142600" y="3079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10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106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106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106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5" name="Google Shape;1825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50" y="1795830"/>
            <a:ext cx="1750798" cy="1070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6" name="Google Shape;1826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975" y="1795822"/>
            <a:ext cx="1070175" cy="10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7" name="Google Shape;1827;p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3397" y="1455507"/>
            <a:ext cx="1750800" cy="1750818"/>
          </a:xfrm>
          <a:prstGeom prst="rect">
            <a:avLst/>
          </a:prstGeom>
          <a:noFill/>
          <a:ln>
            <a:noFill/>
          </a:ln>
        </p:spPr>
      </p:pic>
      <p:sp>
        <p:nvSpPr>
          <p:cNvPr id="1828" name="Google Shape;1828;p106"/>
          <p:cNvSpPr txBox="1"/>
          <p:nvPr>
            <p:ph idx="3" type="title"/>
          </p:nvPr>
        </p:nvSpPr>
        <p:spPr>
          <a:xfrm>
            <a:off x="6166000" y="3431500"/>
            <a:ext cx="18771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Visual Paradigm</a:t>
            </a:r>
            <a:endParaRPr sz="15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107"/>
          <p:cNvSpPr/>
          <p:nvPr/>
        </p:nvSpPr>
        <p:spPr>
          <a:xfrm>
            <a:off x="4126350" y="1487700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107"/>
          <p:cNvSpPr txBox="1"/>
          <p:nvPr>
            <p:ph type="title"/>
          </p:nvPr>
        </p:nvSpPr>
        <p:spPr>
          <a:xfrm>
            <a:off x="2428050" y="2387950"/>
            <a:ext cx="42879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35" name="Google Shape;1835;p107"/>
          <p:cNvSpPr txBox="1"/>
          <p:nvPr>
            <p:ph idx="2" type="title"/>
          </p:nvPr>
        </p:nvSpPr>
        <p:spPr>
          <a:xfrm>
            <a:off x="4101000" y="1615563"/>
            <a:ext cx="9420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</p:txBody>
      </p:sp>
      <p:sp>
        <p:nvSpPr>
          <p:cNvPr id="1836" name="Google Shape;1836;p10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107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107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107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107"/>
          <p:cNvSpPr/>
          <p:nvPr/>
        </p:nvSpPr>
        <p:spPr>
          <a:xfrm>
            <a:off x="1716021" y="5461903"/>
            <a:ext cx="95381" cy="87185"/>
          </a:xfrm>
          <a:custGeom>
            <a:rect b="b" l="l" r="r" t="t"/>
            <a:pathLst>
              <a:path extrusionOk="0" h="3255" w="3561">
                <a:moveTo>
                  <a:pt x="430" y="1"/>
                </a:moveTo>
                <a:cubicBezTo>
                  <a:pt x="194" y="1"/>
                  <a:pt x="0" y="279"/>
                  <a:pt x="215" y="458"/>
                </a:cubicBezTo>
                <a:cubicBezTo>
                  <a:pt x="1242" y="1257"/>
                  <a:pt x="2155" y="2170"/>
                  <a:pt x="2977" y="3152"/>
                </a:cubicBezTo>
                <a:cubicBezTo>
                  <a:pt x="3033" y="3224"/>
                  <a:pt x="3100" y="3255"/>
                  <a:pt x="3166" y="3255"/>
                </a:cubicBezTo>
                <a:cubicBezTo>
                  <a:pt x="3369" y="3255"/>
                  <a:pt x="3560" y="2970"/>
                  <a:pt x="3388" y="2764"/>
                </a:cubicBezTo>
                <a:cubicBezTo>
                  <a:pt x="2566" y="1759"/>
                  <a:pt x="1630" y="869"/>
                  <a:pt x="626" y="70"/>
                </a:cubicBezTo>
                <a:cubicBezTo>
                  <a:pt x="563" y="21"/>
                  <a:pt x="495" y="1"/>
                  <a:pt x="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9000"/>
              </a:schemeClr>
            </a:outerShdw>
            <a:reflection blurRad="0" dir="5400000" dist="38100" endA="0" endPos="30000" fadeDir="5400012" kx="0" rotWithShape="0" algn="bl" stA="1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1" name="Google Shape;1841;p107"/>
          <p:cNvGrpSpPr/>
          <p:nvPr/>
        </p:nvGrpSpPr>
        <p:grpSpPr>
          <a:xfrm>
            <a:off x="1174307" y="3130680"/>
            <a:ext cx="637081" cy="1133514"/>
            <a:chOff x="1609282" y="5092055"/>
            <a:chExt cx="637081" cy="1133514"/>
          </a:xfrm>
        </p:grpSpPr>
        <p:sp>
          <p:nvSpPr>
            <p:cNvPr id="1842" name="Google Shape;1842;p107"/>
            <p:cNvSpPr/>
            <p:nvPr/>
          </p:nvSpPr>
          <p:spPr>
            <a:xfrm>
              <a:off x="1609282" y="5092055"/>
              <a:ext cx="375847" cy="809523"/>
            </a:xfrm>
            <a:custGeom>
              <a:rect b="b" l="l" r="r" t="t"/>
              <a:pathLst>
                <a:path extrusionOk="0" h="30223" w="14032">
                  <a:moveTo>
                    <a:pt x="8091" y="0"/>
                  </a:moveTo>
                  <a:cubicBezTo>
                    <a:pt x="7784" y="0"/>
                    <a:pt x="7471" y="83"/>
                    <a:pt x="7168" y="274"/>
                  </a:cubicBezTo>
                  <a:cubicBezTo>
                    <a:pt x="5638" y="1210"/>
                    <a:pt x="6529" y="2922"/>
                    <a:pt x="5935" y="4223"/>
                  </a:cubicBezTo>
                  <a:cubicBezTo>
                    <a:pt x="5387" y="5433"/>
                    <a:pt x="3767" y="5958"/>
                    <a:pt x="3379" y="7259"/>
                  </a:cubicBezTo>
                  <a:cubicBezTo>
                    <a:pt x="2922" y="8742"/>
                    <a:pt x="3767" y="10386"/>
                    <a:pt x="3538" y="11892"/>
                  </a:cubicBezTo>
                  <a:cubicBezTo>
                    <a:pt x="3401" y="12851"/>
                    <a:pt x="2854" y="13513"/>
                    <a:pt x="2100" y="14175"/>
                  </a:cubicBezTo>
                  <a:cubicBezTo>
                    <a:pt x="1598" y="14631"/>
                    <a:pt x="1119" y="15088"/>
                    <a:pt x="913" y="15704"/>
                  </a:cubicBezTo>
                  <a:cubicBezTo>
                    <a:pt x="388" y="17256"/>
                    <a:pt x="1575" y="18831"/>
                    <a:pt x="2374" y="20224"/>
                  </a:cubicBezTo>
                  <a:cubicBezTo>
                    <a:pt x="2854" y="21068"/>
                    <a:pt x="3310" y="22141"/>
                    <a:pt x="3036" y="23031"/>
                  </a:cubicBezTo>
                  <a:cubicBezTo>
                    <a:pt x="2740" y="23944"/>
                    <a:pt x="1712" y="24195"/>
                    <a:pt x="1005" y="24789"/>
                  </a:cubicBezTo>
                  <a:cubicBezTo>
                    <a:pt x="0" y="25610"/>
                    <a:pt x="137" y="27025"/>
                    <a:pt x="959" y="28030"/>
                  </a:cubicBezTo>
                  <a:cubicBezTo>
                    <a:pt x="1370" y="28532"/>
                    <a:pt x="1918" y="28920"/>
                    <a:pt x="2511" y="29171"/>
                  </a:cubicBezTo>
                  <a:cubicBezTo>
                    <a:pt x="3744" y="29924"/>
                    <a:pt x="5273" y="30153"/>
                    <a:pt x="6711" y="30198"/>
                  </a:cubicBezTo>
                  <a:cubicBezTo>
                    <a:pt x="7052" y="30213"/>
                    <a:pt x="7425" y="30223"/>
                    <a:pt x="7817" y="30223"/>
                  </a:cubicBezTo>
                  <a:cubicBezTo>
                    <a:pt x="10496" y="30223"/>
                    <a:pt x="14032" y="29751"/>
                    <a:pt x="13833" y="27003"/>
                  </a:cubicBezTo>
                  <a:cubicBezTo>
                    <a:pt x="13741" y="25747"/>
                    <a:pt x="12532" y="24789"/>
                    <a:pt x="12166" y="23625"/>
                  </a:cubicBezTo>
                  <a:cubicBezTo>
                    <a:pt x="11915" y="22803"/>
                    <a:pt x="12417" y="22232"/>
                    <a:pt x="12691" y="21502"/>
                  </a:cubicBezTo>
                  <a:cubicBezTo>
                    <a:pt x="12920" y="20954"/>
                    <a:pt x="12920" y="20361"/>
                    <a:pt x="12691" y="19767"/>
                  </a:cubicBezTo>
                  <a:cubicBezTo>
                    <a:pt x="12258" y="18626"/>
                    <a:pt x="11094" y="17644"/>
                    <a:pt x="10911" y="16457"/>
                  </a:cubicBezTo>
                  <a:cubicBezTo>
                    <a:pt x="10706" y="15019"/>
                    <a:pt x="12326" y="14061"/>
                    <a:pt x="12851" y="12851"/>
                  </a:cubicBezTo>
                  <a:cubicBezTo>
                    <a:pt x="13330" y="11733"/>
                    <a:pt x="12851" y="10591"/>
                    <a:pt x="12189" y="9541"/>
                  </a:cubicBezTo>
                  <a:cubicBezTo>
                    <a:pt x="11847" y="8971"/>
                    <a:pt x="11436" y="8400"/>
                    <a:pt x="11162" y="7784"/>
                  </a:cubicBezTo>
                  <a:cubicBezTo>
                    <a:pt x="10728" y="6916"/>
                    <a:pt x="10820" y="6095"/>
                    <a:pt x="10979" y="5227"/>
                  </a:cubicBezTo>
                  <a:cubicBezTo>
                    <a:pt x="11276" y="3789"/>
                    <a:pt x="11116" y="2397"/>
                    <a:pt x="10066" y="1119"/>
                  </a:cubicBezTo>
                  <a:cubicBezTo>
                    <a:pt x="9579" y="502"/>
                    <a:pt x="8850" y="0"/>
                    <a:pt x="8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07"/>
            <p:cNvSpPr/>
            <p:nvPr/>
          </p:nvSpPr>
          <p:spPr>
            <a:xfrm>
              <a:off x="1792706" y="5358459"/>
              <a:ext cx="15294" cy="836549"/>
            </a:xfrm>
            <a:custGeom>
              <a:rect b="b" l="l" r="r" t="t"/>
              <a:pathLst>
                <a:path extrusionOk="0" h="31232" w="571">
                  <a:moveTo>
                    <a:pt x="285" y="0"/>
                  </a:moveTo>
                  <a:cubicBezTo>
                    <a:pt x="143" y="0"/>
                    <a:pt x="0" y="86"/>
                    <a:pt x="0" y="257"/>
                  </a:cubicBezTo>
                  <a:lnTo>
                    <a:pt x="0" y="30957"/>
                  </a:lnTo>
                  <a:cubicBezTo>
                    <a:pt x="0" y="31140"/>
                    <a:pt x="143" y="31231"/>
                    <a:pt x="285" y="31231"/>
                  </a:cubicBezTo>
                  <a:cubicBezTo>
                    <a:pt x="428" y="31231"/>
                    <a:pt x="571" y="31140"/>
                    <a:pt x="571" y="30957"/>
                  </a:cubicBezTo>
                  <a:lnTo>
                    <a:pt x="571" y="257"/>
                  </a:lnTo>
                  <a:cubicBezTo>
                    <a:pt x="571" y="86"/>
                    <a:pt x="42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07"/>
            <p:cNvSpPr/>
            <p:nvPr/>
          </p:nvSpPr>
          <p:spPr>
            <a:xfrm>
              <a:off x="1680343" y="5754663"/>
              <a:ext cx="127925" cy="94337"/>
            </a:xfrm>
            <a:custGeom>
              <a:rect b="b" l="l" r="r" t="t"/>
              <a:pathLst>
                <a:path extrusionOk="0" h="3522" w="4776">
                  <a:moveTo>
                    <a:pt x="373" y="1"/>
                  </a:moveTo>
                  <a:cubicBezTo>
                    <a:pt x="147" y="1"/>
                    <a:pt x="0" y="359"/>
                    <a:pt x="246" y="530"/>
                  </a:cubicBezTo>
                  <a:cubicBezTo>
                    <a:pt x="1616" y="1420"/>
                    <a:pt x="2940" y="2379"/>
                    <a:pt x="4172" y="3452"/>
                  </a:cubicBezTo>
                  <a:cubicBezTo>
                    <a:pt x="4231" y="3500"/>
                    <a:pt x="4295" y="3521"/>
                    <a:pt x="4356" y="3521"/>
                  </a:cubicBezTo>
                  <a:cubicBezTo>
                    <a:pt x="4582" y="3521"/>
                    <a:pt x="4776" y="3243"/>
                    <a:pt x="4560" y="3064"/>
                  </a:cubicBezTo>
                  <a:cubicBezTo>
                    <a:pt x="3282" y="1968"/>
                    <a:pt x="1935" y="964"/>
                    <a:pt x="520" y="51"/>
                  </a:cubicBezTo>
                  <a:cubicBezTo>
                    <a:pt x="470" y="16"/>
                    <a:pt x="420" y="1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07"/>
            <p:cNvSpPr/>
            <p:nvPr/>
          </p:nvSpPr>
          <p:spPr>
            <a:xfrm>
              <a:off x="1792465" y="5593122"/>
              <a:ext cx="103203" cy="111185"/>
            </a:xfrm>
            <a:custGeom>
              <a:rect b="b" l="l" r="r" t="t"/>
              <a:pathLst>
                <a:path extrusionOk="0" h="4151" w="3853">
                  <a:moveTo>
                    <a:pt x="3430" y="0"/>
                  </a:moveTo>
                  <a:cubicBezTo>
                    <a:pt x="3368" y="0"/>
                    <a:pt x="3305" y="23"/>
                    <a:pt x="3250" y="79"/>
                  </a:cubicBezTo>
                  <a:cubicBezTo>
                    <a:pt x="2086" y="1197"/>
                    <a:pt x="1059" y="2430"/>
                    <a:pt x="146" y="3731"/>
                  </a:cubicBezTo>
                  <a:cubicBezTo>
                    <a:pt x="1" y="3940"/>
                    <a:pt x="198" y="4150"/>
                    <a:pt x="398" y="4150"/>
                  </a:cubicBezTo>
                  <a:cubicBezTo>
                    <a:pt x="482" y="4150"/>
                    <a:pt x="565" y="4114"/>
                    <a:pt x="625" y="4027"/>
                  </a:cubicBezTo>
                  <a:cubicBezTo>
                    <a:pt x="1516" y="2749"/>
                    <a:pt x="2520" y="1562"/>
                    <a:pt x="3638" y="489"/>
                  </a:cubicBezTo>
                  <a:cubicBezTo>
                    <a:pt x="3852" y="293"/>
                    <a:pt x="3649" y="0"/>
                    <a:pt x="3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07"/>
            <p:cNvSpPr/>
            <p:nvPr/>
          </p:nvSpPr>
          <p:spPr>
            <a:xfrm>
              <a:off x="1724833" y="6087359"/>
              <a:ext cx="147987" cy="138211"/>
            </a:xfrm>
            <a:custGeom>
              <a:rect b="b" l="l" r="r" t="t"/>
              <a:pathLst>
                <a:path extrusionOk="0" h="5160" w="5525">
                  <a:moveTo>
                    <a:pt x="0" y="1"/>
                  </a:moveTo>
                  <a:lnTo>
                    <a:pt x="731" y="5159"/>
                  </a:lnTo>
                  <a:lnTo>
                    <a:pt x="4680" y="5159"/>
                  </a:lnTo>
                  <a:lnTo>
                    <a:pt x="5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07"/>
            <p:cNvSpPr/>
            <p:nvPr/>
          </p:nvSpPr>
          <p:spPr>
            <a:xfrm>
              <a:off x="1970023" y="5384574"/>
              <a:ext cx="276341" cy="595136"/>
            </a:xfrm>
            <a:custGeom>
              <a:rect b="b" l="l" r="r" t="t"/>
              <a:pathLst>
                <a:path extrusionOk="0" h="22219" w="10317">
                  <a:moveTo>
                    <a:pt x="4384" y="0"/>
                  </a:moveTo>
                  <a:cubicBezTo>
                    <a:pt x="3826" y="0"/>
                    <a:pt x="3280" y="371"/>
                    <a:pt x="2921" y="812"/>
                  </a:cubicBezTo>
                  <a:cubicBezTo>
                    <a:pt x="2145" y="1770"/>
                    <a:pt x="2031" y="2797"/>
                    <a:pt x="2259" y="3847"/>
                  </a:cubicBezTo>
                  <a:cubicBezTo>
                    <a:pt x="2373" y="4486"/>
                    <a:pt x="2442" y="5080"/>
                    <a:pt x="2122" y="5719"/>
                  </a:cubicBezTo>
                  <a:cubicBezTo>
                    <a:pt x="1917" y="6175"/>
                    <a:pt x="1620" y="6586"/>
                    <a:pt x="1369" y="7020"/>
                  </a:cubicBezTo>
                  <a:cubicBezTo>
                    <a:pt x="890" y="7796"/>
                    <a:pt x="524" y="8618"/>
                    <a:pt x="867" y="9440"/>
                  </a:cubicBezTo>
                  <a:cubicBezTo>
                    <a:pt x="1255" y="10330"/>
                    <a:pt x="2442" y="11037"/>
                    <a:pt x="2305" y="12087"/>
                  </a:cubicBezTo>
                  <a:cubicBezTo>
                    <a:pt x="2168" y="12977"/>
                    <a:pt x="1323" y="13685"/>
                    <a:pt x="1004" y="14530"/>
                  </a:cubicBezTo>
                  <a:cubicBezTo>
                    <a:pt x="844" y="14963"/>
                    <a:pt x="821" y="15397"/>
                    <a:pt x="1004" y="15808"/>
                  </a:cubicBezTo>
                  <a:cubicBezTo>
                    <a:pt x="1209" y="16333"/>
                    <a:pt x="1574" y="16744"/>
                    <a:pt x="1392" y="17360"/>
                  </a:cubicBezTo>
                  <a:cubicBezTo>
                    <a:pt x="1118" y="18227"/>
                    <a:pt x="228" y="18912"/>
                    <a:pt x="159" y="19848"/>
                  </a:cubicBezTo>
                  <a:cubicBezTo>
                    <a:pt x="0" y="21855"/>
                    <a:pt x="2594" y="22219"/>
                    <a:pt x="4563" y="22219"/>
                  </a:cubicBezTo>
                  <a:cubicBezTo>
                    <a:pt x="4854" y="22219"/>
                    <a:pt x="5133" y="22211"/>
                    <a:pt x="5386" y="22199"/>
                  </a:cubicBezTo>
                  <a:cubicBezTo>
                    <a:pt x="6436" y="22153"/>
                    <a:pt x="7577" y="21993"/>
                    <a:pt x="8468" y="21446"/>
                  </a:cubicBezTo>
                  <a:cubicBezTo>
                    <a:pt x="8901" y="21240"/>
                    <a:pt x="9312" y="20966"/>
                    <a:pt x="9609" y="20601"/>
                  </a:cubicBezTo>
                  <a:cubicBezTo>
                    <a:pt x="10225" y="19848"/>
                    <a:pt x="10316" y="18821"/>
                    <a:pt x="9586" y="18204"/>
                  </a:cubicBezTo>
                  <a:cubicBezTo>
                    <a:pt x="9061" y="17771"/>
                    <a:pt x="8308" y="17588"/>
                    <a:pt x="8102" y="16926"/>
                  </a:cubicBezTo>
                  <a:cubicBezTo>
                    <a:pt x="7874" y="16264"/>
                    <a:pt x="8217" y="15488"/>
                    <a:pt x="8582" y="14849"/>
                  </a:cubicBezTo>
                  <a:cubicBezTo>
                    <a:pt x="9152" y="13845"/>
                    <a:pt x="10043" y="12681"/>
                    <a:pt x="9655" y="11539"/>
                  </a:cubicBezTo>
                  <a:cubicBezTo>
                    <a:pt x="9495" y="11083"/>
                    <a:pt x="9130" y="10741"/>
                    <a:pt x="8764" y="10421"/>
                  </a:cubicBezTo>
                  <a:cubicBezTo>
                    <a:pt x="8239" y="9919"/>
                    <a:pt x="7828" y="9462"/>
                    <a:pt x="7714" y="8755"/>
                  </a:cubicBezTo>
                  <a:cubicBezTo>
                    <a:pt x="7555" y="7636"/>
                    <a:pt x="8171" y="6427"/>
                    <a:pt x="7851" y="5331"/>
                  </a:cubicBezTo>
                  <a:cubicBezTo>
                    <a:pt x="7555" y="4395"/>
                    <a:pt x="6368" y="4007"/>
                    <a:pt x="5957" y="3117"/>
                  </a:cubicBezTo>
                  <a:cubicBezTo>
                    <a:pt x="5523" y="2158"/>
                    <a:pt x="6162" y="880"/>
                    <a:pt x="5044" y="195"/>
                  </a:cubicBezTo>
                  <a:cubicBezTo>
                    <a:pt x="4829" y="59"/>
                    <a:pt x="4606" y="0"/>
                    <a:pt x="4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07"/>
            <p:cNvSpPr/>
            <p:nvPr/>
          </p:nvSpPr>
          <p:spPr>
            <a:xfrm>
              <a:off x="2100225" y="5580400"/>
              <a:ext cx="11035" cy="614609"/>
            </a:xfrm>
            <a:custGeom>
              <a:rect b="b" l="l" r="r" t="t"/>
              <a:pathLst>
                <a:path extrusionOk="0" h="22946" w="412">
                  <a:moveTo>
                    <a:pt x="206" y="0"/>
                  </a:moveTo>
                  <a:cubicBezTo>
                    <a:pt x="103" y="0"/>
                    <a:pt x="0" y="63"/>
                    <a:pt x="0" y="188"/>
                  </a:cubicBezTo>
                  <a:lnTo>
                    <a:pt x="0" y="22740"/>
                  </a:lnTo>
                  <a:cubicBezTo>
                    <a:pt x="0" y="22877"/>
                    <a:pt x="103" y="22945"/>
                    <a:pt x="206" y="22945"/>
                  </a:cubicBezTo>
                  <a:cubicBezTo>
                    <a:pt x="308" y="22945"/>
                    <a:pt x="411" y="22877"/>
                    <a:pt x="411" y="22740"/>
                  </a:cubicBezTo>
                  <a:lnTo>
                    <a:pt x="411" y="188"/>
                  </a:lnTo>
                  <a:cubicBezTo>
                    <a:pt x="411" y="63"/>
                    <a:pt x="308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07"/>
            <p:cNvSpPr/>
            <p:nvPr/>
          </p:nvSpPr>
          <p:spPr>
            <a:xfrm>
              <a:off x="2100144" y="5871311"/>
              <a:ext cx="94497" cy="69427"/>
            </a:xfrm>
            <a:custGeom>
              <a:rect b="b" l="l" r="r" t="t"/>
              <a:pathLst>
                <a:path extrusionOk="0" h="2592" w="3528">
                  <a:moveTo>
                    <a:pt x="3237" y="1"/>
                  </a:moveTo>
                  <a:cubicBezTo>
                    <a:pt x="3203" y="1"/>
                    <a:pt x="3167" y="10"/>
                    <a:pt x="3130" y="32"/>
                  </a:cubicBezTo>
                  <a:cubicBezTo>
                    <a:pt x="2080" y="717"/>
                    <a:pt x="1099" y="1448"/>
                    <a:pt x="163" y="2246"/>
                  </a:cubicBezTo>
                  <a:cubicBezTo>
                    <a:pt x="1" y="2390"/>
                    <a:pt x="151" y="2591"/>
                    <a:pt x="312" y="2591"/>
                  </a:cubicBezTo>
                  <a:cubicBezTo>
                    <a:pt x="355" y="2591"/>
                    <a:pt x="398" y="2577"/>
                    <a:pt x="437" y="2543"/>
                  </a:cubicBezTo>
                  <a:cubicBezTo>
                    <a:pt x="1350" y="1767"/>
                    <a:pt x="2331" y="1037"/>
                    <a:pt x="3336" y="398"/>
                  </a:cubicBezTo>
                  <a:cubicBezTo>
                    <a:pt x="3527" y="264"/>
                    <a:pt x="3413" y="1"/>
                    <a:pt x="3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07"/>
            <p:cNvSpPr/>
            <p:nvPr/>
          </p:nvSpPr>
          <p:spPr>
            <a:xfrm>
              <a:off x="2036021" y="5752627"/>
              <a:ext cx="75748" cy="81882"/>
            </a:xfrm>
            <a:custGeom>
              <a:rect b="b" l="l" r="r" t="t"/>
              <a:pathLst>
                <a:path extrusionOk="0" h="3057" w="2828">
                  <a:moveTo>
                    <a:pt x="303" y="1"/>
                  </a:moveTo>
                  <a:cubicBezTo>
                    <a:pt x="145" y="1"/>
                    <a:pt x="0" y="213"/>
                    <a:pt x="160" y="355"/>
                  </a:cubicBezTo>
                  <a:cubicBezTo>
                    <a:pt x="982" y="1154"/>
                    <a:pt x="1712" y="2021"/>
                    <a:pt x="2374" y="2957"/>
                  </a:cubicBezTo>
                  <a:cubicBezTo>
                    <a:pt x="2417" y="3027"/>
                    <a:pt x="2480" y="3056"/>
                    <a:pt x="2544" y="3056"/>
                  </a:cubicBezTo>
                  <a:cubicBezTo>
                    <a:pt x="2687" y="3056"/>
                    <a:pt x="2827" y="2909"/>
                    <a:pt x="2717" y="2752"/>
                  </a:cubicBezTo>
                  <a:cubicBezTo>
                    <a:pt x="2055" y="1793"/>
                    <a:pt x="1302" y="880"/>
                    <a:pt x="434" y="58"/>
                  </a:cubicBezTo>
                  <a:cubicBezTo>
                    <a:pt x="394" y="18"/>
                    <a:pt x="348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07"/>
            <p:cNvSpPr/>
            <p:nvPr/>
          </p:nvSpPr>
          <p:spPr>
            <a:xfrm>
              <a:off x="2098189" y="5656335"/>
              <a:ext cx="70043" cy="64257"/>
            </a:xfrm>
            <a:custGeom>
              <a:rect b="b" l="l" r="r" t="t"/>
              <a:pathLst>
                <a:path extrusionOk="0" h="2399" w="2615">
                  <a:moveTo>
                    <a:pt x="2284" y="1"/>
                  </a:moveTo>
                  <a:cubicBezTo>
                    <a:pt x="2240" y="1"/>
                    <a:pt x="2195" y="15"/>
                    <a:pt x="2153" y="47"/>
                  </a:cubicBezTo>
                  <a:cubicBezTo>
                    <a:pt x="1400" y="640"/>
                    <a:pt x="738" y="1302"/>
                    <a:pt x="122" y="2033"/>
                  </a:cubicBezTo>
                  <a:cubicBezTo>
                    <a:pt x="0" y="2189"/>
                    <a:pt x="130" y="2399"/>
                    <a:pt x="280" y="2399"/>
                  </a:cubicBezTo>
                  <a:cubicBezTo>
                    <a:pt x="326" y="2399"/>
                    <a:pt x="375" y="2378"/>
                    <a:pt x="419" y="2329"/>
                  </a:cubicBezTo>
                  <a:cubicBezTo>
                    <a:pt x="1012" y="1599"/>
                    <a:pt x="1697" y="937"/>
                    <a:pt x="2450" y="343"/>
                  </a:cubicBezTo>
                  <a:cubicBezTo>
                    <a:pt x="2614" y="216"/>
                    <a:pt x="2458" y="1"/>
                    <a:pt x="2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07"/>
            <p:cNvSpPr/>
            <p:nvPr/>
          </p:nvSpPr>
          <p:spPr>
            <a:xfrm>
              <a:off x="2036021" y="6087359"/>
              <a:ext cx="147987" cy="138211"/>
            </a:xfrm>
            <a:custGeom>
              <a:rect b="b" l="l" r="r" t="t"/>
              <a:pathLst>
                <a:path extrusionOk="0" h="5160" w="5525">
                  <a:moveTo>
                    <a:pt x="1" y="1"/>
                  </a:moveTo>
                  <a:lnTo>
                    <a:pt x="731" y="5159"/>
                  </a:lnTo>
                  <a:lnTo>
                    <a:pt x="4703" y="5159"/>
                  </a:lnTo>
                  <a:lnTo>
                    <a:pt x="5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3" name="Google Shape;1853;p107"/>
          <p:cNvGrpSpPr/>
          <p:nvPr/>
        </p:nvGrpSpPr>
        <p:grpSpPr>
          <a:xfrm>
            <a:off x="1058419" y="1214304"/>
            <a:ext cx="1675804" cy="560664"/>
            <a:chOff x="1326219" y="4083279"/>
            <a:chExt cx="1675804" cy="560664"/>
          </a:xfrm>
        </p:grpSpPr>
        <p:sp>
          <p:nvSpPr>
            <p:cNvPr id="1854" name="Google Shape;1854;p107"/>
            <p:cNvSpPr/>
            <p:nvPr/>
          </p:nvSpPr>
          <p:spPr>
            <a:xfrm>
              <a:off x="1940024" y="4130367"/>
              <a:ext cx="978242" cy="44651"/>
            </a:xfrm>
            <a:custGeom>
              <a:rect b="b" l="l" r="r" t="t"/>
              <a:pathLst>
                <a:path extrusionOk="0" h="1667" w="36522">
                  <a:moveTo>
                    <a:pt x="1" y="0"/>
                  </a:moveTo>
                  <a:lnTo>
                    <a:pt x="1" y="1666"/>
                  </a:lnTo>
                  <a:lnTo>
                    <a:pt x="36521" y="1666"/>
                  </a:lnTo>
                  <a:lnTo>
                    <a:pt x="36521" y="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07"/>
            <p:cNvSpPr/>
            <p:nvPr/>
          </p:nvSpPr>
          <p:spPr>
            <a:xfrm>
              <a:off x="1940024" y="4130367"/>
              <a:ext cx="429230" cy="44651"/>
            </a:xfrm>
            <a:custGeom>
              <a:rect b="b" l="l" r="r" t="t"/>
              <a:pathLst>
                <a:path extrusionOk="0" h="1667" w="16025">
                  <a:moveTo>
                    <a:pt x="16024" y="1666"/>
                  </a:moveTo>
                  <a:lnTo>
                    <a:pt x="1" y="1666"/>
                  </a:lnTo>
                  <a:lnTo>
                    <a:pt x="1" y="0"/>
                  </a:lnTo>
                  <a:lnTo>
                    <a:pt x="16024" y="0"/>
                  </a:lnTo>
                  <a:close/>
                </a:path>
              </a:pathLst>
            </a:custGeom>
            <a:solidFill>
              <a:srgbClr val="FF957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07"/>
            <p:cNvSpPr/>
            <p:nvPr/>
          </p:nvSpPr>
          <p:spPr>
            <a:xfrm>
              <a:off x="1326219" y="4083279"/>
              <a:ext cx="1675804" cy="560664"/>
            </a:xfrm>
            <a:custGeom>
              <a:rect b="b" l="l" r="r" t="t"/>
              <a:pathLst>
                <a:path extrusionOk="0" h="20932" w="62565">
                  <a:moveTo>
                    <a:pt x="60647" y="20931"/>
                  </a:moveTo>
                  <a:lnTo>
                    <a:pt x="1895" y="20931"/>
                  </a:lnTo>
                  <a:cubicBezTo>
                    <a:pt x="845" y="20931"/>
                    <a:pt x="0" y="20064"/>
                    <a:pt x="0" y="19014"/>
                  </a:cubicBezTo>
                  <a:lnTo>
                    <a:pt x="0" y="1895"/>
                  </a:lnTo>
                  <a:cubicBezTo>
                    <a:pt x="0" y="845"/>
                    <a:pt x="845" y="1"/>
                    <a:pt x="1895" y="1"/>
                  </a:cubicBezTo>
                  <a:lnTo>
                    <a:pt x="60647" y="1"/>
                  </a:lnTo>
                  <a:cubicBezTo>
                    <a:pt x="61720" y="1"/>
                    <a:pt x="62565" y="845"/>
                    <a:pt x="62565" y="1895"/>
                  </a:cubicBezTo>
                  <a:lnTo>
                    <a:pt x="62565" y="19014"/>
                  </a:lnTo>
                  <a:cubicBezTo>
                    <a:pt x="62565" y="20064"/>
                    <a:pt x="61720" y="20931"/>
                    <a:pt x="60647" y="209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7" name="Google Shape;1857;p107"/>
            <p:cNvGrpSpPr/>
            <p:nvPr/>
          </p:nvGrpSpPr>
          <p:grpSpPr>
            <a:xfrm rot="-5400000">
              <a:off x="1429967" y="4141212"/>
              <a:ext cx="445036" cy="445036"/>
              <a:chOff x="5289166" y="402821"/>
              <a:chExt cx="801000" cy="801000"/>
            </a:xfrm>
          </p:grpSpPr>
          <p:sp>
            <p:nvSpPr>
              <p:cNvPr id="1858" name="Google Shape;1858;p107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107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0" name="Google Shape;1860;p107"/>
            <p:cNvSpPr/>
            <p:nvPr/>
          </p:nvSpPr>
          <p:spPr>
            <a:xfrm>
              <a:off x="1985135" y="4199068"/>
              <a:ext cx="834392" cy="62098"/>
            </a:xfrm>
            <a:custGeom>
              <a:rect b="b" l="l" r="r" t="t"/>
              <a:pathLst>
                <a:path extrusionOk="0" h="2771" w="37233">
                  <a:moveTo>
                    <a:pt x="1386" y="1"/>
                  </a:moveTo>
                  <a:cubicBezTo>
                    <a:pt x="615" y="1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1"/>
                    <a:pt x="35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000"/>
                </a:schemeClr>
              </a:outerShdw>
              <a:reflection blurRad="0" dir="5400000" dist="38100" endA="0" endPos="30000" fadeDir="5400012" kx="0" rotWithShape="0" algn="bl" stA="8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07"/>
            <p:cNvSpPr/>
            <p:nvPr/>
          </p:nvSpPr>
          <p:spPr>
            <a:xfrm>
              <a:off x="1985135" y="4329830"/>
              <a:ext cx="834392" cy="62098"/>
            </a:xfrm>
            <a:custGeom>
              <a:rect b="b" l="l" r="r" t="t"/>
              <a:pathLst>
                <a:path extrusionOk="0" h="2771" w="37233">
                  <a:moveTo>
                    <a:pt x="1386" y="1"/>
                  </a:moveTo>
                  <a:cubicBezTo>
                    <a:pt x="615" y="1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1"/>
                    <a:pt x="35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000"/>
                </a:schemeClr>
              </a:outerShdw>
              <a:reflection blurRad="0" dir="5400000" dist="38100" endA="0" endPos="30000" fadeDir="5400012" kx="0" rotWithShape="0" algn="bl" stA="8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07"/>
            <p:cNvSpPr/>
            <p:nvPr/>
          </p:nvSpPr>
          <p:spPr>
            <a:xfrm>
              <a:off x="1985135" y="4460593"/>
              <a:ext cx="834392" cy="62098"/>
            </a:xfrm>
            <a:custGeom>
              <a:rect b="b" l="l" r="r" t="t"/>
              <a:pathLst>
                <a:path extrusionOk="0" h="2771" w="37233">
                  <a:moveTo>
                    <a:pt x="1386" y="1"/>
                  </a:moveTo>
                  <a:cubicBezTo>
                    <a:pt x="615" y="1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1"/>
                    <a:pt x="35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000"/>
                </a:schemeClr>
              </a:outerShdw>
              <a:reflection blurRad="0" dir="5400000" dist="38100" endA="0" endPos="30000" fadeDir="5400012" kx="0" rotWithShape="0" algn="bl" stA="8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3" name="Google Shape;1863;p107"/>
          <p:cNvSpPr/>
          <p:nvPr/>
        </p:nvSpPr>
        <p:spPr>
          <a:xfrm>
            <a:off x="6643332" y="1262782"/>
            <a:ext cx="352169" cy="352785"/>
          </a:xfrm>
          <a:custGeom>
            <a:rect b="b" l="l" r="r" t="t"/>
            <a:pathLst>
              <a:path extrusionOk="0" h="13171" w="13148">
                <a:moveTo>
                  <a:pt x="7784" y="7966"/>
                </a:moveTo>
                <a:cubicBezTo>
                  <a:pt x="7030" y="8651"/>
                  <a:pt x="5866" y="8560"/>
                  <a:pt x="5181" y="7806"/>
                </a:cubicBezTo>
                <a:cubicBezTo>
                  <a:pt x="4519" y="7030"/>
                  <a:pt x="4588" y="5866"/>
                  <a:pt x="5364" y="5182"/>
                </a:cubicBezTo>
                <a:cubicBezTo>
                  <a:pt x="6117" y="4520"/>
                  <a:pt x="7281" y="4588"/>
                  <a:pt x="7966" y="5364"/>
                </a:cubicBezTo>
                <a:cubicBezTo>
                  <a:pt x="8628" y="6140"/>
                  <a:pt x="8560" y="7304"/>
                  <a:pt x="7784" y="7966"/>
                </a:cubicBezTo>
                <a:close/>
                <a:moveTo>
                  <a:pt x="10500" y="10066"/>
                </a:moveTo>
                <a:lnTo>
                  <a:pt x="12189" y="10272"/>
                </a:lnTo>
                <a:lnTo>
                  <a:pt x="12919" y="8788"/>
                </a:lnTo>
                <a:lnTo>
                  <a:pt x="11732" y="7555"/>
                </a:lnTo>
                <a:lnTo>
                  <a:pt x="11824" y="6277"/>
                </a:lnTo>
                <a:lnTo>
                  <a:pt x="13147" y="5204"/>
                </a:lnTo>
                <a:lnTo>
                  <a:pt x="12622" y="3652"/>
                </a:lnTo>
                <a:lnTo>
                  <a:pt x="10911" y="3629"/>
                </a:lnTo>
                <a:lnTo>
                  <a:pt x="10066" y="2671"/>
                </a:lnTo>
                <a:lnTo>
                  <a:pt x="10271" y="959"/>
                </a:lnTo>
                <a:lnTo>
                  <a:pt x="8788" y="228"/>
                </a:lnTo>
                <a:lnTo>
                  <a:pt x="7555" y="1415"/>
                </a:lnTo>
                <a:lnTo>
                  <a:pt x="6277" y="1347"/>
                </a:lnTo>
                <a:lnTo>
                  <a:pt x="5204" y="0"/>
                </a:lnTo>
                <a:lnTo>
                  <a:pt x="3652" y="525"/>
                </a:lnTo>
                <a:lnTo>
                  <a:pt x="3629" y="2237"/>
                </a:lnTo>
                <a:lnTo>
                  <a:pt x="2648" y="3082"/>
                </a:lnTo>
                <a:lnTo>
                  <a:pt x="959" y="2899"/>
                </a:lnTo>
                <a:lnTo>
                  <a:pt x="228" y="4360"/>
                </a:lnTo>
                <a:lnTo>
                  <a:pt x="1415" y="5592"/>
                </a:lnTo>
                <a:lnTo>
                  <a:pt x="1347" y="6871"/>
                </a:lnTo>
                <a:lnTo>
                  <a:pt x="0" y="7943"/>
                </a:lnTo>
                <a:lnTo>
                  <a:pt x="525" y="9495"/>
                </a:lnTo>
                <a:lnTo>
                  <a:pt x="2237" y="9518"/>
                </a:lnTo>
                <a:lnTo>
                  <a:pt x="3081" y="10500"/>
                </a:lnTo>
                <a:lnTo>
                  <a:pt x="2876" y="12212"/>
                </a:lnTo>
                <a:lnTo>
                  <a:pt x="4360" y="12919"/>
                </a:lnTo>
                <a:lnTo>
                  <a:pt x="5592" y="11732"/>
                </a:lnTo>
                <a:lnTo>
                  <a:pt x="6870" y="11824"/>
                </a:lnTo>
                <a:lnTo>
                  <a:pt x="7943" y="13170"/>
                </a:lnTo>
                <a:lnTo>
                  <a:pt x="9495" y="12645"/>
                </a:lnTo>
                <a:lnTo>
                  <a:pt x="9518" y="1091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9000"/>
              </a:schemeClr>
            </a:outerShdw>
            <a:reflection blurRad="0" dir="5400000" dist="38100" endA="0" endPos="30000" fadeDir="5400012" kx="0" rotWithShape="0" algn="bl" stA="1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107"/>
          <p:cNvSpPr/>
          <p:nvPr/>
        </p:nvSpPr>
        <p:spPr>
          <a:xfrm>
            <a:off x="6409766" y="1179025"/>
            <a:ext cx="259868" cy="259841"/>
          </a:xfrm>
          <a:custGeom>
            <a:rect b="b" l="l" r="r" t="t"/>
            <a:pathLst>
              <a:path extrusionOk="0" h="9701" w="9702">
                <a:moveTo>
                  <a:pt x="5319" y="6094"/>
                </a:moveTo>
                <a:cubicBezTo>
                  <a:pt x="4612" y="6346"/>
                  <a:pt x="3858" y="5980"/>
                  <a:pt x="3607" y="5296"/>
                </a:cubicBezTo>
                <a:cubicBezTo>
                  <a:pt x="3356" y="4588"/>
                  <a:pt x="3721" y="3835"/>
                  <a:pt x="4406" y="3584"/>
                </a:cubicBezTo>
                <a:cubicBezTo>
                  <a:pt x="5114" y="3333"/>
                  <a:pt x="5867" y="3698"/>
                  <a:pt x="6118" y="4383"/>
                </a:cubicBezTo>
                <a:cubicBezTo>
                  <a:pt x="6369" y="5090"/>
                  <a:pt x="6004" y="5843"/>
                  <a:pt x="5319" y="6094"/>
                </a:cubicBezTo>
                <a:close/>
                <a:moveTo>
                  <a:pt x="6575" y="8240"/>
                </a:moveTo>
                <a:lnTo>
                  <a:pt x="7670" y="8811"/>
                </a:lnTo>
                <a:lnTo>
                  <a:pt x="8537" y="8035"/>
                </a:lnTo>
                <a:lnTo>
                  <a:pt x="8058" y="6871"/>
                </a:lnTo>
                <a:lnTo>
                  <a:pt x="8469" y="6026"/>
                </a:lnTo>
                <a:lnTo>
                  <a:pt x="9656" y="5684"/>
                </a:lnTo>
                <a:lnTo>
                  <a:pt x="9702" y="4497"/>
                </a:lnTo>
                <a:lnTo>
                  <a:pt x="8560" y="4017"/>
                </a:lnTo>
                <a:lnTo>
                  <a:pt x="8241" y="3127"/>
                </a:lnTo>
                <a:lnTo>
                  <a:pt x="8834" y="2032"/>
                </a:lnTo>
                <a:lnTo>
                  <a:pt x="8035" y="1164"/>
                </a:lnTo>
                <a:lnTo>
                  <a:pt x="6894" y="1644"/>
                </a:lnTo>
                <a:lnTo>
                  <a:pt x="6050" y="1233"/>
                </a:lnTo>
                <a:lnTo>
                  <a:pt x="5684" y="46"/>
                </a:lnTo>
                <a:lnTo>
                  <a:pt x="4497" y="0"/>
                </a:lnTo>
                <a:lnTo>
                  <a:pt x="4041" y="1141"/>
                </a:lnTo>
                <a:lnTo>
                  <a:pt x="3151" y="1461"/>
                </a:lnTo>
                <a:lnTo>
                  <a:pt x="2055" y="867"/>
                </a:lnTo>
                <a:lnTo>
                  <a:pt x="1188" y="1666"/>
                </a:lnTo>
                <a:lnTo>
                  <a:pt x="1644" y="2808"/>
                </a:lnTo>
                <a:lnTo>
                  <a:pt x="1256" y="3652"/>
                </a:lnTo>
                <a:lnTo>
                  <a:pt x="69" y="4017"/>
                </a:lnTo>
                <a:lnTo>
                  <a:pt x="1" y="5204"/>
                </a:lnTo>
                <a:lnTo>
                  <a:pt x="1165" y="5661"/>
                </a:lnTo>
                <a:lnTo>
                  <a:pt x="1462" y="6551"/>
                </a:lnTo>
                <a:lnTo>
                  <a:pt x="891" y="7647"/>
                </a:lnTo>
                <a:lnTo>
                  <a:pt x="1690" y="8537"/>
                </a:lnTo>
                <a:lnTo>
                  <a:pt x="2831" y="8057"/>
                </a:lnTo>
                <a:lnTo>
                  <a:pt x="3676" y="8445"/>
                </a:lnTo>
                <a:lnTo>
                  <a:pt x="4018" y="9632"/>
                </a:lnTo>
                <a:lnTo>
                  <a:pt x="5205" y="9701"/>
                </a:lnTo>
                <a:lnTo>
                  <a:pt x="5684" y="85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9000"/>
              </a:schemeClr>
            </a:outerShdw>
            <a:reflection blurRad="0" dir="5400000" dist="38100" endA="0" endPos="30000" fadeDir="5400012" kx="0" rotWithShape="0" algn="bl" stA="1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5" name="Google Shape;1865;p107"/>
          <p:cNvGrpSpPr/>
          <p:nvPr/>
        </p:nvGrpSpPr>
        <p:grpSpPr>
          <a:xfrm>
            <a:off x="1811389" y="1552434"/>
            <a:ext cx="1074309" cy="356822"/>
            <a:chOff x="1725115" y="1291147"/>
            <a:chExt cx="519090" cy="172403"/>
          </a:xfrm>
        </p:grpSpPr>
        <p:sp>
          <p:nvSpPr>
            <p:cNvPr id="1866" name="Google Shape;1866;p107"/>
            <p:cNvSpPr/>
            <p:nvPr/>
          </p:nvSpPr>
          <p:spPr>
            <a:xfrm>
              <a:off x="1725115" y="1291147"/>
              <a:ext cx="519090" cy="172403"/>
            </a:xfrm>
            <a:custGeom>
              <a:rect b="b" l="l" r="r" t="t"/>
              <a:pathLst>
                <a:path extrusionOk="0" h="9618" w="28959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07"/>
            <p:cNvSpPr/>
            <p:nvPr/>
          </p:nvSpPr>
          <p:spPr>
            <a:xfrm>
              <a:off x="1953865" y="1296811"/>
              <a:ext cx="269951" cy="147971"/>
            </a:xfrm>
            <a:custGeom>
              <a:rect b="b" l="l" r="r" t="t"/>
              <a:pathLst>
                <a:path extrusionOk="0" h="8255" w="1506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07"/>
            <p:cNvSpPr/>
            <p:nvPr/>
          </p:nvSpPr>
          <p:spPr>
            <a:xfrm>
              <a:off x="1773837" y="1396227"/>
              <a:ext cx="83907" cy="48523"/>
            </a:xfrm>
            <a:custGeom>
              <a:rect b="b" l="l" r="r" t="t"/>
              <a:pathLst>
                <a:path extrusionOk="0" h="2707" w="4681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9" name="Google Shape;1869;p107"/>
          <p:cNvGrpSpPr/>
          <p:nvPr/>
        </p:nvGrpSpPr>
        <p:grpSpPr>
          <a:xfrm>
            <a:off x="7442631" y="2616366"/>
            <a:ext cx="606268" cy="384783"/>
            <a:chOff x="1779700" y="2799700"/>
            <a:chExt cx="835425" cy="530150"/>
          </a:xfrm>
        </p:grpSpPr>
        <p:sp>
          <p:nvSpPr>
            <p:cNvPr id="1870" name="Google Shape;1870;p107"/>
            <p:cNvSpPr/>
            <p:nvPr/>
          </p:nvSpPr>
          <p:spPr>
            <a:xfrm>
              <a:off x="1779700" y="2799700"/>
              <a:ext cx="835425" cy="530150"/>
            </a:xfrm>
            <a:custGeom>
              <a:rect b="b" l="l" r="r" t="t"/>
              <a:pathLst>
                <a:path extrusionOk="0" h="21206" w="33417">
                  <a:moveTo>
                    <a:pt x="3835" y="1"/>
                  </a:moveTo>
                  <a:cubicBezTo>
                    <a:pt x="1713" y="1"/>
                    <a:pt x="1" y="1736"/>
                    <a:pt x="1" y="3836"/>
                  </a:cubicBezTo>
                  <a:lnTo>
                    <a:pt x="1" y="17371"/>
                  </a:lnTo>
                  <a:cubicBezTo>
                    <a:pt x="1" y="19494"/>
                    <a:pt x="1713" y="21206"/>
                    <a:pt x="3835" y="21206"/>
                  </a:cubicBezTo>
                  <a:lnTo>
                    <a:pt x="29582" y="21206"/>
                  </a:lnTo>
                  <a:cubicBezTo>
                    <a:pt x="31705" y="21206"/>
                    <a:pt x="33417" y="19494"/>
                    <a:pt x="33417" y="17371"/>
                  </a:cubicBezTo>
                  <a:lnTo>
                    <a:pt x="33417" y="3836"/>
                  </a:lnTo>
                  <a:cubicBezTo>
                    <a:pt x="33417" y="1736"/>
                    <a:pt x="31705" y="1"/>
                    <a:pt x="29582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07"/>
            <p:cNvSpPr/>
            <p:nvPr/>
          </p:nvSpPr>
          <p:spPr>
            <a:xfrm>
              <a:off x="2013650" y="2880750"/>
              <a:ext cx="368100" cy="368075"/>
            </a:xfrm>
            <a:custGeom>
              <a:rect b="b" l="l" r="r" t="t"/>
              <a:pathLst>
                <a:path extrusionOk="0" h="14723" w="14724">
                  <a:moveTo>
                    <a:pt x="7351" y="0"/>
                  </a:moveTo>
                  <a:cubicBezTo>
                    <a:pt x="3288" y="0"/>
                    <a:pt x="1" y="3287"/>
                    <a:pt x="1" y="7373"/>
                  </a:cubicBezTo>
                  <a:cubicBezTo>
                    <a:pt x="1" y="11436"/>
                    <a:pt x="3288" y="14722"/>
                    <a:pt x="7351" y="14722"/>
                  </a:cubicBezTo>
                  <a:cubicBezTo>
                    <a:pt x="11414" y="14722"/>
                    <a:pt x="14723" y="11436"/>
                    <a:pt x="14723" y="7373"/>
                  </a:cubicBezTo>
                  <a:cubicBezTo>
                    <a:pt x="14723" y="3287"/>
                    <a:pt x="11414" y="0"/>
                    <a:pt x="7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07"/>
            <p:cNvSpPr/>
            <p:nvPr/>
          </p:nvSpPr>
          <p:spPr>
            <a:xfrm>
              <a:off x="2116075" y="2970325"/>
              <a:ext cx="163225" cy="188900"/>
            </a:xfrm>
            <a:custGeom>
              <a:rect b="b" l="l" r="r" t="t"/>
              <a:pathLst>
                <a:path extrusionOk="0" h="7556" w="6529">
                  <a:moveTo>
                    <a:pt x="1" y="1"/>
                  </a:moveTo>
                  <a:lnTo>
                    <a:pt x="1" y="7556"/>
                  </a:lnTo>
                  <a:lnTo>
                    <a:pt x="6529" y="37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3" name="Google Shape;1873;p107"/>
          <p:cNvGrpSpPr/>
          <p:nvPr/>
        </p:nvGrpSpPr>
        <p:grpSpPr>
          <a:xfrm>
            <a:off x="7228854" y="2435677"/>
            <a:ext cx="458443" cy="319334"/>
            <a:chOff x="3487600" y="3021125"/>
            <a:chExt cx="631725" cy="439975"/>
          </a:xfrm>
        </p:grpSpPr>
        <p:sp>
          <p:nvSpPr>
            <p:cNvPr id="1874" name="Google Shape;1874;p107"/>
            <p:cNvSpPr/>
            <p:nvPr/>
          </p:nvSpPr>
          <p:spPr>
            <a:xfrm>
              <a:off x="3487600" y="3021125"/>
              <a:ext cx="631725" cy="198025"/>
            </a:xfrm>
            <a:custGeom>
              <a:rect b="b" l="l" r="r" t="t"/>
              <a:pathLst>
                <a:path extrusionOk="0" h="7921" w="25269">
                  <a:moveTo>
                    <a:pt x="3972" y="0"/>
                  </a:moveTo>
                  <a:cubicBezTo>
                    <a:pt x="1781" y="0"/>
                    <a:pt x="1" y="1780"/>
                    <a:pt x="1" y="3949"/>
                  </a:cubicBezTo>
                  <a:cubicBezTo>
                    <a:pt x="1" y="6140"/>
                    <a:pt x="1781" y="7920"/>
                    <a:pt x="3972" y="7920"/>
                  </a:cubicBezTo>
                  <a:lnTo>
                    <a:pt x="21297" y="7920"/>
                  </a:lnTo>
                  <a:cubicBezTo>
                    <a:pt x="23488" y="7920"/>
                    <a:pt x="25268" y="6140"/>
                    <a:pt x="25268" y="3949"/>
                  </a:cubicBezTo>
                  <a:cubicBezTo>
                    <a:pt x="25268" y="1780"/>
                    <a:pt x="23488" y="0"/>
                    <a:pt x="21297" y="0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080140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07"/>
            <p:cNvSpPr/>
            <p:nvPr/>
          </p:nvSpPr>
          <p:spPr>
            <a:xfrm>
              <a:off x="3551525" y="3050800"/>
              <a:ext cx="138100" cy="138675"/>
            </a:xfrm>
            <a:custGeom>
              <a:rect b="b" l="l" r="r" t="t"/>
              <a:pathLst>
                <a:path extrusionOk="0" h="5547" w="5524">
                  <a:moveTo>
                    <a:pt x="2762" y="0"/>
                  </a:moveTo>
                  <a:cubicBezTo>
                    <a:pt x="1233" y="0"/>
                    <a:pt x="0" y="1233"/>
                    <a:pt x="0" y="2762"/>
                  </a:cubicBezTo>
                  <a:cubicBezTo>
                    <a:pt x="0" y="4291"/>
                    <a:pt x="1233" y="5547"/>
                    <a:pt x="2762" y="5547"/>
                  </a:cubicBezTo>
                  <a:cubicBezTo>
                    <a:pt x="4291" y="5547"/>
                    <a:pt x="5524" y="4291"/>
                    <a:pt x="5524" y="2762"/>
                  </a:cubicBezTo>
                  <a:cubicBezTo>
                    <a:pt x="5524" y="1233"/>
                    <a:pt x="4291" y="0"/>
                    <a:pt x="2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07"/>
            <p:cNvSpPr/>
            <p:nvPr/>
          </p:nvSpPr>
          <p:spPr>
            <a:xfrm>
              <a:off x="3487600" y="3263075"/>
              <a:ext cx="631725" cy="198025"/>
            </a:xfrm>
            <a:custGeom>
              <a:rect b="b" l="l" r="r" t="t"/>
              <a:pathLst>
                <a:path extrusionOk="0" h="7921" w="25269">
                  <a:moveTo>
                    <a:pt x="3972" y="0"/>
                  </a:moveTo>
                  <a:cubicBezTo>
                    <a:pt x="1781" y="0"/>
                    <a:pt x="1" y="1780"/>
                    <a:pt x="1" y="3972"/>
                  </a:cubicBezTo>
                  <a:cubicBezTo>
                    <a:pt x="1" y="6163"/>
                    <a:pt x="1781" y="7920"/>
                    <a:pt x="3972" y="7920"/>
                  </a:cubicBezTo>
                  <a:lnTo>
                    <a:pt x="21297" y="7920"/>
                  </a:lnTo>
                  <a:cubicBezTo>
                    <a:pt x="23488" y="7920"/>
                    <a:pt x="25268" y="6163"/>
                    <a:pt x="25268" y="3972"/>
                  </a:cubicBezTo>
                  <a:cubicBezTo>
                    <a:pt x="25268" y="1780"/>
                    <a:pt x="23488" y="0"/>
                    <a:pt x="21297" y="0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080140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07"/>
            <p:cNvSpPr/>
            <p:nvPr/>
          </p:nvSpPr>
          <p:spPr>
            <a:xfrm>
              <a:off x="3916725" y="3293300"/>
              <a:ext cx="138675" cy="138125"/>
            </a:xfrm>
            <a:custGeom>
              <a:rect b="b" l="l" r="r" t="t"/>
              <a:pathLst>
                <a:path extrusionOk="0" h="5525" w="5547">
                  <a:moveTo>
                    <a:pt x="2762" y="1"/>
                  </a:moveTo>
                  <a:cubicBezTo>
                    <a:pt x="1233" y="1"/>
                    <a:pt x="0" y="1233"/>
                    <a:pt x="0" y="2763"/>
                  </a:cubicBezTo>
                  <a:cubicBezTo>
                    <a:pt x="0" y="4292"/>
                    <a:pt x="1233" y="5524"/>
                    <a:pt x="2762" y="5524"/>
                  </a:cubicBezTo>
                  <a:cubicBezTo>
                    <a:pt x="4292" y="5524"/>
                    <a:pt x="5547" y="4292"/>
                    <a:pt x="5547" y="2763"/>
                  </a:cubicBezTo>
                  <a:cubicBezTo>
                    <a:pt x="5547" y="1233"/>
                    <a:pt x="4292" y="1"/>
                    <a:pt x="27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8" name="Google Shape;1878;p107"/>
          <p:cNvGrpSpPr/>
          <p:nvPr/>
        </p:nvGrpSpPr>
        <p:grpSpPr>
          <a:xfrm>
            <a:off x="1274208" y="2783867"/>
            <a:ext cx="472503" cy="472169"/>
            <a:chOff x="3015700" y="2290125"/>
            <a:chExt cx="651100" cy="650550"/>
          </a:xfrm>
        </p:grpSpPr>
        <p:sp>
          <p:nvSpPr>
            <p:cNvPr id="1879" name="Google Shape;1879;p107"/>
            <p:cNvSpPr/>
            <p:nvPr/>
          </p:nvSpPr>
          <p:spPr>
            <a:xfrm>
              <a:off x="3095575" y="2370025"/>
              <a:ext cx="491350" cy="490775"/>
            </a:xfrm>
            <a:custGeom>
              <a:rect b="b" l="l" r="r" t="t"/>
              <a:pathLst>
                <a:path extrusionOk="0" h="19631" w="19654">
                  <a:moveTo>
                    <a:pt x="9838" y="0"/>
                  </a:moveTo>
                  <a:cubicBezTo>
                    <a:pt x="4406" y="0"/>
                    <a:pt x="1" y="4406"/>
                    <a:pt x="1" y="9815"/>
                  </a:cubicBezTo>
                  <a:cubicBezTo>
                    <a:pt x="1" y="15248"/>
                    <a:pt x="4406" y="19630"/>
                    <a:pt x="9838" y="19630"/>
                  </a:cubicBezTo>
                  <a:cubicBezTo>
                    <a:pt x="15248" y="19630"/>
                    <a:pt x="19653" y="15248"/>
                    <a:pt x="19653" y="9815"/>
                  </a:cubicBezTo>
                  <a:cubicBezTo>
                    <a:pt x="19653" y="4406"/>
                    <a:pt x="15248" y="0"/>
                    <a:pt x="9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07"/>
            <p:cNvSpPr/>
            <p:nvPr/>
          </p:nvSpPr>
          <p:spPr>
            <a:xfrm>
              <a:off x="3015700" y="2290125"/>
              <a:ext cx="651100" cy="650550"/>
            </a:xfrm>
            <a:custGeom>
              <a:rect b="b" l="l" r="r" t="t"/>
              <a:pathLst>
                <a:path extrusionOk="0" h="26022" w="26044">
                  <a:moveTo>
                    <a:pt x="13033" y="3607"/>
                  </a:moveTo>
                  <a:cubicBezTo>
                    <a:pt x="18215" y="3607"/>
                    <a:pt x="22438" y="7807"/>
                    <a:pt x="22438" y="13011"/>
                  </a:cubicBezTo>
                  <a:cubicBezTo>
                    <a:pt x="22438" y="18215"/>
                    <a:pt x="18215" y="22438"/>
                    <a:pt x="13033" y="22438"/>
                  </a:cubicBezTo>
                  <a:cubicBezTo>
                    <a:pt x="7829" y="22438"/>
                    <a:pt x="3607" y="18215"/>
                    <a:pt x="3607" y="13011"/>
                  </a:cubicBezTo>
                  <a:cubicBezTo>
                    <a:pt x="3607" y="7807"/>
                    <a:pt x="7829" y="3607"/>
                    <a:pt x="13033" y="3607"/>
                  </a:cubicBezTo>
                  <a:close/>
                  <a:moveTo>
                    <a:pt x="13033" y="1"/>
                  </a:moveTo>
                  <a:cubicBezTo>
                    <a:pt x="5844" y="1"/>
                    <a:pt x="0" y="5821"/>
                    <a:pt x="0" y="13011"/>
                  </a:cubicBezTo>
                  <a:cubicBezTo>
                    <a:pt x="0" y="20201"/>
                    <a:pt x="5844" y="26022"/>
                    <a:pt x="13033" y="26022"/>
                  </a:cubicBezTo>
                  <a:cubicBezTo>
                    <a:pt x="20201" y="26022"/>
                    <a:pt x="26044" y="20201"/>
                    <a:pt x="26044" y="13011"/>
                  </a:cubicBezTo>
                  <a:cubicBezTo>
                    <a:pt x="26044" y="5821"/>
                    <a:pt x="20201" y="1"/>
                    <a:pt x="13033" y="1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350003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07"/>
            <p:cNvSpPr/>
            <p:nvPr/>
          </p:nvSpPr>
          <p:spPr>
            <a:xfrm>
              <a:off x="3233675" y="2508125"/>
              <a:ext cx="215150" cy="214575"/>
            </a:xfrm>
            <a:custGeom>
              <a:rect b="b" l="l" r="r" t="t"/>
              <a:pathLst>
                <a:path extrusionOk="0" h="8583" w="8606">
                  <a:moveTo>
                    <a:pt x="4292" y="3059"/>
                  </a:moveTo>
                  <a:cubicBezTo>
                    <a:pt x="4976" y="3059"/>
                    <a:pt x="5547" y="3629"/>
                    <a:pt x="5547" y="4314"/>
                  </a:cubicBezTo>
                  <a:cubicBezTo>
                    <a:pt x="5547" y="4999"/>
                    <a:pt x="4976" y="5570"/>
                    <a:pt x="4292" y="5570"/>
                  </a:cubicBezTo>
                  <a:cubicBezTo>
                    <a:pt x="3584" y="5570"/>
                    <a:pt x="3036" y="4999"/>
                    <a:pt x="3036" y="4314"/>
                  </a:cubicBezTo>
                  <a:cubicBezTo>
                    <a:pt x="3036" y="3629"/>
                    <a:pt x="3584" y="3059"/>
                    <a:pt x="4292" y="3059"/>
                  </a:cubicBezTo>
                  <a:close/>
                  <a:moveTo>
                    <a:pt x="3789" y="0"/>
                  </a:moveTo>
                  <a:cubicBezTo>
                    <a:pt x="3675" y="0"/>
                    <a:pt x="3561" y="91"/>
                    <a:pt x="3538" y="183"/>
                  </a:cubicBezTo>
                  <a:lnTo>
                    <a:pt x="3287" y="1187"/>
                  </a:lnTo>
                  <a:cubicBezTo>
                    <a:pt x="3128" y="1256"/>
                    <a:pt x="2945" y="1324"/>
                    <a:pt x="2785" y="1415"/>
                  </a:cubicBezTo>
                  <a:lnTo>
                    <a:pt x="1918" y="890"/>
                  </a:lnTo>
                  <a:cubicBezTo>
                    <a:pt x="1880" y="871"/>
                    <a:pt x="1834" y="860"/>
                    <a:pt x="1789" y="860"/>
                  </a:cubicBezTo>
                  <a:cubicBezTo>
                    <a:pt x="1725" y="860"/>
                    <a:pt x="1661" y="883"/>
                    <a:pt x="1621" y="936"/>
                  </a:cubicBezTo>
                  <a:lnTo>
                    <a:pt x="914" y="1644"/>
                  </a:lnTo>
                  <a:cubicBezTo>
                    <a:pt x="822" y="1735"/>
                    <a:pt x="799" y="1849"/>
                    <a:pt x="868" y="1963"/>
                  </a:cubicBezTo>
                  <a:lnTo>
                    <a:pt x="1393" y="2808"/>
                  </a:lnTo>
                  <a:cubicBezTo>
                    <a:pt x="1302" y="2967"/>
                    <a:pt x="1233" y="3150"/>
                    <a:pt x="1165" y="3333"/>
                  </a:cubicBezTo>
                  <a:lnTo>
                    <a:pt x="206" y="3561"/>
                  </a:lnTo>
                  <a:cubicBezTo>
                    <a:pt x="92" y="3584"/>
                    <a:pt x="0" y="3698"/>
                    <a:pt x="0" y="3812"/>
                  </a:cubicBezTo>
                  <a:lnTo>
                    <a:pt x="0" y="4816"/>
                  </a:lnTo>
                  <a:cubicBezTo>
                    <a:pt x="0" y="4930"/>
                    <a:pt x="92" y="5022"/>
                    <a:pt x="206" y="5067"/>
                  </a:cubicBezTo>
                  <a:lnTo>
                    <a:pt x="1165" y="5296"/>
                  </a:lnTo>
                  <a:cubicBezTo>
                    <a:pt x="1233" y="5478"/>
                    <a:pt x="1302" y="5661"/>
                    <a:pt x="1393" y="5821"/>
                  </a:cubicBezTo>
                  <a:lnTo>
                    <a:pt x="868" y="6665"/>
                  </a:lnTo>
                  <a:cubicBezTo>
                    <a:pt x="799" y="6779"/>
                    <a:pt x="822" y="6893"/>
                    <a:pt x="914" y="6985"/>
                  </a:cubicBezTo>
                  <a:lnTo>
                    <a:pt x="1621" y="7692"/>
                  </a:lnTo>
                  <a:cubicBezTo>
                    <a:pt x="1661" y="7746"/>
                    <a:pt x="1725" y="7768"/>
                    <a:pt x="1789" y="7768"/>
                  </a:cubicBezTo>
                  <a:cubicBezTo>
                    <a:pt x="1834" y="7768"/>
                    <a:pt x="1880" y="7757"/>
                    <a:pt x="1918" y="7738"/>
                  </a:cubicBezTo>
                  <a:lnTo>
                    <a:pt x="2785" y="7213"/>
                  </a:lnTo>
                  <a:cubicBezTo>
                    <a:pt x="2945" y="7304"/>
                    <a:pt x="3128" y="7373"/>
                    <a:pt x="3287" y="7418"/>
                  </a:cubicBezTo>
                  <a:lnTo>
                    <a:pt x="3538" y="8400"/>
                  </a:lnTo>
                  <a:cubicBezTo>
                    <a:pt x="3561" y="8514"/>
                    <a:pt x="3675" y="8582"/>
                    <a:pt x="3789" y="8582"/>
                  </a:cubicBezTo>
                  <a:lnTo>
                    <a:pt x="4794" y="8582"/>
                  </a:lnTo>
                  <a:cubicBezTo>
                    <a:pt x="4908" y="8582"/>
                    <a:pt x="4999" y="8514"/>
                    <a:pt x="5045" y="8400"/>
                  </a:cubicBezTo>
                  <a:lnTo>
                    <a:pt x="5273" y="7418"/>
                  </a:lnTo>
                  <a:cubicBezTo>
                    <a:pt x="5456" y="7373"/>
                    <a:pt x="5616" y="7304"/>
                    <a:pt x="5798" y="7213"/>
                  </a:cubicBezTo>
                  <a:lnTo>
                    <a:pt x="6643" y="7738"/>
                  </a:lnTo>
                  <a:cubicBezTo>
                    <a:pt x="6690" y="7757"/>
                    <a:pt x="6737" y="7768"/>
                    <a:pt x="6783" y="7768"/>
                  </a:cubicBezTo>
                  <a:cubicBezTo>
                    <a:pt x="6847" y="7768"/>
                    <a:pt x="6909" y="7746"/>
                    <a:pt x="6962" y="7692"/>
                  </a:cubicBezTo>
                  <a:lnTo>
                    <a:pt x="7670" y="6985"/>
                  </a:lnTo>
                  <a:cubicBezTo>
                    <a:pt x="7738" y="6893"/>
                    <a:pt x="7761" y="6779"/>
                    <a:pt x="7715" y="6665"/>
                  </a:cubicBezTo>
                  <a:lnTo>
                    <a:pt x="7190" y="5821"/>
                  </a:lnTo>
                  <a:cubicBezTo>
                    <a:pt x="7282" y="5661"/>
                    <a:pt x="7350" y="5478"/>
                    <a:pt x="7396" y="5296"/>
                  </a:cubicBezTo>
                  <a:lnTo>
                    <a:pt x="8400" y="5067"/>
                  </a:lnTo>
                  <a:cubicBezTo>
                    <a:pt x="8514" y="5022"/>
                    <a:pt x="8606" y="4930"/>
                    <a:pt x="8606" y="4816"/>
                  </a:cubicBezTo>
                  <a:lnTo>
                    <a:pt x="8606" y="3812"/>
                  </a:lnTo>
                  <a:cubicBezTo>
                    <a:pt x="8606" y="3698"/>
                    <a:pt x="8514" y="3584"/>
                    <a:pt x="8400" y="3561"/>
                  </a:cubicBezTo>
                  <a:lnTo>
                    <a:pt x="7396" y="3333"/>
                  </a:lnTo>
                  <a:cubicBezTo>
                    <a:pt x="7350" y="3150"/>
                    <a:pt x="7282" y="2967"/>
                    <a:pt x="7190" y="2808"/>
                  </a:cubicBezTo>
                  <a:lnTo>
                    <a:pt x="7715" y="1963"/>
                  </a:lnTo>
                  <a:cubicBezTo>
                    <a:pt x="7761" y="1849"/>
                    <a:pt x="7738" y="1735"/>
                    <a:pt x="7670" y="1644"/>
                  </a:cubicBezTo>
                  <a:lnTo>
                    <a:pt x="6962" y="936"/>
                  </a:lnTo>
                  <a:cubicBezTo>
                    <a:pt x="6909" y="883"/>
                    <a:pt x="6847" y="860"/>
                    <a:pt x="6783" y="860"/>
                  </a:cubicBezTo>
                  <a:cubicBezTo>
                    <a:pt x="6737" y="860"/>
                    <a:pt x="6690" y="871"/>
                    <a:pt x="6643" y="890"/>
                  </a:cubicBezTo>
                  <a:lnTo>
                    <a:pt x="5798" y="1415"/>
                  </a:lnTo>
                  <a:cubicBezTo>
                    <a:pt x="5616" y="1324"/>
                    <a:pt x="5456" y="1256"/>
                    <a:pt x="5273" y="1187"/>
                  </a:cubicBezTo>
                  <a:lnTo>
                    <a:pt x="5045" y="183"/>
                  </a:lnTo>
                  <a:cubicBezTo>
                    <a:pt x="4999" y="91"/>
                    <a:pt x="4908" y="0"/>
                    <a:pt x="4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2" name="Google Shape;1882;p107"/>
          <p:cNvGrpSpPr/>
          <p:nvPr/>
        </p:nvGrpSpPr>
        <p:grpSpPr>
          <a:xfrm>
            <a:off x="6375751" y="1347053"/>
            <a:ext cx="472514" cy="472544"/>
            <a:chOff x="1863575" y="1989975"/>
            <a:chExt cx="525600" cy="525575"/>
          </a:xfrm>
        </p:grpSpPr>
        <p:sp>
          <p:nvSpPr>
            <p:cNvPr id="1883" name="Google Shape;1883;p107"/>
            <p:cNvSpPr/>
            <p:nvPr/>
          </p:nvSpPr>
          <p:spPr>
            <a:xfrm>
              <a:off x="1863575" y="1989975"/>
              <a:ext cx="525600" cy="525575"/>
            </a:xfrm>
            <a:custGeom>
              <a:rect b="b" l="l" r="r" t="t"/>
              <a:pathLst>
                <a:path extrusionOk="0" h="21023" w="21024">
                  <a:moveTo>
                    <a:pt x="10523" y="1"/>
                  </a:moveTo>
                  <a:cubicBezTo>
                    <a:pt x="4703" y="1"/>
                    <a:pt x="1" y="4703"/>
                    <a:pt x="1" y="10523"/>
                  </a:cubicBezTo>
                  <a:cubicBezTo>
                    <a:pt x="1" y="16321"/>
                    <a:pt x="4703" y="21023"/>
                    <a:pt x="10523" y="21023"/>
                  </a:cubicBezTo>
                  <a:cubicBezTo>
                    <a:pt x="16321" y="21023"/>
                    <a:pt x="21023" y="16321"/>
                    <a:pt x="21023" y="10523"/>
                  </a:cubicBezTo>
                  <a:cubicBezTo>
                    <a:pt x="21023" y="4703"/>
                    <a:pt x="16321" y="1"/>
                    <a:pt x="10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07"/>
            <p:cNvSpPr/>
            <p:nvPr/>
          </p:nvSpPr>
          <p:spPr>
            <a:xfrm>
              <a:off x="1962875" y="2089275"/>
              <a:ext cx="327000" cy="327000"/>
            </a:xfrm>
            <a:custGeom>
              <a:rect b="b" l="l" r="r" t="t"/>
              <a:pathLst>
                <a:path extrusionOk="0" h="13080" w="13080">
                  <a:moveTo>
                    <a:pt x="6551" y="0"/>
                  </a:moveTo>
                  <a:cubicBezTo>
                    <a:pt x="2922" y="0"/>
                    <a:pt x="1" y="2922"/>
                    <a:pt x="1" y="6551"/>
                  </a:cubicBezTo>
                  <a:cubicBezTo>
                    <a:pt x="1" y="10158"/>
                    <a:pt x="2922" y="13079"/>
                    <a:pt x="6551" y="13079"/>
                  </a:cubicBezTo>
                  <a:cubicBezTo>
                    <a:pt x="10158" y="13079"/>
                    <a:pt x="13079" y="10158"/>
                    <a:pt x="13079" y="6551"/>
                  </a:cubicBezTo>
                  <a:cubicBezTo>
                    <a:pt x="13079" y="2922"/>
                    <a:pt x="10158" y="0"/>
                    <a:pt x="65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07"/>
            <p:cNvSpPr/>
            <p:nvPr/>
          </p:nvSpPr>
          <p:spPr>
            <a:xfrm>
              <a:off x="2103250" y="2330650"/>
              <a:ext cx="46250" cy="20575"/>
            </a:xfrm>
            <a:custGeom>
              <a:rect b="b" l="l" r="r" t="t"/>
              <a:pathLst>
                <a:path extrusionOk="0" h="823" w="1850">
                  <a:moveTo>
                    <a:pt x="1" y="1"/>
                  </a:moveTo>
                  <a:cubicBezTo>
                    <a:pt x="69" y="457"/>
                    <a:pt x="457" y="822"/>
                    <a:pt x="936" y="822"/>
                  </a:cubicBezTo>
                  <a:cubicBezTo>
                    <a:pt x="1393" y="822"/>
                    <a:pt x="1781" y="457"/>
                    <a:pt x="1849" y="1"/>
                  </a:cubicBezTo>
                  <a:lnTo>
                    <a:pt x="1849" y="1"/>
                  </a:lnTo>
                  <a:cubicBezTo>
                    <a:pt x="1461" y="23"/>
                    <a:pt x="1142" y="23"/>
                    <a:pt x="936" y="23"/>
                  </a:cubicBezTo>
                  <a:cubicBezTo>
                    <a:pt x="708" y="23"/>
                    <a:pt x="389" y="2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07"/>
            <p:cNvSpPr/>
            <p:nvPr/>
          </p:nvSpPr>
          <p:spPr>
            <a:xfrm>
              <a:off x="2067300" y="2154325"/>
              <a:ext cx="118150" cy="117000"/>
            </a:xfrm>
            <a:custGeom>
              <a:rect b="b" l="l" r="r" t="t"/>
              <a:pathLst>
                <a:path extrusionOk="0" h="4680" w="4726">
                  <a:moveTo>
                    <a:pt x="2374" y="1"/>
                  </a:moveTo>
                  <a:cubicBezTo>
                    <a:pt x="1279" y="1"/>
                    <a:pt x="389" y="891"/>
                    <a:pt x="389" y="1964"/>
                  </a:cubicBezTo>
                  <a:cubicBezTo>
                    <a:pt x="389" y="2808"/>
                    <a:pt x="252" y="3630"/>
                    <a:pt x="1" y="4406"/>
                  </a:cubicBezTo>
                  <a:cubicBezTo>
                    <a:pt x="594" y="4566"/>
                    <a:pt x="1393" y="4680"/>
                    <a:pt x="2374" y="4680"/>
                  </a:cubicBezTo>
                  <a:cubicBezTo>
                    <a:pt x="3333" y="4680"/>
                    <a:pt x="4132" y="4566"/>
                    <a:pt x="4725" y="4406"/>
                  </a:cubicBezTo>
                  <a:cubicBezTo>
                    <a:pt x="4474" y="3607"/>
                    <a:pt x="4337" y="2785"/>
                    <a:pt x="4337" y="1964"/>
                  </a:cubicBezTo>
                  <a:cubicBezTo>
                    <a:pt x="4337" y="891"/>
                    <a:pt x="3447" y="1"/>
                    <a:pt x="2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07"/>
            <p:cNvSpPr/>
            <p:nvPr/>
          </p:nvSpPr>
          <p:spPr>
            <a:xfrm>
              <a:off x="2052475" y="2277000"/>
              <a:ext cx="147800" cy="41125"/>
            </a:xfrm>
            <a:custGeom>
              <a:rect b="b" l="l" r="r" t="t"/>
              <a:pathLst>
                <a:path extrusionOk="0" h="1645" w="5912">
                  <a:moveTo>
                    <a:pt x="411" y="1"/>
                  </a:moveTo>
                  <a:cubicBezTo>
                    <a:pt x="320" y="252"/>
                    <a:pt x="206" y="503"/>
                    <a:pt x="69" y="754"/>
                  </a:cubicBezTo>
                  <a:cubicBezTo>
                    <a:pt x="23" y="845"/>
                    <a:pt x="0" y="891"/>
                    <a:pt x="0" y="891"/>
                  </a:cubicBezTo>
                  <a:cubicBezTo>
                    <a:pt x="0" y="1302"/>
                    <a:pt x="1324" y="1644"/>
                    <a:pt x="2967" y="1644"/>
                  </a:cubicBezTo>
                  <a:cubicBezTo>
                    <a:pt x="4588" y="1644"/>
                    <a:pt x="5912" y="1302"/>
                    <a:pt x="5912" y="891"/>
                  </a:cubicBezTo>
                  <a:cubicBezTo>
                    <a:pt x="5912" y="891"/>
                    <a:pt x="5889" y="845"/>
                    <a:pt x="5843" y="754"/>
                  </a:cubicBezTo>
                  <a:cubicBezTo>
                    <a:pt x="5706" y="503"/>
                    <a:pt x="5592" y="252"/>
                    <a:pt x="5501" y="1"/>
                  </a:cubicBezTo>
                  <a:cubicBezTo>
                    <a:pt x="4771" y="206"/>
                    <a:pt x="3858" y="298"/>
                    <a:pt x="2967" y="298"/>
                  </a:cubicBezTo>
                  <a:cubicBezTo>
                    <a:pt x="2054" y="298"/>
                    <a:pt x="1141" y="206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8" name="Google Shape;1888;p107"/>
          <p:cNvGrpSpPr/>
          <p:nvPr/>
        </p:nvGrpSpPr>
        <p:grpSpPr>
          <a:xfrm>
            <a:off x="7167853" y="3570022"/>
            <a:ext cx="942039" cy="294615"/>
            <a:chOff x="3132100" y="1876425"/>
            <a:chExt cx="985500" cy="308175"/>
          </a:xfrm>
        </p:grpSpPr>
        <p:sp>
          <p:nvSpPr>
            <p:cNvPr id="1889" name="Google Shape;1889;p107"/>
            <p:cNvSpPr/>
            <p:nvPr/>
          </p:nvSpPr>
          <p:spPr>
            <a:xfrm>
              <a:off x="3132100" y="1876425"/>
              <a:ext cx="985500" cy="308175"/>
            </a:xfrm>
            <a:custGeom>
              <a:rect b="b" l="l" r="r" t="t"/>
              <a:pathLst>
                <a:path extrusionOk="0" h="12327" w="39420">
                  <a:moveTo>
                    <a:pt x="2785" y="1"/>
                  </a:moveTo>
                  <a:cubicBezTo>
                    <a:pt x="1256" y="1"/>
                    <a:pt x="1" y="1256"/>
                    <a:pt x="1" y="2808"/>
                  </a:cubicBezTo>
                  <a:lnTo>
                    <a:pt x="1" y="9542"/>
                  </a:lnTo>
                  <a:cubicBezTo>
                    <a:pt x="1" y="11071"/>
                    <a:pt x="1256" y="12326"/>
                    <a:pt x="2785" y="12326"/>
                  </a:cubicBezTo>
                  <a:lnTo>
                    <a:pt x="36635" y="12326"/>
                  </a:lnTo>
                  <a:cubicBezTo>
                    <a:pt x="38187" y="12326"/>
                    <a:pt x="39420" y="11071"/>
                    <a:pt x="39420" y="9542"/>
                  </a:cubicBezTo>
                  <a:lnTo>
                    <a:pt x="39420" y="2808"/>
                  </a:lnTo>
                  <a:cubicBezTo>
                    <a:pt x="39420" y="1256"/>
                    <a:pt x="38187" y="1"/>
                    <a:pt x="36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07"/>
            <p:cNvSpPr/>
            <p:nvPr/>
          </p:nvSpPr>
          <p:spPr>
            <a:xfrm>
              <a:off x="3339250" y="1947750"/>
              <a:ext cx="571225" cy="53675"/>
            </a:xfrm>
            <a:custGeom>
              <a:rect b="b" l="l" r="r" t="t"/>
              <a:pathLst>
                <a:path extrusionOk="0" h="2147" w="22849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667"/>
                    <a:pt x="480" y="2146"/>
                    <a:pt x="1073" y="2146"/>
                  </a:cubicBezTo>
                  <a:lnTo>
                    <a:pt x="21776" y="2146"/>
                  </a:lnTo>
                  <a:cubicBezTo>
                    <a:pt x="22369" y="2146"/>
                    <a:pt x="22848" y="1667"/>
                    <a:pt x="22848" y="1074"/>
                  </a:cubicBezTo>
                  <a:cubicBezTo>
                    <a:pt x="22848" y="480"/>
                    <a:pt x="22369" y="1"/>
                    <a:pt x="21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07"/>
            <p:cNvSpPr/>
            <p:nvPr/>
          </p:nvSpPr>
          <p:spPr>
            <a:xfrm>
              <a:off x="3476775" y="2063025"/>
              <a:ext cx="296175" cy="53100"/>
            </a:xfrm>
            <a:custGeom>
              <a:rect b="b" l="l" r="r" t="t"/>
              <a:pathLst>
                <a:path extrusionOk="0" h="2124" w="11847">
                  <a:moveTo>
                    <a:pt x="1073" y="0"/>
                  </a:moveTo>
                  <a:cubicBezTo>
                    <a:pt x="479" y="0"/>
                    <a:pt x="0" y="480"/>
                    <a:pt x="0" y="1050"/>
                  </a:cubicBezTo>
                  <a:cubicBezTo>
                    <a:pt x="0" y="1644"/>
                    <a:pt x="479" y="2123"/>
                    <a:pt x="1073" y="2123"/>
                  </a:cubicBezTo>
                  <a:lnTo>
                    <a:pt x="10774" y="2123"/>
                  </a:lnTo>
                  <a:cubicBezTo>
                    <a:pt x="11367" y="2123"/>
                    <a:pt x="11846" y="1644"/>
                    <a:pt x="11846" y="1050"/>
                  </a:cubicBezTo>
                  <a:cubicBezTo>
                    <a:pt x="11846" y="480"/>
                    <a:pt x="11367" y="0"/>
                    <a:pt x="107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08"/>
          <p:cNvSpPr txBox="1"/>
          <p:nvPr>
            <p:ph type="title"/>
          </p:nvPr>
        </p:nvSpPr>
        <p:spPr>
          <a:xfrm>
            <a:off x="1506750" y="1297075"/>
            <a:ext cx="6130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this project, we get to know more about microservices architecture and we get the chance to use multiple technologies for different parts of our application as backend, frontend and database.</a:t>
            </a:r>
            <a:endParaRPr sz="2000"/>
          </a:p>
        </p:txBody>
      </p:sp>
      <p:grpSp>
        <p:nvGrpSpPr>
          <p:cNvPr id="1897" name="Google Shape;1897;p108"/>
          <p:cNvGrpSpPr/>
          <p:nvPr/>
        </p:nvGrpSpPr>
        <p:grpSpPr>
          <a:xfrm>
            <a:off x="459624" y="1652622"/>
            <a:ext cx="1074309" cy="356822"/>
            <a:chOff x="1725115" y="1291147"/>
            <a:chExt cx="519090" cy="172403"/>
          </a:xfrm>
        </p:grpSpPr>
        <p:sp>
          <p:nvSpPr>
            <p:cNvPr id="1898" name="Google Shape;1898;p108"/>
            <p:cNvSpPr/>
            <p:nvPr/>
          </p:nvSpPr>
          <p:spPr>
            <a:xfrm>
              <a:off x="1725115" y="1291147"/>
              <a:ext cx="519090" cy="172403"/>
            </a:xfrm>
            <a:custGeom>
              <a:rect b="b" l="l" r="r" t="t"/>
              <a:pathLst>
                <a:path extrusionOk="0" h="9618" w="28959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08"/>
            <p:cNvSpPr/>
            <p:nvPr/>
          </p:nvSpPr>
          <p:spPr>
            <a:xfrm>
              <a:off x="1953865" y="1296811"/>
              <a:ext cx="269951" cy="147971"/>
            </a:xfrm>
            <a:custGeom>
              <a:rect b="b" l="l" r="r" t="t"/>
              <a:pathLst>
                <a:path extrusionOk="0" h="8255" w="1506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08"/>
            <p:cNvSpPr/>
            <p:nvPr/>
          </p:nvSpPr>
          <p:spPr>
            <a:xfrm>
              <a:off x="1773837" y="1396227"/>
              <a:ext cx="83907" cy="48523"/>
            </a:xfrm>
            <a:custGeom>
              <a:rect b="b" l="l" r="r" t="t"/>
              <a:pathLst>
                <a:path extrusionOk="0" h="2707" w="4681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1" name="Google Shape;1901;p108"/>
          <p:cNvGrpSpPr/>
          <p:nvPr/>
        </p:nvGrpSpPr>
        <p:grpSpPr>
          <a:xfrm>
            <a:off x="7360408" y="3015703"/>
            <a:ext cx="761142" cy="252794"/>
            <a:chOff x="1725115" y="1291147"/>
            <a:chExt cx="519090" cy="172403"/>
          </a:xfrm>
        </p:grpSpPr>
        <p:sp>
          <p:nvSpPr>
            <p:cNvPr id="1902" name="Google Shape;1902;p108"/>
            <p:cNvSpPr/>
            <p:nvPr/>
          </p:nvSpPr>
          <p:spPr>
            <a:xfrm>
              <a:off x="1725115" y="1291147"/>
              <a:ext cx="519090" cy="172403"/>
            </a:xfrm>
            <a:custGeom>
              <a:rect b="b" l="l" r="r" t="t"/>
              <a:pathLst>
                <a:path extrusionOk="0" h="9618" w="28959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08"/>
            <p:cNvSpPr/>
            <p:nvPr/>
          </p:nvSpPr>
          <p:spPr>
            <a:xfrm>
              <a:off x="1953865" y="1296811"/>
              <a:ext cx="269951" cy="147971"/>
            </a:xfrm>
            <a:custGeom>
              <a:rect b="b" l="l" r="r" t="t"/>
              <a:pathLst>
                <a:path extrusionOk="0" h="8255" w="1506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08"/>
            <p:cNvSpPr/>
            <p:nvPr/>
          </p:nvSpPr>
          <p:spPr>
            <a:xfrm>
              <a:off x="1773837" y="1396227"/>
              <a:ext cx="83907" cy="48523"/>
            </a:xfrm>
            <a:custGeom>
              <a:rect b="b" l="l" r="r" t="t"/>
              <a:pathLst>
                <a:path extrusionOk="0" h="2707" w="4681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5" name="Google Shape;1905;p108"/>
          <p:cNvGrpSpPr/>
          <p:nvPr/>
        </p:nvGrpSpPr>
        <p:grpSpPr>
          <a:xfrm>
            <a:off x="7252065" y="575147"/>
            <a:ext cx="620134" cy="233914"/>
            <a:chOff x="6872640" y="3300197"/>
            <a:chExt cx="620134" cy="233914"/>
          </a:xfrm>
        </p:grpSpPr>
        <p:sp>
          <p:nvSpPr>
            <p:cNvPr id="1906" name="Google Shape;1906;p10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0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8" name="Google Shape;1908;p108"/>
          <p:cNvGrpSpPr/>
          <p:nvPr/>
        </p:nvGrpSpPr>
        <p:grpSpPr>
          <a:xfrm rot="1719536">
            <a:off x="2327205" y="4026362"/>
            <a:ext cx="575168" cy="188877"/>
            <a:chOff x="6872640" y="3345236"/>
            <a:chExt cx="575161" cy="188875"/>
          </a:xfrm>
        </p:grpSpPr>
        <p:sp>
          <p:nvSpPr>
            <p:cNvPr id="1909" name="Google Shape;1909;p108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0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1" name="Google Shape;1911;p108"/>
          <p:cNvGrpSpPr/>
          <p:nvPr/>
        </p:nvGrpSpPr>
        <p:grpSpPr>
          <a:xfrm>
            <a:off x="1161595" y="2977127"/>
            <a:ext cx="924185" cy="1323604"/>
            <a:chOff x="5116556" y="2401406"/>
            <a:chExt cx="693937" cy="993846"/>
          </a:xfrm>
        </p:grpSpPr>
        <p:sp>
          <p:nvSpPr>
            <p:cNvPr id="1912" name="Google Shape;1912;p108"/>
            <p:cNvSpPr/>
            <p:nvPr/>
          </p:nvSpPr>
          <p:spPr>
            <a:xfrm>
              <a:off x="5116556" y="2401406"/>
              <a:ext cx="693937" cy="993846"/>
            </a:xfrm>
            <a:custGeom>
              <a:rect b="b" l="l" r="r" t="t"/>
              <a:pathLst>
                <a:path extrusionOk="0" h="85437" w="59655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08"/>
            <p:cNvSpPr/>
            <p:nvPr/>
          </p:nvSpPr>
          <p:spPr>
            <a:xfrm>
              <a:off x="5208650" y="2996199"/>
              <a:ext cx="509992" cy="35712"/>
            </a:xfrm>
            <a:custGeom>
              <a:rect b="b" l="l" r="r" t="t"/>
              <a:pathLst>
                <a:path extrusionOk="0" h="3070" w="43842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2340000" dist="19050">
                <a:schemeClr val="dk1">
                  <a:alpha val="18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08"/>
            <p:cNvSpPr/>
            <p:nvPr/>
          </p:nvSpPr>
          <p:spPr>
            <a:xfrm>
              <a:off x="5208650" y="3268818"/>
              <a:ext cx="242386" cy="35933"/>
            </a:xfrm>
            <a:custGeom>
              <a:rect b="b" l="l" r="r" t="t"/>
              <a:pathLst>
                <a:path extrusionOk="0" h="3089" w="20837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2340000" dist="19050">
                <a:schemeClr val="dk1">
                  <a:alpha val="18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08"/>
            <p:cNvSpPr/>
            <p:nvPr/>
          </p:nvSpPr>
          <p:spPr>
            <a:xfrm>
              <a:off x="5208650" y="3086932"/>
              <a:ext cx="509992" cy="35933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2340000" dist="19050">
                <a:schemeClr val="dk1">
                  <a:alpha val="18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08"/>
            <p:cNvSpPr/>
            <p:nvPr/>
          </p:nvSpPr>
          <p:spPr>
            <a:xfrm>
              <a:off x="5208650" y="3177875"/>
              <a:ext cx="509992" cy="35933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2340000" dist="19050">
                <a:schemeClr val="dk1">
                  <a:alpha val="18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08"/>
            <p:cNvSpPr/>
            <p:nvPr/>
          </p:nvSpPr>
          <p:spPr>
            <a:xfrm>
              <a:off x="5147719" y="2426206"/>
              <a:ext cx="33664" cy="33653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08"/>
            <p:cNvSpPr/>
            <p:nvPr/>
          </p:nvSpPr>
          <p:spPr>
            <a:xfrm>
              <a:off x="5214781" y="2426206"/>
              <a:ext cx="33664" cy="33653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08"/>
            <p:cNvSpPr/>
            <p:nvPr/>
          </p:nvSpPr>
          <p:spPr>
            <a:xfrm>
              <a:off x="5281865" y="2426206"/>
              <a:ext cx="33664" cy="33653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08"/>
            <p:cNvSpPr/>
            <p:nvPr/>
          </p:nvSpPr>
          <p:spPr>
            <a:xfrm>
              <a:off x="5147719" y="2486904"/>
              <a:ext cx="631633" cy="435881"/>
            </a:xfrm>
            <a:custGeom>
              <a:rect b="b" l="l" r="r" t="t"/>
              <a:pathLst>
                <a:path extrusionOk="0" h="37471" w="54299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08"/>
            <p:cNvSpPr/>
            <p:nvPr/>
          </p:nvSpPr>
          <p:spPr>
            <a:xfrm>
              <a:off x="5147940" y="2539425"/>
              <a:ext cx="631412" cy="383361"/>
            </a:xfrm>
            <a:custGeom>
              <a:rect b="b" l="l" r="r" t="t"/>
              <a:pathLst>
                <a:path extrusionOk="0" h="32956" w="5428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08"/>
            <p:cNvSpPr/>
            <p:nvPr/>
          </p:nvSpPr>
          <p:spPr>
            <a:xfrm>
              <a:off x="5494903" y="2571717"/>
              <a:ext cx="132785" cy="132797"/>
            </a:xfrm>
            <a:custGeom>
              <a:rect b="b" l="l" r="r" t="t"/>
              <a:pathLst>
                <a:path extrusionOk="0" h="11416" w="11415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3" name="Google Shape;1923;p108"/>
          <p:cNvGrpSpPr/>
          <p:nvPr/>
        </p:nvGrpSpPr>
        <p:grpSpPr>
          <a:xfrm>
            <a:off x="801762" y="3909841"/>
            <a:ext cx="994974" cy="421912"/>
            <a:chOff x="3011608" y="3219926"/>
            <a:chExt cx="566840" cy="240351"/>
          </a:xfrm>
        </p:grpSpPr>
        <p:sp>
          <p:nvSpPr>
            <p:cNvPr id="1924" name="Google Shape;1924;p108"/>
            <p:cNvSpPr/>
            <p:nvPr/>
          </p:nvSpPr>
          <p:spPr>
            <a:xfrm>
              <a:off x="3386082" y="3235619"/>
              <a:ext cx="60710" cy="60710"/>
            </a:xfrm>
            <a:custGeom>
              <a:rect b="b" l="l" r="r" t="t"/>
              <a:pathLst>
                <a:path extrusionOk="0" h="5219" w="5219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08"/>
            <p:cNvSpPr/>
            <p:nvPr/>
          </p:nvSpPr>
          <p:spPr>
            <a:xfrm>
              <a:off x="3011608" y="3291106"/>
              <a:ext cx="566840" cy="169171"/>
            </a:xfrm>
            <a:custGeom>
              <a:rect b="b" l="l" r="r" t="t"/>
              <a:pathLst>
                <a:path extrusionOk="0" h="14543" w="48729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08"/>
            <p:cNvSpPr/>
            <p:nvPr/>
          </p:nvSpPr>
          <p:spPr>
            <a:xfrm>
              <a:off x="3011608" y="3219926"/>
              <a:ext cx="566840" cy="71191"/>
            </a:xfrm>
            <a:custGeom>
              <a:rect b="b" l="l" r="r" t="t"/>
              <a:pathLst>
                <a:path extrusionOk="0" h="6120" w="48729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08"/>
            <p:cNvSpPr/>
            <p:nvPr/>
          </p:nvSpPr>
          <p:spPr>
            <a:xfrm>
              <a:off x="3055044" y="3242901"/>
              <a:ext cx="22509" cy="22509"/>
            </a:xfrm>
            <a:custGeom>
              <a:rect b="b" l="l" r="r" t="t"/>
              <a:pathLst>
                <a:path extrusionOk="0" h="1935" w="1935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08"/>
            <p:cNvSpPr/>
            <p:nvPr/>
          </p:nvSpPr>
          <p:spPr>
            <a:xfrm>
              <a:off x="3104145" y="3242901"/>
              <a:ext cx="22521" cy="22509"/>
            </a:xfrm>
            <a:custGeom>
              <a:rect b="b" l="l" r="r" t="t"/>
              <a:pathLst>
                <a:path extrusionOk="0" h="1935" w="1936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08"/>
            <p:cNvSpPr/>
            <p:nvPr/>
          </p:nvSpPr>
          <p:spPr>
            <a:xfrm>
              <a:off x="3153257" y="3242901"/>
              <a:ext cx="22521" cy="22509"/>
            </a:xfrm>
            <a:custGeom>
              <a:rect b="b" l="l" r="r" t="t"/>
              <a:pathLst>
                <a:path extrusionOk="0" h="1935" w="1936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08"/>
            <p:cNvSpPr/>
            <p:nvPr/>
          </p:nvSpPr>
          <p:spPr>
            <a:xfrm>
              <a:off x="3072318" y="3331575"/>
              <a:ext cx="86872" cy="86627"/>
            </a:xfrm>
            <a:custGeom>
              <a:rect b="b" l="l" r="r" t="t"/>
              <a:pathLst>
                <a:path extrusionOk="0" h="7447" w="7468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08"/>
            <p:cNvSpPr/>
            <p:nvPr/>
          </p:nvSpPr>
          <p:spPr>
            <a:xfrm>
              <a:off x="3197135" y="3342940"/>
              <a:ext cx="304923" cy="20020"/>
            </a:xfrm>
            <a:custGeom>
              <a:rect b="b" l="l" r="r" t="t"/>
              <a:pathLst>
                <a:path extrusionOk="0" h="1721" w="26213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08"/>
            <p:cNvSpPr/>
            <p:nvPr/>
          </p:nvSpPr>
          <p:spPr>
            <a:xfrm>
              <a:off x="3197135" y="3392960"/>
              <a:ext cx="169858" cy="20020"/>
            </a:xfrm>
            <a:custGeom>
              <a:rect b="b" l="l" r="r" t="t"/>
              <a:pathLst>
                <a:path extrusionOk="0" h="1721" w="14602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08"/>
            <p:cNvSpPr/>
            <p:nvPr/>
          </p:nvSpPr>
          <p:spPr>
            <a:xfrm>
              <a:off x="3387454" y="3392960"/>
              <a:ext cx="48659" cy="20020"/>
            </a:xfrm>
            <a:custGeom>
              <a:rect b="b" l="l" r="r" t="t"/>
              <a:pathLst>
                <a:path extrusionOk="0" h="1721" w="4183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4" name="Google Shape;1934;p108"/>
          <p:cNvGrpSpPr/>
          <p:nvPr/>
        </p:nvGrpSpPr>
        <p:grpSpPr>
          <a:xfrm>
            <a:off x="844075" y="1297075"/>
            <a:ext cx="1889100" cy="146100"/>
            <a:chOff x="2432300" y="1490925"/>
            <a:chExt cx="1889100" cy="146100"/>
          </a:xfrm>
        </p:grpSpPr>
        <p:sp>
          <p:nvSpPr>
            <p:cNvPr id="1935" name="Google Shape;1935;p108"/>
            <p:cNvSpPr/>
            <p:nvPr/>
          </p:nvSpPr>
          <p:spPr>
            <a:xfrm>
              <a:off x="2432300" y="1490925"/>
              <a:ext cx="18891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6" name="Google Shape;1936;p108"/>
            <p:cNvGrpSpPr/>
            <p:nvPr/>
          </p:nvGrpSpPr>
          <p:grpSpPr>
            <a:xfrm flipH="1" rot="10800000">
              <a:off x="2497649" y="1516972"/>
              <a:ext cx="429322" cy="93999"/>
              <a:chOff x="5795037" y="809024"/>
              <a:chExt cx="431653" cy="94500"/>
            </a:xfrm>
          </p:grpSpPr>
          <p:sp>
            <p:nvSpPr>
              <p:cNvPr id="1937" name="Google Shape;1937;p10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10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10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40" name="Google Shape;1940;p10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108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108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108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109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949" name="Google Shape;1949;p109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400"/>
              <a:t>Do you have any questions?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grpSp>
        <p:nvGrpSpPr>
          <p:cNvPr id="1950" name="Google Shape;1950;p109"/>
          <p:cNvGrpSpPr/>
          <p:nvPr/>
        </p:nvGrpSpPr>
        <p:grpSpPr>
          <a:xfrm>
            <a:off x="4676874" y="1329001"/>
            <a:ext cx="3628999" cy="2848200"/>
            <a:chOff x="4331274" y="1329001"/>
            <a:chExt cx="3628999" cy="2848200"/>
          </a:xfrm>
        </p:grpSpPr>
        <p:grpSp>
          <p:nvGrpSpPr>
            <p:cNvPr id="1951" name="Google Shape;1951;p109"/>
            <p:cNvGrpSpPr/>
            <p:nvPr/>
          </p:nvGrpSpPr>
          <p:grpSpPr>
            <a:xfrm flipH="1" rot="5400000">
              <a:off x="5234996" y="2541645"/>
              <a:ext cx="801000" cy="801000"/>
              <a:chOff x="5372267" y="434783"/>
              <a:chExt cx="801000" cy="801000"/>
            </a:xfrm>
          </p:grpSpPr>
          <p:sp>
            <p:nvSpPr>
              <p:cNvPr id="1952" name="Google Shape;1952;p109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109"/>
              <p:cNvSpPr/>
              <p:nvPr/>
            </p:nvSpPr>
            <p:spPr>
              <a:xfrm flipH="1" rot="10800000"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4" name="Google Shape;1954;p109"/>
            <p:cNvSpPr/>
            <p:nvPr/>
          </p:nvSpPr>
          <p:spPr>
            <a:xfrm flipH="1" rot="-430288">
              <a:off x="5768217" y="2126655"/>
              <a:ext cx="542144" cy="1716950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5" name="Google Shape;1955;p109"/>
            <p:cNvGrpSpPr/>
            <p:nvPr/>
          </p:nvGrpSpPr>
          <p:grpSpPr>
            <a:xfrm flipH="1">
              <a:off x="5061739" y="1452317"/>
              <a:ext cx="627083" cy="436814"/>
              <a:chOff x="5779976" y="1418876"/>
              <a:chExt cx="421200" cy="293400"/>
            </a:xfrm>
          </p:grpSpPr>
          <p:sp>
            <p:nvSpPr>
              <p:cNvPr id="1956" name="Google Shape;1956;p109"/>
              <p:cNvSpPr/>
              <p:nvPr/>
            </p:nvSpPr>
            <p:spPr>
              <a:xfrm>
                <a:off x="5779976" y="1418876"/>
                <a:ext cx="421200" cy="293400"/>
              </a:xfrm>
              <a:prstGeom prst="wedgeRoundRectCallout">
                <a:avLst>
                  <a:gd fmla="val -17374" name="adj1"/>
                  <a:gd fmla="val 73101" name="adj2"/>
                  <a:gd fmla="val 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109"/>
              <p:cNvSpPr/>
              <p:nvPr/>
            </p:nvSpPr>
            <p:spPr>
              <a:xfrm>
                <a:off x="5908478" y="1501513"/>
                <a:ext cx="157557" cy="139114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800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958" name="Google Shape;1958;p109"/>
            <p:cNvSpPr/>
            <p:nvPr/>
          </p:nvSpPr>
          <p:spPr>
            <a:xfrm>
              <a:off x="6282673" y="1329001"/>
              <a:ext cx="1677600" cy="2848200"/>
            </a:xfrm>
            <a:prstGeom prst="roundRect">
              <a:avLst>
                <a:gd fmla="val 10049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600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09"/>
            <p:cNvSpPr/>
            <p:nvPr/>
          </p:nvSpPr>
          <p:spPr>
            <a:xfrm>
              <a:off x="6331650" y="1860175"/>
              <a:ext cx="1577700" cy="2260500"/>
            </a:xfrm>
            <a:prstGeom prst="roundRect">
              <a:avLst>
                <a:gd fmla="val 342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600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09"/>
            <p:cNvSpPr/>
            <p:nvPr/>
          </p:nvSpPr>
          <p:spPr>
            <a:xfrm>
              <a:off x="6474026" y="1445487"/>
              <a:ext cx="71135" cy="7113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09"/>
            <p:cNvSpPr/>
            <p:nvPr/>
          </p:nvSpPr>
          <p:spPr>
            <a:xfrm>
              <a:off x="6615915" y="1445487"/>
              <a:ext cx="71174" cy="7113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09"/>
            <p:cNvSpPr/>
            <p:nvPr/>
          </p:nvSpPr>
          <p:spPr>
            <a:xfrm>
              <a:off x="6757823" y="1445487"/>
              <a:ext cx="71155" cy="7113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09"/>
            <p:cNvSpPr/>
            <p:nvPr/>
          </p:nvSpPr>
          <p:spPr>
            <a:xfrm>
              <a:off x="6432549" y="1666144"/>
              <a:ext cx="721670" cy="44511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09"/>
            <p:cNvSpPr/>
            <p:nvPr/>
          </p:nvSpPr>
          <p:spPr>
            <a:xfrm>
              <a:off x="6068484" y="2157656"/>
              <a:ext cx="1677629" cy="1677220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09"/>
            <p:cNvSpPr/>
            <p:nvPr/>
          </p:nvSpPr>
          <p:spPr>
            <a:xfrm>
              <a:off x="6098536" y="3037212"/>
              <a:ext cx="1617509" cy="768049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09"/>
            <p:cNvSpPr/>
            <p:nvPr/>
          </p:nvSpPr>
          <p:spPr>
            <a:xfrm>
              <a:off x="6098536" y="2187318"/>
              <a:ext cx="1616750" cy="849869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09"/>
            <p:cNvSpPr/>
            <p:nvPr/>
          </p:nvSpPr>
          <p:spPr>
            <a:xfrm>
              <a:off x="6818296" y="2384386"/>
              <a:ext cx="323000" cy="448903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09"/>
            <p:cNvSpPr/>
            <p:nvPr/>
          </p:nvSpPr>
          <p:spPr>
            <a:xfrm>
              <a:off x="6673371" y="2579936"/>
              <a:ext cx="122516" cy="289874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09"/>
            <p:cNvSpPr/>
            <p:nvPr/>
          </p:nvSpPr>
          <p:spPr>
            <a:xfrm>
              <a:off x="6432938" y="3180249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09"/>
            <p:cNvSpPr/>
            <p:nvPr/>
          </p:nvSpPr>
          <p:spPr>
            <a:xfrm>
              <a:off x="6432938" y="3370466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1" name="Google Shape;1971;p109"/>
            <p:cNvGrpSpPr/>
            <p:nvPr/>
          </p:nvGrpSpPr>
          <p:grpSpPr>
            <a:xfrm>
              <a:off x="6647232" y="3130557"/>
              <a:ext cx="948437" cy="402155"/>
              <a:chOff x="5806369" y="3534407"/>
              <a:chExt cx="948437" cy="402155"/>
            </a:xfrm>
          </p:grpSpPr>
          <p:sp>
            <p:nvSpPr>
              <p:cNvPr id="1972" name="Google Shape;1972;p109"/>
              <p:cNvSpPr/>
              <p:nvPr/>
            </p:nvSpPr>
            <p:spPr>
              <a:xfrm>
                <a:off x="6432938" y="3560663"/>
                <a:ext cx="101580" cy="101580"/>
              </a:xfrm>
              <a:custGeom>
                <a:rect b="b" l="l" r="r" t="t"/>
                <a:pathLst>
                  <a:path extrusionOk="0" h="5219" w="5219">
                    <a:moveTo>
                      <a:pt x="2600" y="1"/>
                    </a:moveTo>
                    <a:cubicBezTo>
                      <a:pt x="1173" y="1"/>
                      <a:pt x="1" y="1153"/>
                      <a:pt x="1" y="2600"/>
                    </a:cubicBezTo>
                    <a:cubicBezTo>
                      <a:pt x="1" y="4046"/>
                      <a:pt x="1173" y="5219"/>
                      <a:pt x="2600" y="5219"/>
                    </a:cubicBezTo>
                    <a:cubicBezTo>
                      <a:pt x="4046" y="5219"/>
                      <a:pt x="5219" y="4046"/>
                      <a:pt x="5219" y="2600"/>
                    </a:cubicBezTo>
                    <a:cubicBezTo>
                      <a:pt x="5219" y="1153"/>
                      <a:pt x="4046" y="1"/>
                      <a:pt x="2600" y="1"/>
                    </a:cubicBezTo>
                    <a:close/>
                  </a:path>
                </a:pathLst>
              </a:custGeom>
              <a:solidFill>
                <a:srgbClr val="C7A2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109"/>
              <p:cNvSpPr/>
              <p:nvPr/>
            </p:nvSpPr>
            <p:spPr>
              <a:xfrm>
                <a:off x="5806369" y="3653504"/>
                <a:ext cx="948437" cy="283058"/>
              </a:xfrm>
              <a:custGeom>
                <a:rect b="b" l="l" r="r" t="t"/>
                <a:pathLst>
                  <a:path extrusionOk="0" h="14543" w="48729">
                    <a:moveTo>
                      <a:pt x="0" y="0"/>
                    </a:moveTo>
                    <a:lnTo>
                      <a:pt x="0" y="11688"/>
                    </a:lnTo>
                    <a:cubicBezTo>
                      <a:pt x="0" y="13271"/>
                      <a:pt x="1271" y="14542"/>
                      <a:pt x="2854" y="14542"/>
                    </a:cubicBezTo>
                    <a:lnTo>
                      <a:pt x="45875" y="14542"/>
                    </a:lnTo>
                    <a:cubicBezTo>
                      <a:pt x="47438" y="14542"/>
                      <a:pt x="48728" y="13271"/>
                      <a:pt x="48728" y="11688"/>
                    </a:cubicBezTo>
                    <a:lnTo>
                      <a:pt x="487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109"/>
              <p:cNvSpPr/>
              <p:nvPr/>
            </p:nvSpPr>
            <p:spPr>
              <a:xfrm>
                <a:off x="5806369" y="3534407"/>
                <a:ext cx="948437" cy="119117"/>
              </a:xfrm>
              <a:custGeom>
                <a:rect b="b" l="l" r="r" t="t"/>
                <a:pathLst>
                  <a:path extrusionOk="0" h="6120" w="48729">
                    <a:moveTo>
                      <a:pt x="2854" y="1"/>
                    </a:moveTo>
                    <a:cubicBezTo>
                      <a:pt x="1271" y="1"/>
                      <a:pt x="0" y="1291"/>
                      <a:pt x="0" y="2854"/>
                    </a:cubicBezTo>
                    <a:lnTo>
                      <a:pt x="0" y="6119"/>
                    </a:lnTo>
                    <a:lnTo>
                      <a:pt x="48728" y="6119"/>
                    </a:lnTo>
                    <a:lnTo>
                      <a:pt x="48728" y="2854"/>
                    </a:lnTo>
                    <a:cubicBezTo>
                      <a:pt x="48728" y="1291"/>
                      <a:pt x="47438" y="1"/>
                      <a:pt x="45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109"/>
              <p:cNvSpPr/>
              <p:nvPr/>
            </p:nvSpPr>
            <p:spPr>
              <a:xfrm>
                <a:off x="5961201" y="3572847"/>
                <a:ext cx="37681" cy="37662"/>
              </a:xfrm>
              <a:custGeom>
                <a:rect b="b" l="l" r="r" t="t"/>
                <a:pathLst>
                  <a:path extrusionOk="0" h="1935" w="1936">
                    <a:moveTo>
                      <a:pt x="97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7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109"/>
              <p:cNvSpPr/>
              <p:nvPr/>
            </p:nvSpPr>
            <p:spPr>
              <a:xfrm>
                <a:off x="6043376" y="3572847"/>
                <a:ext cx="37681" cy="37662"/>
              </a:xfrm>
              <a:custGeom>
                <a:rect b="b" l="l" r="r" t="t"/>
                <a:pathLst>
                  <a:path extrusionOk="0" h="1935" w="1936">
                    <a:moveTo>
                      <a:pt x="95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5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109"/>
              <p:cNvSpPr/>
              <p:nvPr/>
            </p:nvSpPr>
            <p:spPr>
              <a:xfrm>
                <a:off x="5907949" y="3721217"/>
                <a:ext cx="145353" cy="144945"/>
              </a:xfrm>
              <a:custGeom>
                <a:rect b="b" l="l" r="r" t="t"/>
                <a:pathLst>
                  <a:path extrusionOk="0" h="7447" w="7468">
                    <a:moveTo>
                      <a:pt x="3733" y="0"/>
                    </a:moveTo>
                    <a:cubicBezTo>
                      <a:pt x="1681" y="0"/>
                      <a:pt x="1" y="1661"/>
                      <a:pt x="1" y="3714"/>
                    </a:cubicBezTo>
                    <a:cubicBezTo>
                      <a:pt x="1" y="5786"/>
                      <a:pt x="1681" y="7446"/>
                      <a:pt x="3733" y="7446"/>
                    </a:cubicBezTo>
                    <a:cubicBezTo>
                      <a:pt x="5805" y="7446"/>
                      <a:pt x="7467" y="5786"/>
                      <a:pt x="7467" y="3714"/>
                    </a:cubicBezTo>
                    <a:cubicBezTo>
                      <a:pt x="7467" y="1661"/>
                      <a:pt x="5805" y="0"/>
                      <a:pt x="3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109"/>
              <p:cNvSpPr/>
              <p:nvPr/>
            </p:nvSpPr>
            <p:spPr>
              <a:xfrm>
                <a:off x="6116793" y="3740233"/>
                <a:ext cx="510197" cy="33497"/>
              </a:xfrm>
              <a:custGeom>
                <a:rect b="b" l="l" r="r" t="t"/>
                <a:pathLst>
                  <a:path extrusionOk="0" h="1721" w="26213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8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25410" y="1721"/>
                    </a:lnTo>
                    <a:cubicBezTo>
                      <a:pt x="25840" y="1721"/>
                      <a:pt x="26212" y="1369"/>
                      <a:pt x="26212" y="918"/>
                    </a:cubicBezTo>
                    <a:lnTo>
                      <a:pt x="26212" y="801"/>
                    </a:lnTo>
                    <a:cubicBezTo>
                      <a:pt x="26212" y="352"/>
                      <a:pt x="25840" y="1"/>
                      <a:pt x="25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109"/>
              <p:cNvSpPr/>
              <p:nvPr/>
            </p:nvSpPr>
            <p:spPr>
              <a:xfrm>
                <a:off x="6116793" y="3823926"/>
                <a:ext cx="284206" cy="33497"/>
              </a:xfrm>
              <a:custGeom>
                <a:rect b="b" l="l" r="r" t="t"/>
                <a:pathLst>
                  <a:path extrusionOk="0" h="1721" w="14602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9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13820" y="1721"/>
                    </a:lnTo>
                    <a:cubicBezTo>
                      <a:pt x="14250" y="1721"/>
                      <a:pt x="14602" y="1369"/>
                      <a:pt x="14602" y="919"/>
                    </a:cubicBezTo>
                    <a:lnTo>
                      <a:pt x="14602" y="801"/>
                    </a:lnTo>
                    <a:cubicBezTo>
                      <a:pt x="14602" y="352"/>
                      <a:pt x="14250" y="1"/>
                      <a:pt x="13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109"/>
              <p:cNvSpPr/>
              <p:nvPr/>
            </p:nvSpPr>
            <p:spPr>
              <a:xfrm>
                <a:off x="6435235" y="3823926"/>
                <a:ext cx="81416" cy="33497"/>
              </a:xfrm>
              <a:custGeom>
                <a:rect b="b" l="l" r="r" t="t"/>
                <a:pathLst>
                  <a:path extrusionOk="0" h="1721" w="4183">
                    <a:moveTo>
                      <a:pt x="860" y="1"/>
                    </a:moveTo>
                    <a:cubicBezTo>
                      <a:pt x="371" y="1"/>
                      <a:pt x="0" y="392"/>
                      <a:pt x="0" y="861"/>
                    </a:cubicBezTo>
                    <a:cubicBezTo>
                      <a:pt x="0" y="1330"/>
                      <a:pt x="371" y="1721"/>
                      <a:pt x="860" y="1721"/>
                    </a:cubicBezTo>
                    <a:lnTo>
                      <a:pt x="3323" y="1721"/>
                    </a:lnTo>
                    <a:cubicBezTo>
                      <a:pt x="3792" y="1721"/>
                      <a:pt x="4183" y="1330"/>
                      <a:pt x="4183" y="861"/>
                    </a:cubicBezTo>
                    <a:cubicBezTo>
                      <a:pt x="4183" y="392"/>
                      <a:pt x="3792" y="1"/>
                      <a:pt x="3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1" name="Google Shape;1981;p109"/>
            <p:cNvSpPr/>
            <p:nvPr/>
          </p:nvSpPr>
          <p:spPr>
            <a:xfrm>
              <a:off x="5900339" y="1446873"/>
              <a:ext cx="481230" cy="481210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09"/>
            <p:cNvSpPr/>
            <p:nvPr/>
          </p:nvSpPr>
          <p:spPr>
            <a:xfrm>
              <a:off x="6055152" y="1516105"/>
              <a:ext cx="171601" cy="171212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09"/>
            <p:cNvSpPr/>
            <p:nvPr/>
          </p:nvSpPr>
          <p:spPr>
            <a:xfrm>
              <a:off x="5976422" y="1724578"/>
              <a:ext cx="329461" cy="188708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4" name="Google Shape;1984;p109"/>
            <p:cNvGrpSpPr/>
            <p:nvPr/>
          </p:nvGrpSpPr>
          <p:grpSpPr>
            <a:xfrm>
              <a:off x="4331274" y="2093184"/>
              <a:ext cx="1074309" cy="356822"/>
              <a:chOff x="1725115" y="1291147"/>
              <a:chExt cx="519090" cy="172403"/>
            </a:xfrm>
          </p:grpSpPr>
          <p:sp>
            <p:nvSpPr>
              <p:cNvPr id="1985" name="Google Shape;1985;p109"/>
              <p:cNvSpPr/>
              <p:nvPr/>
            </p:nvSpPr>
            <p:spPr>
              <a:xfrm>
                <a:off x="1725115" y="1291147"/>
                <a:ext cx="519090" cy="172403"/>
              </a:xfrm>
              <a:custGeom>
                <a:rect b="b" l="l" r="r" t="t"/>
                <a:pathLst>
                  <a:path extrusionOk="0" h="9618" w="28959">
                    <a:moveTo>
                      <a:pt x="18640" y="1"/>
                    </a:moveTo>
                    <a:cubicBezTo>
                      <a:pt x="16417" y="1"/>
                      <a:pt x="14193" y="709"/>
                      <a:pt x="12640" y="1957"/>
                    </a:cubicBezTo>
                    <a:cubicBezTo>
                      <a:pt x="11219" y="3097"/>
                      <a:pt x="9782" y="4972"/>
                      <a:pt x="9291" y="6953"/>
                    </a:cubicBezTo>
                    <a:cubicBezTo>
                      <a:pt x="8237" y="6100"/>
                      <a:pt x="6888" y="5651"/>
                      <a:pt x="5543" y="5651"/>
                    </a:cubicBezTo>
                    <a:cubicBezTo>
                      <a:pt x="5009" y="5651"/>
                      <a:pt x="4476" y="5722"/>
                      <a:pt x="3962" y="5867"/>
                    </a:cubicBezTo>
                    <a:cubicBezTo>
                      <a:pt x="2139" y="6392"/>
                      <a:pt x="632" y="7830"/>
                      <a:pt x="1" y="9618"/>
                    </a:cubicBezTo>
                    <a:lnTo>
                      <a:pt x="28959" y="9529"/>
                    </a:lnTo>
                    <a:cubicBezTo>
                      <a:pt x="28451" y="5937"/>
                      <a:pt x="26348" y="3027"/>
                      <a:pt x="23227" y="1186"/>
                    </a:cubicBezTo>
                    <a:cubicBezTo>
                      <a:pt x="21870" y="374"/>
                      <a:pt x="20255" y="1"/>
                      <a:pt x="18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109"/>
              <p:cNvSpPr/>
              <p:nvPr/>
            </p:nvSpPr>
            <p:spPr>
              <a:xfrm>
                <a:off x="1953865" y="1296811"/>
                <a:ext cx="269951" cy="147971"/>
              </a:xfrm>
              <a:custGeom>
                <a:rect b="b" l="l" r="r" t="t"/>
                <a:pathLst>
                  <a:path extrusionOk="0" h="8255" w="15060">
                    <a:moveTo>
                      <a:pt x="5623" y="1"/>
                    </a:moveTo>
                    <a:cubicBezTo>
                      <a:pt x="5130" y="1"/>
                      <a:pt x="4634" y="39"/>
                      <a:pt x="4138" y="117"/>
                    </a:cubicBezTo>
                    <a:cubicBezTo>
                      <a:pt x="2964" y="292"/>
                      <a:pt x="1789" y="783"/>
                      <a:pt x="1036" y="1694"/>
                    </a:cubicBezTo>
                    <a:cubicBezTo>
                      <a:pt x="265" y="2606"/>
                      <a:pt x="1" y="3973"/>
                      <a:pt x="580" y="5025"/>
                    </a:cubicBezTo>
                    <a:cubicBezTo>
                      <a:pt x="1036" y="5848"/>
                      <a:pt x="1929" y="6339"/>
                      <a:pt x="2789" y="6724"/>
                    </a:cubicBezTo>
                    <a:cubicBezTo>
                      <a:pt x="5102" y="7736"/>
                      <a:pt x="7623" y="8255"/>
                      <a:pt x="10136" y="8255"/>
                    </a:cubicBezTo>
                    <a:cubicBezTo>
                      <a:pt x="10803" y="8255"/>
                      <a:pt x="11469" y="8218"/>
                      <a:pt x="12131" y="8145"/>
                    </a:cubicBezTo>
                    <a:cubicBezTo>
                      <a:pt x="12692" y="8075"/>
                      <a:pt x="13253" y="7986"/>
                      <a:pt x="13744" y="7759"/>
                    </a:cubicBezTo>
                    <a:cubicBezTo>
                      <a:pt x="14235" y="7514"/>
                      <a:pt x="14673" y="7093"/>
                      <a:pt x="14831" y="6567"/>
                    </a:cubicBezTo>
                    <a:cubicBezTo>
                      <a:pt x="15059" y="5761"/>
                      <a:pt x="14603" y="4920"/>
                      <a:pt x="14077" y="4253"/>
                    </a:cubicBezTo>
                    <a:cubicBezTo>
                      <a:pt x="12036" y="1664"/>
                      <a:pt x="8896" y="1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109"/>
              <p:cNvSpPr/>
              <p:nvPr/>
            </p:nvSpPr>
            <p:spPr>
              <a:xfrm>
                <a:off x="1773837" y="1396227"/>
                <a:ext cx="83907" cy="48523"/>
              </a:xfrm>
              <a:custGeom>
                <a:rect b="b" l="l" r="r" t="t"/>
                <a:pathLst>
                  <a:path extrusionOk="0" h="2707" w="4681">
                    <a:moveTo>
                      <a:pt x="2283" y="0"/>
                    </a:moveTo>
                    <a:cubicBezTo>
                      <a:pt x="1541" y="0"/>
                      <a:pt x="523" y="100"/>
                      <a:pt x="228" y="530"/>
                    </a:cubicBezTo>
                    <a:cubicBezTo>
                      <a:pt x="1" y="881"/>
                      <a:pt x="17" y="1372"/>
                      <a:pt x="228" y="1722"/>
                    </a:cubicBezTo>
                    <a:cubicBezTo>
                      <a:pt x="438" y="2090"/>
                      <a:pt x="807" y="2353"/>
                      <a:pt x="1193" y="2494"/>
                    </a:cubicBezTo>
                    <a:cubicBezTo>
                      <a:pt x="1595" y="2634"/>
                      <a:pt x="2016" y="2669"/>
                      <a:pt x="2436" y="2686"/>
                    </a:cubicBezTo>
                    <a:cubicBezTo>
                      <a:pt x="2577" y="2698"/>
                      <a:pt x="2718" y="2706"/>
                      <a:pt x="2858" y="2706"/>
                    </a:cubicBezTo>
                    <a:cubicBezTo>
                      <a:pt x="3119" y="2706"/>
                      <a:pt x="3377" y="2678"/>
                      <a:pt x="3628" y="2599"/>
                    </a:cubicBezTo>
                    <a:cubicBezTo>
                      <a:pt x="4014" y="2475"/>
                      <a:pt x="4383" y="2195"/>
                      <a:pt x="4523" y="1828"/>
                    </a:cubicBezTo>
                    <a:cubicBezTo>
                      <a:pt x="4680" y="1372"/>
                      <a:pt x="4505" y="846"/>
                      <a:pt x="4154" y="512"/>
                    </a:cubicBezTo>
                    <a:cubicBezTo>
                      <a:pt x="3804" y="197"/>
                      <a:pt x="3331" y="40"/>
                      <a:pt x="2857" y="21"/>
                    </a:cubicBezTo>
                    <a:cubicBezTo>
                      <a:pt x="2710" y="9"/>
                      <a:pt x="2509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8" name="Google Shape;1988;p109"/>
            <p:cNvSpPr/>
            <p:nvPr/>
          </p:nvSpPr>
          <p:spPr>
            <a:xfrm>
              <a:off x="5561036" y="3739088"/>
              <a:ext cx="185700" cy="1857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09"/>
            <p:cNvSpPr/>
            <p:nvPr/>
          </p:nvSpPr>
          <p:spPr>
            <a:xfrm>
              <a:off x="5885696" y="3574551"/>
              <a:ext cx="86400" cy="86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0" name="Google Shape;1990;p109"/>
            <p:cNvGrpSpPr/>
            <p:nvPr/>
          </p:nvGrpSpPr>
          <p:grpSpPr>
            <a:xfrm>
              <a:off x="4825565" y="3357409"/>
              <a:ext cx="546643" cy="356848"/>
              <a:chOff x="5013102" y="2654046"/>
              <a:chExt cx="546643" cy="356848"/>
            </a:xfrm>
          </p:grpSpPr>
          <p:sp>
            <p:nvSpPr>
              <p:cNvPr id="1991" name="Google Shape;1991;p109"/>
              <p:cNvSpPr/>
              <p:nvPr/>
            </p:nvSpPr>
            <p:spPr>
              <a:xfrm>
                <a:off x="5013102" y="2654046"/>
                <a:ext cx="546643" cy="356848"/>
              </a:xfrm>
              <a:custGeom>
                <a:rect b="b" l="l" r="r" t="t"/>
                <a:pathLst>
                  <a:path extrusionOk="0" h="23446" w="35922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109"/>
              <p:cNvSpPr/>
              <p:nvPr/>
            </p:nvSpPr>
            <p:spPr>
              <a:xfrm>
                <a:off x="5106723" y="2758236"/>
                <a:ext cx="359392" cy="76161"/>
              </a:xfrm>
              <a:custGeom>
                <a:rect b="b" l="l" r="r" t="t"/>
                <a:pathLst>
                  <a:path extrusionOk="0" h="5004" w="23617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65"/>
          <p:cNvSpPr txBox="1"/>
          <p:nvPr>
            <p:ph type="title"/>
          </p:nvPr>
        </p:nvSpPr>
        <p:spPr>
          <a:xfrm>
            <a:off x="4466250" y="1340725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Study</a:t>
            </a:r>
            <a:endParaRPr/>
          </a:p>
        </p:txBody>
      </p:sp>
      <p:sp>
        <p:nvSpPr>
          <p:cNvPr id="1115" name="Google Shape;1115;p65"/>
          <p:cNvSpPr txBox="1"/>
          <p:nvPr>
            <p:ph idx="1" type="subTitle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6" name="Google Shape;1116;p65"/>
          <p:cNvGrpSpPr/>
          <p:nvPr/>
        </p:nvGrpSpPr>
        <p:grpSpPr>
          <a:xfrm>
            <a:off x="661977" y="1107962"/>
            <a:ext cx="3720297" cy="2748441"/>
            <a:chOff x="775177" y="1521287"/>
            <a:chExt cx="3720297" cy="2748441"/>
          </a:xfrm>
        </p:grpSpPr>
        <p:sp>
          <p:nvSpPr>
            <p:cNvPr id="1117" name="Google Shape;1117;p65"/>
            <p:cNvSpPr/>
            <p:nvPr/>
          </p:nvSpPr>
          <p:spPr>
            <a:xfrm>
              <a:off x="1883717" y="3683356"/>
              <a:ext cx="572738" cy="572738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65"/>
            <p:cNvSpPr/>
            <p:nvPr/>
          </p:nvSpPr>
          <p:spPr>
            <a:xfrm>
              <a:off x="1396417" y="1521287"/>
              <a:ext cx="3099056" cy="1997739"/>
            </a:xfrm>
            <a:custGeom>
              <a:rect b="b" l="l" r="r" t="t"/>
              <a:pathLst>
                <a:path extrusionOk="0" h="134189" w="208165">
                  <a:moveTo>
                    <a:pt x="4416" y="1"/>
                  </a:moveTo>
                  <a:cubicBezTo>
                    <a:pt x="1982" y="1"/>
                    <a:pt x="1" y="1964"/>
                    <a:pt x="1" y="4399"/>
                  </a:cubicBezTo>
                  <a:lnTo>
                    <a:pt x="1" y="129790"/>
                  </a:lnTo>
                  <a:cubicBezTo>
                    <a:pt x="1" y="132224"/>
                    <a:pt x="1982" y="134188"/>
                    <a:pt x="4416" y="134188"/>
                  </a:cubicBezTo>
                  <a:lnTo>
                    <a:pt x="203766" y="134188"/>
                  </a:lnTo>
                  <a:cubicBezTo>
                    <a:pt x="206200" y="134188"/>
                    <a:pt x="208164" y="132224"/>
                    <a:pt x="208164" y="129790"/>
                  </a:cubicBezTo>
                  <a:lnTo>
                    <a:pt x="208164" y="4399"/>
                  </a:lnTo>
                  <a:cubicBezTo>
                    <a:pt x="208164" y="1964"/>
                    <a:pt x="206200" y="1"/>
                    <a:pt x="203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65"/>
            <p:cNvSpPr/>
            <p:nvPr/>
          </p:nvSpPr>
          <p:spPr>
            <a:xfrm>
              <a:off x="1553868" y="1979852"/>
              <a:ext cx="998371" cy="1381977"/>
            </a:xfrm>
            <a:custGeom>
              <a:rect b="b" l="l" r="r" t="t"/>
              <a:pathLst>
                <a:path extrusionOk="0" h="92828" w="67061">
                  <a:moveTo>
                    <a:pt x="1746" y="1"/>
                  </a:moveTo>
                  <a:cubicBezTo>
                    <a:pt x="790" y="1"/>
                    <a:pt x="0" y="790"/>
                    <a:pt x="0" y="1764"/>
                  </a:cubicBezTo>
                  <a:lnTo>
                    <a:pt x="0" y="91065"/>
                  </a:lnTo>
                  <a:cubicBezTo>
                    <a:pt x="0" y="92039"/>
                    <a:pt x="790" y="92827"/>
                    <a:pt x="1746" y="92827"/>
                  </a:cubicBezTo>
                  <a:lnTo>
                    <a:pt x="65315" y="92827"/>
                  </a:lnTo>
                  <a:cubicBezTo>
                    <a:pt x="66271" y="92827"/>
                    <a:pt x="67061" y="92039"/>
                    <a:pt x="67061" y="91065"/>
                  </a:cubicBezTo>
                  <a:lnTo>
                    <a:pt x="67061" y="1764"/>
                  </a:lnTo>
                  <a:cubicBezTo>
                    <a:pt x="67061" y="790"/>
                    <a:pt x="66271" y="1"/>
                    <a:pt x="65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65"/>
            <p:cNvSpPr/>
            <p:nvPr/>
          </p:nvSpPr>
          <p:spPr>
            <a:xfrm>
              <a:off x="1566850" y="1993102"/>
              <a:ext cx="972392" cy="1355730"/>
            </a:xfrm>
            <a:custGeom>
              <a:rect b="b" l="l" r="r" t="t"/>
              <a:pathLst>
                <a:path extrusionOk="0" h="91065" w="65316">
                  <a:moveTo>
                    <a:pt x="874" y="1"/>
                  </a:moveTo>
                  <a:cubicBezTo>
                    <a:pt x="404" y="1"/>
                    <a:pt x="1" y="386"/>
                    <a:pt x="1" y="874"/>
                  </a:cubicBezTo>
                  <a:lnTo>
                    <a:pt x="1" y="90175"/>
                  </a:lnTo>
                  <a:cubicBezTo>
                    <a:pt x="1" y="90662"/>
                    <a:pt x="404" y="91064"/>
                    <a:pt x="874" y="91064"/>
                  </a:cubicBezTo>
                  <a:lnTo>
                    <a:pt x="64443" y="91064"/>
                  </a:lnTo>
                  <a:cubicBezTo>
                    <a:pt x="64913" y="91064"/>
                    <a:pt x="65316" y="90662"/>
                    <a:pt x="65316" y="90175"/>
                  </a:cubicBezTo>
                  <a:lnTo>
                    <a:pt x="65316" y="874"/>
                  </a:lnTo>
                  <a:cubicBezTo>
                    <a:pt x="65316" y="386"/>
                    <a:pt x="64913" y="1"/>
                    <a:pt x="6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65"/>
            <p:cNvSpPr/>
            <p:nvPr/>
          </p:nvSpPr>
          <p:spPr>
            <a:xfrm>
              <a:off x="1566850" y="2519643"/>
              <a:ext cx="972392" cy="829189"/>
            </a:xfrm>
            <a:custGeom>
              <a:rect b="b" l="l" r="r" t="t"/>
              <a:pathLst>
                <a:path extrusionOk="0" h="55697" w="65316">
                  <a:moveTo>
                    <a:pt x="18013" y="0"/>
                  </a:moveTo>
                  <a:lnTo>
                    <a:pt x="1" y="26842"/>
                  </a:lnTo>
                  <a:lnTo>
                    <a:pt x="1" y="54807"/>
                  </a:lnTo>
                  <a:cubicBezTo>
                    <a:pt x="1" y="55294"/>
                    <a:pt x="404" y="55696"/>
                    <a:pt x="874" y="55696"/>
                  </a:cubicBezTo>
                  <a:lnTo>
                    <a:pt x="64443" y="55696"/>
                  </a:lnTo>
                  <a:cubicBezTo>
                    <a:pt x="64913" y="55696"/>
                    <a:pt x="65316" y="55294"/>
                    <a:pt x="65316" y="54807"/>
                  </a:cubicBezTo>
                  <a:lnTo>
                    <a:pt x="65316" y="37014"/>
                  </a:lnTo>
                  <a:lnTo>
                    <a:pt x="55378" y="22192"/>
                  </a:lnTo>
                  <a:lnTo>
                    <a:pt x="44148" y="38961"/>
                  </a:lnTo>
                  <a:lnTo>
                    <a:pt x="43174" y="37518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65"/>
            <p:cNvSpPr/>
            <p:nvPr/>
          </p:nvSpPr>
          <p:spPr>
            <a:xfrm>
              <a:off x="1553868" y="1713723"/>
              <a:ext cx="2797406" cy="132454"/>
            </a:xfrm>
            <a:custGeom>
              <a:rect b="b" l="l" r="r" t="t"/>
              <a:pathLst>
                <a:path extrusionOk="0" h="8897" w="187903">
                  <a:moveTo>
                    <a:pt x="1746" y="0"/>
                  </a:moveTo>
                  <a:cubicBezTo>
                    <a:pt x="790" y="0"/>
                    <a:pt x="0" y="788"/>
                    <a:pt x="0" y="1762"/>
                  </a:cubicBezTo>
                  <a:lnTo>
                    <a:pt x="0" y="7134"/>
                  </a:lnTo>
                  <a:cubicBezTo>
                    <a:pt x="0" y="8107"/>
                    <a:pt x="790" y="8897"/>
                    <a:pt x="1746" y="8897"/>
                  </a:cubicBezTo>
                  <a:lnTo>
                    <a:pt x="186140" y="8897"/>
                  </a:lnTo>
                  <a:cubicBezTo>
                    <a:pt x="187114" y="8897"/>
                    <a:pt x="187902" y="8107"/>
                    <a:pt x="187902" y="7134"/>
                  </a:cubicBezTo>
                  <a:lnTo>
                    <a:pt x="187902" y="1762"/>
                  </a:lnTo>
                  <a:cubicBezTo>
                    <a:pt x="187902" y="788"/>
                    <a:pt x="187114" y="0"/>
                    <a:pt x="18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65"/>
            <p:cNvSpPr/>
            <p:nvPr/>
          </p:nvSpPr>
          <p:spPr>
            <a:xfrm>
              <a:off x="1635823" y="1760202"/>
              <a:ext cx="1064352" cy="39497"/>
            </a:xfrm>
            <a:custGeom>
              <a:rect b="b" l="l" r="r" t="t"/>
              <a:pathLst>
                <a:path extrusionOk="0" h="2653" w="71493">
                  <a:moveTo>
                    <a:pt x="1310" y="0"/>
                  </a:moveTo>
                  <a:cubicBezTo>
                    <a:pt x="589" y="0"/>
                    <a:pt x="1" y="605"/>
                    <a:pt x="1" y="1326"/>
                  </a:cubicBezTo>
                  <a:cubicBezTo>
                    <a:pt x="1" y="2064"/>
                    <a:pt x="589" y="2653"/>
                    <a:pt x="1310" y="2653"/>
                  </a:cubicBezTo>
                  <a:lnTo>
                    <a:pt x="70184" y="2653"/>
                  </a:lnTo>
                  <a:cubicBezTo>
                    <a:pt x="70905" y="2653"/>
                    <a:pt x="71493" y="2064"/>
                    <a:pt x="71493" y="1326"/>
                  </a:cubicBezTo>
                  <a:cubicBezTo>
                    <a:pt x="71493" y="605"/>
                    <a:pt x="70905" y="0"/>
                    <a:pt x="70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65"/>
            <p:cNvSpPr/>
            <p:nvPr/>
          </p:nvSpPr>
          <p:spPr>
            <a:xfrm>
              <a:off x="2809360" y="1760202"/>
              <a:ext cx="458595" cy="39497"/>
            </a:xfrm>
            <a:custGeom>
              <a:rect b="b" l="l" r="r" t="t"/>
              <a:pathLst>
                <a:path extrusionOk="0" h="2653" w="30804">
                  <a:moveTo>
                    <a:pt x="1327" y="0"/>
                  </a:moveTo>
                  <a:cubicBezTo>
                    <a:pt x="605" y="0"/>
                    <a:pt x="1" y="605"/>
                    <a:pt x="1" y="1326"/>
                  </a:cubicBezTo>
                  <a:cubicBezTo>
                    <a:pt x="1" y="2064"/>
                    <a:pt x="605" y="2653"/>
                    <a:pt x="1327" y="2653"/>
                  </a:cubicBezTo>
                  <a:lnTo>
                    <a:pt x="29477" y="2653"/>
                  </a:lnTo>
                  <a:cubicBezTo>
                    <a:pt x="30215" y="2653"/>
                    <a:pt x="30804" y="2064"/>
                    <a:pt x="30804" y="1326"/>
                  </a:cubicBezTo>
                  <a:cubicBezTo>
                    <a:pt x="30804" y="605"/>
                    <a:pt x="30215" y="0"/>
                    <a:pt x="29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65"/>
            <p:cNvSpPr/>
            <p:nvPr/>
          </p:nvSpPr>
          <p:spPr>
            <a:xfrm>
              <a:off x="775177" y="1606057"/>
              <a:ext cx="412845" cy="137159"/>
            </a:xfrm>
            <a:custGeom>
              <a:rect b="b" l="l" r="r" t="t"/>
              <a:pathLst>
                <a:path extrusionOk="0" h="9213" w="27731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65"/>
            <p:cNvSpPr/>
            <p:nvPr/>
          </p:nvSpPr>
          <p:spPr>
            <a:xfrm>
              <a:off x="956864" y="1610434"/>
              <a:ext cx="214663" cy="117835"/>
            </a:xfrm>
            <a:custGeom>
              <a:rect b="b" l="l" r="r" t="t"/>
              <a:pathLst>
                <a:path extrusionOk="0" h="7915" w="14419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65"/>
            <p:cNvSpPr/>
            <p:nvPr/>
          </p:nvSpPr>
          <p:spPr>
            <a:xfrm>
              <a:off x="813661" y="1689516"/>
              <a:ext cx="66741" cy="38574"/>
            </a:xfrm>
            <a:custGeom>
              <a:rect b="b" l="l" r="r" t="t"/>
              <a:pathLst>
                <a:path extrusionOk="0" h="2591" w="4483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65"/>
            <p:cNvSpPr/>
            <p:nvPr/>
          </p:nvSpPr>
          <p:spPr>
            <a:xfrm>
              <a:off x="1553868" y="1593507"/>
              <a:ext cx="48250" cy="48489"/>
            </a:xfrm>
            <a:custGeom>
              <a:rect b="b" l="l" r="r" t="t"/>
              <a:pathLst>
                <a:path extrusionOk="0" h="3257" w="3241">
                  <a:moveTo>
                    <a:pt x="1612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12" y="3257"/>
                  </a:cubicBezTo>
                  <a:cubicBezTo>
                    <a:pt x="2518" y="3257"/>
                    <a:pt x="3240" y="2518"/>
                    <a:pt x="3240" y="1629"/>
                  </a:cubicBezTo>
                  <a:cubicBezTo>
                    <a:pt x="3240" y="739"/>
                    <a:pt x="2518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65"/>
            <p:cNvSpPr/>
            <p:nvPr/>
          </p:nvSpPr>
          <p:spPr>
            <a:xfrm>
              <a:off x="1650324" y="1593507"/>
              <a:ext cx="48489" cy="48489"/>
            </a:xfrm>
            <a:custGeom>
              <a:rect b="b" l="l" r="r" t="t"/>
              <a:pathLst>
                <a:path extrusionOk="0" h="3257" w="3257">
                  <a:moveTo>
                    <a:pt x="1629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29" y="3257"/>
                  </a:cubicBezTo>
                  <a:cubicBezTo>
                    <a:pt x="2518" y="3257"/>
                    <a:pt x="3257" y="2518"/>
                    <a:pt x="3257" y="1629"/>
                  </a:cubicBezTo>
                  <a:cubicBezTo>
                    <a:pt x="3257" y="739"/>
                    <a:pt x="2518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65"/>
            <p:cNvSpPr/>
            <p:nvPr/>
          </p:nvSpPr>
          <p:spPr>
            <a:xfrm>
              <a:off x="1746780" y="1593507"/>
              <a:ext cx="48503" cy="48489"/>
            </a:xfrm>
            <a:custGeom>
              <a:rect b="b" l="l" r="r" t="t"/>
              <a:pathLst>
                <a:path extrusionOk="0" h="3257" w="3258">
                  <a:moveTo>
                    <a:pt x="1630" y="0"/>
                  </a:moveTo>
                  <a:cubicBezTo>
                    <a:pt x="739" y="0"/>
                    <a:pt x="1" y="739"/>
                    <a:pt x="1" y="1629"/>
                  </a:cubicBezTo>
                  <a:cubicBezTo>
                    <a:pt x="1" y="2518"/>
                    <a:pt x="739" y="3257"/>
                    <a:pt x="1630" y="3257"/>
                  </a:cubicBezTo>
                  <a:cubicBezTo>
                    <a:pt x="2536" y="3257"/>
                    <a:pt x="3257" y="2518"/>
                    <a:pt x="3257" y="1629"/>
                  </a:cubicBezTo>
                  <a:cubicBezTo>
                    <a:pt x="3257" y="739"/>
                    <a:pt x="2536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65"/>
            <p:cNvSpPr/>
            <p:nvPr/>
          </p:nvSpPr>
          <p:spPr>
            <a:xfrm>
              <a:off x="2583350" y="1979850"/>
              <a:ext cx="1767899" cy="1355736"/>
            </a:xfrm>
            <a:custGeom>
              <a:rect b="b" l="l" r="r" t="t"/>
              <a:pathLst>
                <a:path extrusionOk="0" h="51316" w="72617">
                  <a:moveTo>
                    <a:pt x="2351" y="0"/>
                  </a:moveTo>
                  <a:cubicBezTo>
                    <a:pt x="1042" y="0"/>
                    <a:pt x="1" y="1058"/>
                    <a:pt x="1" y="2350"/>
                  </a:cubicBezTo>
                  <a:lnTo>
                    <a:pt x="1" y="48966"/>
                  </a:lnTo>
                  <a:cubicBezTo>
                    <a:pt x="1" y="50257"/>
                    <a:pt x="1042" y="51316"/>
                    <a:pt x="2351" y="51316"/>
                  </a:cubicBezTo>
                  <a:lnTo>
                    <a:pt x="70267" y="51316"/>
                  </a:lnTo>
                  <a:cubicBezTo>
                    <a:pt x="71576" y="51316"/>
                    <a:pt x="72617" y="50257"/>
                    <a:pt x="72617" y="48966"/>
                  </a:cubicBezTo>
                  <a:lnTo>
                    <a:pt x="72617" y="2350"/>
                  </a:lnTo>
                  <a:cubicBezTo>
                    <a:pt x="72617" y="1058"/>
                    <a:pt x="71576" y="0"/>
                    <a:pt x="70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65"/>
            <p:cNvSpPr/>
            <p:nvPr/>
          </p:nvSpPr>
          <p:spPr>
            <a:xfrm>
              <a:off x="2898043" y="2191382"/>
              <a:ext cx="1138543" cy="877023"/>
            </a:xfrm>
            <a:custGeom>
              <a:rect b="b" l="l" r="r" t="t"/>
              <a:pathLst>
                <a:path extrusionOk="0" h="36024" w="46766">
                  <a:moveTo>
                    <a:pt x="2870" y="0"/>
                  </a:moveTo>
                  <a:cubicBezTo>
                    <a:pt x="1292" y="0"/>
                    <a:pt x="0" y="1276"/>
                    <a:pt x="0" y="2872"/>
                  </a:cubicBezTo>
                  <a:lnTo>
                    <a:pt x="0" y="33136"/>
                  </a:lnTo>
                  <a:cubicBezTo>
                    <a:pt x="0" y="34731"/>
                    <a:pt x="1292" y="36023"/>
                    <a:pt x="2870" y="36023"/>
                  </a:cubicBezTo>
                  <a:cubicBezTo>
                    <a:pt x="4465" y="36023"/>
                    <a:pt x="5741" y="34731"/>
                    <a:pt x="5741" y="33136"/>
                  </a:cubicBezTo>
                  <a:lnTo>
                    <a:pt x="5741" y="2872"/>
                  </a:lnTo>
                  <a:cubicBezTo>
                    <a:pt x="5741" y="1276"/>
                    <a:pt x="4465" y="0"/>
                    <a:pt x="2870" y="0"/>
                  </a:cubicBezTo>
                  <a:close/>
                  <a:moveTo>
                    <a:pt x="16551" y="0"/>
                  </a:moveTo>
                  <a:cubicBezTo>
                    <a:pt x="14956" y="0"/>
                    <a:pt x="13680" y="1276"/>
                    <a:pt x="13680" y="2872"/>
                  </a:cubicBezTo>
                  <a:lnTo>
                    <a:pt x="13680" y="33136"/>
                  </a:lnTo>
                  <a:cubicBezTo>
                    <a:pt x="13680" y="34731"/>
                    <a:pt x="14956" y="36023"/>
                    <a:pt x="16551" y="36023"/>
                  </a:cubicBezTo>
                  <a:cubicBezTo>
                    <a:pt x="18129" y="36023"/>
                    <a:pt x="19421" y="34731"/>
                    <a:pt x="19421" y="33136"/>
                  </a:cubicBezTo>
                  <a:lnTo>
                    <a:pt x="19421" y="2872"/>
                  </a:lnTo>
                  <a:cubicBezTo>
                    <a:pt x="19421" y="1276"/>
                    <a:pt x="18129" y="0"/>
                    <a:pt x="16551" y="0"/>
                  </a:cubicBezTo>
                  <a:close/>
                  <a:moveTo>
                    <a:pt x="30215" y="0"/>
                  </a:moveTo>
                  <a:cubicBezTo>
                    <a:pt x="28637" y="0"/>
                    <a:pt x="27344" y="1276"/>
                    <a:pt x="27344" y="2872"/>
                  </a:cubicBezTo>
                  <a:lnTo>
                    <a:pt x="27344" y="33136"/>
                  </a:lnTo>
                  <a:cubicBezTo>
                    <a:pt x="27344" y="34731"/>
                    <a:pt x="28637" y="36023"/>
                    <a:pt x="30215" y="36023"/>
                  </a:cubicBezTo>
                  <a:cubicBezTo>
                    <a:pt x="31809" y="36023"/>
                    <a:pt x="33085" y="34731"/>
                    <a:pt x="33085" y="33136"/>
                  </a:cubicBezTo>
                  <a:lnTo>
                    <a:pt x="33085" y="2872"/>
                  </a:lnTo>
                  <a:cubicBezTo>
                    <a:pt x="33085" y="1276"/>
                    <a:pt x="31809" y="0"/>
                    <a:pt x="30215" y="0"/>
                  </a:cubicBezTo>
                  <a:close/>
                  <a:moveTo>
                    <a:pt x="43895" y="0"/>
                  </a:moveTo>
                  <a:cubicBezTo>
                    <a:pt x="42317" y="0"/>
                    <a:pt x="41025" y="1276"/>
                    <a:pt x="41025" y="2872"/>
                  </a:cubicBezTo>
                  <a:lnTo>
                    <a:pt x="41025" y="33136"/>
                  </a:lnTo>
                  <a:cubicBezTo>
                    <a:pt x="41025" y="34731"/>
                    <a:pt x="42317" y="36023"/>
                    <a:pt x="43895" y="36023"/>
                  </a:cubicBezTo>
                  <a:cubicBezTo>
                    <a:pt x="45473" y="36023"/>
                    <a:pt x="46766" y="34731"/>
                    <a:pt x="46766" y="33136"/>
                  </a:cubicBezTo>
                  <a:lnTo>
                    <a:pt x="46766" y="2872"/>
                  </a:lnTo>
                  <a:cubicBezTo>
                    <a:pt x="46766" y="1276"/>
                    <a:pt x="45473" y="0"/>
                    <a:pt x="43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65"/>
            <p:cNvSpPr/>
            <p:nvPr/>
          </p:nvSpPr>
          <p:spPr>
            <a:xfrm>
              <a:off x="2898043" y="2398972"/>
              <a:ext cx="1138543" cy="669429"/>
            </a:xfrm>
            <a:custGeom>
              <a:rect b="b" l="l" r="r" t="t"/>
              <a:pathLst>
                <a:path extrusionOk="0" h="27497" w="46766">
                  <a:moveTo>
                    <a:pt x="0" y="12456"/>
                  </a:moveTo>
                  <a:lnTo>
                    <a:pt x="0" y="24609"/>
                  </a:lnTo>
                  <a:cubicBezTo>
                    <a:pt x="0" y="26204"/>
                    <a:pt x="1292" y="27496"/>
                    <a:pt x="2870" y="27496"/>
                  </a:cubicBezTo>
                  <a:cubicBezTo>
                    <a:pt x="4465" y="27496"/>
                    <a:pt x="5741" y="26204"/>
                    <a:pt x="5741" y="24609"/>
                  </a:cubicBezTo>
                  <a:lnTo>
                    <a:pt x="5741" y="12456"/>
                  </a:lnTo>
                  <a:close/>
                  <a:moveTo>
                    <a:pt x="13680" y="5994"/>
                  </a:moveTo>
                  <a:lnTo>
                    <a:pt x="13680" y="24609"/>
                  </a:lnTo>
                  <a:cubicBezTo>
                    <a:pt x="13680" y="26204"/>
                    <a:pt x="14956" y="27496"/>
                    <a:pt x="16551" y="27496"/>
                  </a:cubicBezTo>
                  <a:cubicBezTo>
                    <a:pt x="18129" y="27496"/>
                    <a:pt x="19421" y="26204"/>
                    <a:pt x="19421" y="24609"/>
                  </a:cubicBezTo>
                  <a:lnTo>
                    <a:pt x="19421" y="5994"/>
                  </a:lnTo>
                  <a:close/>
                  <a:moveTo>
                    <a:pt x="27344" y="17760"/>
                  </a:moveTo>
                  <a:lnTo>
                    <a:pt x="27344" y="24609"/>
                  </a:lnTo>
                  <a:cubicBezTo>
                    <a:pt x="27344" y="26204"/>
                    <a:pt x="28637" y="27496"/>
                    <a:pt x="30215" y="27496"/>
                  </a:cubicBezTo>
                  <a:cubicBezTo>
                    <a:pt x="31809" y="27496"/>
                    <a:pt x="33085" y="26204"/>
                    <a:pt x="33085" y="24609"/>
                  </a:cubicBezTo>
                  <a:lnTo>
                    <a:pt x="33085" y="17760"/>
                  </a:lnTo>
                  <a:close/>
                  <a:moveTo>
                    <a:pt x="41025" y="1"/>
                  </a:moveTo>
                  <a:lnTo>
                    <a:pt x="41025" y="24609"/>
                  </a:lnTo>
                  <a:cubicBezTo>
                    <a:pt x="41025" y="26204"/>
                    <a:pt x="42317" y="27496"/>
                    <a:pt x="43895" y="27496"/>
                  </a:cubicBezTo>
                  <a:cubicBezTo>
                    <a:pt x="45473" y="27496"/>
                    <a:pt x="46766" y="26204"/>
                    <a:pt x="46766" y="24609"/>
                  </a:cubicBezTo>
                  <a:lnTo>
                    <a:pt x="46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65"/>
            <p:cNvSpPr/>
            <p:nvPr/>
          </p:nvSpPr>
          <p:spPr>
            <a:xfrm>
              <a:off x="1206259" y="2848776"/>
              <a:ext cx="791702" cy="791702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65"/>
            <p:cNvSpPr/>
            <p:nvPr/>
          </p:nvSpPr>
          <p:spPr>
            <a:xfrm>
              <a:off x="1493380" y="3048700"/>
              <a:ext cx="189950" cy="871901"/>
            </a:xfrm>
            <a:custGeom>
              <a:rect b="b" l="l" r="r" t="t"/>
              <a:pathLst>
                <a:path extrusionOk="0" h="58566" w="12759">
                  <a:moveTo>
                    <a:pt x="7303" y="0"/>
                  </a:moveTo>
                  <a:cubicBezTo>
                    <a:pt x="6816" y="0"/>
                    <a:pt x="6431" y="386"/>
                    <a:pt x="6431" y="873"/>
                  </a:cubicBezTo>
                  <a:lnTo>
                    <a:pt x="6431" y="24457"/>
                  </a:lnTo>
                  <a:lnTo>
                    <a:pt x="1596" y="19622"/>
                  </a:lnTo>
                  <a:cubicBezTo>
                    <a:pt x="1420" y="19454"/>
                    <a:pt x="1193" y="19370"/>
                    <a:pt x="969" y="19370"/>
                  </a:cubicBezTo>
                  <a:cubicBezTo>
                    <a:pt x="744" y="19370"/>
                    <a:pt x="522" y="19454"/>
                    <a:pt x="354" y="19622"/>
                  </a:cubicBezTo>
                  <a:cubicBezTo>
                    <a:pt x="1" y="19975"/>
                    <a:pt x="1" y="20529"/>
                    <a:pt x="354" y="20864"/>
                  </a:cubicBezTo>
                  <a:lnTo>
                    <a:pt x="6431" y="26941"/>
                  </a:lnTo>
                  <a:lnTo>
                    <a:pt x="6431" y="57677"/>
                  </a:lnTo>
                  <a:cubicBezTo>
                    <a:pt x="6431" y="58163"/>
                    <a:pt x="6816" y="58566"/>
                    <a:pt x="7303" y="58566"/>
                  </a:cubicBezTo>
                  <a:cubicBezTo>
                    <a:pt x="7790" y="58566"/>
                    <a:pt x="8192" y="58163"/>
                    <a:pt x="8192" y="57677"/>
                  </a:cubicBezTo>
                  <a:lnTo>
                    <a:pt x="8192" y="15343"/>
                  </a:lnTo>
                  <a:lnTo>
                    <a:pt x="12406" y="11129"/>
                  </a:lnTo>
                  <a:cubicBezTo>
                    <a:pt x="12758" y="10777"/>
                    <a:pt x="12758" y="10222"/>
                    <a:pt x="12406" y="9870"/>
                  </a:cubicBezTo>
                  <a:cubicBezTo>
                    <a:pt x="12238" y="9702"/>
                    <a:pt x="12016" y="9618"/>
                    <a:pt x="11791" y="9618"/>
                  </a:cubicBezTo>
                  <a:cubicBezTo>
                    <a:pt x="11567" y="9618"/>
                    <a:pt x="11340" y="9702"/>
                    <a:pt x="11164" y="9870"/>
                  </a:cubicBezTo>
                  <a:lnTo>
                    <a:pt x="8192" y="12858"/>
                  </a:lnTo>
                  <a:lnTo>
                    <a:pt x="8192" y="873"/>
                  </a:lnTo>
                  <a:cubicBezTo>
                    <a:pt x="8192" y="386"/>
                    <a:pt x="7790" y="0"/>
                    <a:pt x="7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65"/>
            <p:cNvSpPr/>
            <p:nvPr/>
          </p:nvSpPr>
          <p:spPr>
            <a:xfrm>
              <a:off x="1454896" y="3851375"/>
              <a:ext cx="290902" cy="418354"/>
            </a:xfrm>
            <a:custGeom>
              <a:rect b="b" l="l" r="r" t="t"/>
              <a:pathLst>
                <a:path extrusionOk="0" h="28101" w="19540">
                  <a:moveTo>
                    <a:pt x="1" y="1"/>
                  </a:moveTo>
                  <a:lnTo>
                    <a:pt x="1" y="28101"/>
                  </a:lnTo>
                  <a:lnTo>
                    <a:pt x="19540" y="28101"/>
                  </a:lnTo>
                  <a:lnTo>
                    <a:pt x="1954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65"/>
            <p:cNvSpPr/>
            <p:nvPr/>
          </p:nvSpPr>
          <p:spPr>
            <a:xfrm>
              <a:off x="2623388" y="3878455"/>
              <a:ext cx="412845" cy="137114"/>
            </a:xfrm>
            <a:custGeom>
              <a:rect b="b" l="l" r="r" t="t"/>
              <a:pathLst>
                <a:path extrusionOk="0" h="9210" w="27731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65"/>
            <p:cNvSpPr/>
            <p:nvPr/>
          </p:nvSpPr>
          <p:spPr>
            <a:xfrm>
              <a:off x="2805313" y="3882951"/>
              <a:ext cx="214678" cy="117701"/>
            </a:xfrm>
            <a:custGeom>
              <a:rect b="b" l="l" r="r" t="t"/>
              <a:pathLst>
                <a:path extrusionOk="0" h="7906" w="1442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9" name="Google Shape;1139;p6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65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65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65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7" name="Google Shape;1147;p66"/>
          <p:cNvGrpSpPr/>
          <p:nvPr/>
        </p:nvGrpSpPr>
        <p:grpSpPr>
          <a:xfrm>
            <a:off x="465267" y="818710"/>
            <a:ext cx="2215236" cy="3666024"/>
            <a:chOff x="830933" y="2247684"/>
            <a:chExt cx="1102217" cy="1865376"/>
          </a:xfrm>
        </p:grpSpPr>
        <p:grpSp>
          <p:nvGrpSpPr>
            <p:cNvPr id="1148" name="Google Shape;1148;p66"/>
            <p:cNvGrpSpPr/>
            <p:nvPr/>
          </p:nvGrpSpPr>
          <p:grpSpPr>
            <a:xfrm flipH="1">
              <a:off x="830933" y="2247684"/>
              <a:ext cx="1102217" cy="1494740"/>
              <a:chOff x="7452861" y="1397649"/>
              <a:chExt cx="1102217" cy="1494740"/>
            </a:xfrm>
          </p:grpSpPr>
          <p:sp>
            <p:nvSpPr>
              <p:cNvPr id="1149" name="Google Shape;1149;p66"/>
              <p:cNvSpPr/>
              <p:nvPr/>
            </p:nvSpPr>
            <p:spPr>
              <a:xfrm flipH="1">
                <a:off x="7452861" y="1397649"/>
                <a:ext cx="943514" cy="1288940"/>
              </a:xfrm>
              <a:custGeom>
                <a:rect b="b" l="l" r="r" t="t"/>
                <a:pathLst>
                  <a:path extrusionOk="0" h="29624" w="21685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000"/>
                  </a:schemeClr>
                </a:outerShdw>
                <a:reflection blurRad="0" dir="5400000" dist="38100" endA="0" endPos="30000" fadeDir="5400012" kx="0" rotWithShape="0" algn="bl" stA="2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66"/>
              <p:cNvSpPr/>
              <p:nvPr/>
            </p:nvSpPr>
            <p:spPr>
              <a:xfrm flipH="1">
                <a:off x="7611563" y="1603449"/>
                <a:ext cx="943514" cy="1288940"/>
              </a:xfrm>
              <a:custGeom>
                <a:rect b="b" l="l" r="r" t="t"/>
                <a:pathLst>
                  <a:path extrusionOk="0" h="29624" w="21685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000"/>
                  </a:schemeClr>
                </a:outerShdw>
                <a:reflection blurRad="0" dir="5400000" dist="38100" endA="0" endPos="30000" fadeDir="5400012" kx="0" rotWithShape="0" algn="bl" stA="2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1" name="Google Shape;1151;p66"/>
            <p:cNvGrpSpPr/>
            <p:nvPr/>
          </p:nvGrpSpPr>
          <p:grpSpPr>
            <a:xfrm rot="2700000">
              <a:off x="904191" y="3760770"/>
              <a:ext cx="564891" cy="178747"/>
              <a:chOff x="6872640" y="3355362"/>
              <a:chExt cx="564897" cy="178749"/>
            </a:xfrm>
          </p:grpSpPr>
          <p:sp>
            <p:nvSpPr>
              <p:cNvPr id="1152" name="Google Shape;1152;p66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66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54" name="Google Shape;1154;p66"/>
          <p:cNvSpPr/>
          <p:nvPr/>
        </p:nvSpPr>
        <p:spPr>
          <a:xfrm>
            <a:off x="2410544" y="1504800"/>
            <a:ext cx="5118900" cy="6642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66"/>
          <p:cNvGrpSpPr/>
          <p:nvPr/>
        </p:nvGrpSpPr>
        <p:grpSpPr>
          <a:xfrm>
            <a:off x="1417828" y="750131"/>
            <a:ext cx="6814652" cy="3643226"/>
            <a:chOff x="1185850" y="2040500"/>
            <a:chExt cx="3250800" cy="1735200"/>
          </a:xfrm>
        </p:grpSpPr>
        <p:sp>
          <p:nvSpPr>
            <p:cNvPr id="1156" name="Google Shape;1156;p66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fmla="val 5979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7" name="Google Shape;1157;p66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1158" name="Google Shape;1158;p66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9" name="Google Shape;1159;p66"/>
              <p:cNvGrpSpPr/>
              <p:nvPr/>
            </p:nvGrpSpPr>
            <p:grpSpPr>
              <a:xfrm flipH="1" rot="10800000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1160" name="Google Shape;1160;p66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66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66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63" name="Google Shape;1163;p66"/>
          <p:cNvSpPr txBox="1"/>
          <p:nvPr>
            <p:ph idx="2" type="title"/>
          </p:nvPr>
        </p:nvSpPr>
        <p:spPr>
          <a:xfrm>
            <a:off x="2641891" y="1709259"/>
            <a:ext cx="4366200" cy="4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r>
              <a:rPr lang="en"/>
              <a:t> of the existing</a:t>
            </a:r>
            <a:endParaRPr/>
          </a:p>
        </p:txBody>
      </p:sp>
      <p:sp>
        <p:nvSpPr>
          <p:cNvPr id="1164" name="Google Shape;1164;p66"/>
          <p:cNvSpPr txBox="1"/>
          <p:nvPr>
            <p:ph idx="4" type="subTitle"/>
          </p:nvPr>
        </p:nvSpPr>
        <p:spPr>
          <a:xfrm>
            <a:off x="1923100" y="2169008"/>
            <a:ext cx="5803800" cy="16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While discussing between us we noticed that there are problems at the level of management of the training in our institute, especially the training of the clubs.</a:t>
            </a:r>
            <a:endParaRPr sz="17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Those problems will affect mediating training in order to obstruct them.</a:t>
            </a:r>
            <a:endParaRPr b="1" sz="2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165" name="Google Shape;1165;p6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66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66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66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3" name="Google Shape;1173;p67"/>
          <p:cNvGrpSpPr/>
          <p:nvPr/>
        </p:nvGrpSpPr>
        <p:grpSpPr>
          <a:xfrm>
            <a:off x="465267" y="818710"/>
            <a:ext cx="2215236" cy="3666024"/>
            <a:chOff x="830933" y="2247684"/>
            <a:chExt cx="1102217" cy="1865376"/>
          </a:xfrm>
        </p:grpSpPr>
        <p:grpSp>
          <p:nvGrpSpPr>
            <p:cNvPr id="1174" name="Google Shape;1174;p67"/>
            <p:cNvGrpSpPr/>
            <p:nvPr/>
          </p:nvGrpSpPr>
          <p:grpSpPr>
            <a:xfrm flipH="1">
              <a:off x="830933" y="2247684"/>
              <a:ext cx="1102217" cy="1494740"/>
              <a:chOff x="7452861" y="1397649"/>
              <a:chExt cx="1102217" cy="1494740"/>
            </a:xfrm>
          </p:grpSpPr>
          <p:sp>
            <p:nvSpPr>
              <p:cNvPr id="1175" name="Google Shape;1175;p67"/>
              <p:cNvSpPr/>
              <p:nvPr/>
            </p:nvSpPr>
            <p:spPr>
              <a:xfrm flipH="1">
                <a:off x="7452861" y="1397649"/>
                <a:ext cx="943514" cy="1288940"/>
              </a:xfrm>
              <a:custGeom>
                <a:rect b="b" l="l" r="r" t="t"/>
                <a:pathLst>
                  <a:path extrusionOk="0" h="29624" w="21685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000"/>
                  </a:schemeClr>
                </a:outerShdw>
                <a:reflection blurRad="0" dir="5400000" dist="38100" endA="0" endPos="30000" fadeDir="5400012" kx="0" rotWithShape="0" algn="bl" stA="2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67"/>
              <p:cNvSpPr/>
              <p:nvPr/>
            </p:nvSpPr>
            <p:spPr>
              <a:xfrm flipH="1">
                <a:off x="7611563" y="1603449"/>
                <a:ext cx="943514" cy="1288940"/>
              </a:xfrm>
              <a:custGeom>
                <a:rect b="b" l="l" r="r" t="t"/>
                <a:pathLst>
                  <a:path extrusionOk="0" h="29624" w="21685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000"/>
                  </a:schemeClr>
                </a:outerShdw>
                <a:reflection blurRad="0" dir="5400000" dist="38100" endA="0" endPos="30000" fadeDir="5400012" kx="0" rotWithShape="0" algn="bl" stA="2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7" name="Google Shape;1177;p67"/>
            <p:cNvGrpSpPr/>
            <p:nvPr/>
          </p:nvGrpSpPr>
          <p:grpSpPr>
            <a:xfrm rot="2700000">
              <a:off x="904191" y="3760770"/>
              <a:ext cx="564891" cy="178747"/>
              <a:chOff x="6872640" y="3355362"/>
              <a:chExt cx="564897" cy="178749"/>
            </a:xfrm>
          </p:grpSpPr>
          <p:sp>
            <p:nvSpPr>
              <p:cNvPr id="1178" name="Google Shape;1178;p67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6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0" name="Google Shape;1180;p67"/>
          <p:cNvSpPr/>
          <p:nvPr/>
        </p:nvSpPr>
        <p:spPr>
          <a:xfrm>
            <a:off x="2410544" y="1504800"/>
            <a:ext cx="5118900" cy="6642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1" name="Google Shape;1181;p67"/>
          <p:cNvGrpSpPr/>
          <p:nvPr/>
        </p:nvGrpSpPr>
        <p:grpSpPr>
          <a:xfrm>
            <a:off x="1417828" y="750131"/>
            <a:ext cx="6814652" cy="3643226"/>
            <a:chOff x="1185850" y="2040500"/>
            <a:chExt cx="3250800" cy="1735200"/>
          </a:xfrm>
        </p:grpSpPr>
        <p:sp>
          <p:nvSpPr>
            <p:cNvPr id="1182" name="Google Shape;1182;p67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fmla="val 5979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3" name="Google Shape;1183;p67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1184" name="Google Shape;1184;p67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5" name="Google Shape;1185;p67"/>
              <p:cNvGrpSpPr/>
              <p:nvPr/>
            </p:nvGrpSpPr>
            <p:grpSpPr>
              <a:xfrm flipH="1" rot="10800000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1186" name="Google Shape;1186;p67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67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67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89" name="Google Shape;1189;p67"/>
          <p:cNvSpPr txBox="1"/>
          <p:nvPr>
            <p:ph idx="2" type="title"/>
          </p:nvPr>
        </p:nvSpPr>
        <p:spPr>
          <a:xfrm>
            <a:off x="2641891" y="1709259"/>
            <a:ext cx="4366200" cy="4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Criticisms</a:t>
            </a:r>
            <a:r>
              <a:rPr lang="en"/>
              <a:t> of the existing</a:t>
            </a:r>
            <a:endParaRPr/>
          </a:p>
        </p:txBody>
      </p:sp>
      <p:sp>
        <p:nvSpPr>
          <p:cNvPr id="1190" name="Google Shape;1190;p67"/>
          <p:cNvSpPr txBox="1"/>
          <p:nvPr>
            <p:ph idx="4" type="subTitle"/>
          </p:nvPr>
        </p:nvSpPr>
        <p:spPr>
          <a:xfrm>
            <a:off x="1923100" y="2169008"/>
            <a:ext cx="5803800" cy="16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institute page is a globally administrative page so publish these events in which it is not possible to ensure that they will be seen by the students.</a:t>
            </a:r>
            <a:endParaRPr sz="17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 each event the administration does not manage to know the exact number of students who will participate and their data .</a:t>
            </a:r>
            <a:endParaRPr b="1" sz="15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191" name="Google Shape;1191;p6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67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67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67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9" name="Google Shape;1199;p68"/>
          <p:cNvGrpSpPr/>
          <p:nvPr/>
        </p:nvGrpSpPr>
        <p:grpSpPr>
          <a:xfrm>
            <a:off x="7396235" y="1721853"/>
            <a:ext cx="1037670" cy="2045238"/>
            <a:chOff x="7396235" y="1721853"/>
            <a:chExt cx="1037670" cy="2045238"/>
          </a:xfrm>
        </p:grpSpPr>
        <p:sp>
          <p:nvSpPr>
            <p:cNvPr id="1200" name="Google Shape;1200;p68"/>
            <p:cNvSpPr/>
            <p:nvPr/>
          </p:nvSpPr>
          <p:spPr>
            <a:xfrm flipH="1" rot="10269652">
              <a:off x="7482000" y="2524334"/>
              <a:ext cx="866139" cy="1183238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1" name="Google Shape;1201;p68"/>
            <p:cNvGrpSpPr/>
            <p:nvPr/>
          </p:nvGrpSpPr>
          <p:grpSpPr>
            <a:xfrm rot="2700000">
              <a:off x="7878629" y="1895395"/>
              <a:ext cx="564891" cy="178747"/>
              <a:chOff x="6872640" y="3355362"/>
              <a:chExt cx="564897" cy="178749"/>
            </a:xfrm>
          </p:grpSpPr>
          <p:sp>
            <p:nvSpPr>
              <p:cNvPr id="1202" name="Google Shape;1202;p68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6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4" name="Google Shape;1204;p68"/>
          <p:cNvGrpSpPr/>
          <p:nvPr/>
        </p:nvGrpSpPr>
        <p:grpSpPr>
          <a:xfrm>
            <a:off x="830933" y="2247684"/>
            <a:ext cx="1102217" cy="1865376"/>
            <a:chOff x="830933" y="2247684"/>
            <a:chExt cx="1102217" cy="1865376"/>
          </a:xfrm>
        </p:grpSpPr>
        <p:grpSp>
          <p:nvGrpSpPr>
            <p:cNvPr id="1205" name="Google Shape;1205;p68"/>
            <p:cNvGrpSpPr/>
            <p:nvPr/>
          </p:nvGrpSpPr>
          <p:grpSpPr>
            <a:xfrm flipH="1">
              <a:off x="830933" y="2247684"/>
              <a:ext cx="1102217" cy="1494740"/>
              <a:chOff x="7452861" y="1397649"/>
              <a:chExt cx="1102217" cy="1494740"/>
            </a:xfrm>
          </p:grpSpPr>
          <p:sp>
            <p:nvSpPr>
              <p:cNvPr id="1206" name="Google Shape;1206;p68"/>
              <p:cNvSpPr/>
              <p:nvPr/>
            </p:nvSpPr>
            <p:spPr>
              <a:xfrm flipH="1">
                <a:off x="7452861" y="1397649"/>
                <a:ext cx="943514" cy="1288940"/>
              </a:xfrm>
              <a:custGeom>
                <a:rect b="b" l="l" r="r" t="t"/>
                <a:pathLst>
                  <a:path extrusionOk="0" h="29624" w="21685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000"/>
                  </a:schemeClr>
                </a:outerShdw>
                <a:reflection blurRad="0" dir="5400000" dist="38100" endA="0" endPos="30000" fadeDir="5400012" kx="0" rotWithShape="0" algn="bl" stA="2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68"/>
              <p:cNvSpPr/>
              <p:nvPr/>
            </p:nvSpPr>
            <p:spPr>
              <a:xfrm flipH="1">
                <a:off x="7611563" y="1603449"/>
                <a:ext cx="943514" cy="1288940"/>
              </a:xfrm>
              <a:custGeom>
                <a:rect b="b" l="l" r="r" t="t"/>
                <a:pathLst>
                  <a:path extrusionOk="0" h="29624" w="21685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000"/>
                  </a:schemeClr>
                </a:outerShdw>
                <a:reflection blurRad="0" dir="5400000" dist="38100" endA="0" endPos="30000" fadeDir="5400012" kx="0" rotWithShape="0" algn="bl" stA="2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8" name="Google Shape;1208;p68"/>
            <p:cNvGrpSpPr/>
            <p:nvPr/>
          </p:nvGrpSpPr>
          <p:grpSpPr>
            <a:xfrm rot="2700000">
              <a:off x="904191" y="3760770"/>
              <a:ext cx="564891" cy="178747"/>
              <a:chOff x="6872640" y="3355362"/>
              <a:chExt cx="564897" cy="178749"/>
            </a:xfrm>
          </p:grpSpPr>
          <p:sp>
            <p:nvSpPr>
              <p:cNvPr id="1209" name="Google Shape;1209;p68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6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11" name="Google Shape;1211;p68"/>
          <p:cNvSpPr/>
          <p:nvPr/>
        </p:nvSpPr>
        <p:spPr>
          <a:xfrm>
            <a:off x="1558336" y="2415300"/>
            <a:ext cx="25470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68"/>
          <p:cNvSpPr txBox="1"/>
          <p:nvPr>
            <p:ph type="title"/>
          </p:nvPr>
        </p:nvSpPr>
        <p:spPr>
          <a:xfrm>
            <a:off x="1488550" y="445025"/>
            <a:ext cx="693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modeling adopted</a:t>
            </a:r>
            <a:endParaRPr/>
          </a:p>
        </p:txBody>
      </p:sp>
      <p:grpSp>
        <p:nvGrpSpPr>
          <p:cNvPr id="1213" name="Google Shape;1213;p68"/>
          <p:cNvGrpSpPr/>
          <p:nvPr/>
        </p:nvGrpSpPr>
        <p:grpSpPr>
          <a:xfrm>
            <a:off x="1185850" y="2040500"/>
            <a:ext cx="3250800" cy="1735200"/>
            <a:chOff x="1185850" y="2040500"/>
            <a:chExt cx="3250800" cy="1735200"/>
          </a:xfrm>
        </p:grpSpPr>
        <p:sp>
          <p:nvSpPr>
            <p:cNvPr id="1214" name="Google Shape;1214;p68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fmla="val 5979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5" name="Google Shape;1215;p68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1216" name="Google Shape;1216;p68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7" name="Google Shape;1217;p68"/>
              <p:cNvGrpSpPr/>
              <p:nvPr/>
            </p:nvGrpSpPr>
            <p:grpSpPr>
              <a:xfrm flipH="1" rot="10800000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1218" name="Google Shape;1218;p68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Google Shape;1219;p68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Google Shape;1220;p68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221" name="Google Shape;1221;p68"/>
          <p:cNvSpPr txBox="1"/>
          <p:nvPr>
            <p:ph idx="2" type="title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sp>
        <p:nvSpPr>
          <p:cNvPr id="1222" name="Google Shape;1222;p68"/>
          <p:cNvSpPr txBox="1"/>
          <p:nvPr>
            <p:ph idx="4" type="subTitle"/>
          </p:nvPr>
        </p:nvSpPr>
        <p:spPr>
          <a:xfrm>
            <a:off x="1420825" y="2775500"/>
            <a:ext cx="2768700" cy="8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used UML for modeling our system</a:t>
            </a:r>
            <a:endParaRPr sz="2000"/>
          </a:p>
        </p:txBody>
      </p:sp>
      <p:sp>
        <p:nvSpPr>
          <p:cNvPr id="1223" name="Google Shape;1223;p6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68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68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68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7" name="Google Shape;1227;p68"/>
          <p:cNvGrpSpPr/>
          <p:nvPr/>
        </p:nvGrpSpPr>
        <p:grpSpPr>
          <a:xfrm>
            <a:off x="4707338" y="2040500"/>
            <a:ext cx="3250800" cy="1735200"/>
            <a:chOff x="4707338" y="2040500"/>
            <a:chExt cx="3250800" cy="1735200"/>
          </a:xfrm>
        </p:grpSpPr>
        <p:sp>
          <p:nvSpPr>
            <p:cNvPr id="1228" name="Google Shape;1228;p68"/>
            <p:cNvSpPr/>
            <p:nvPr/>
          </p:nvSpPr>
          <p:spPr>
            <a:xfrm>
              <a:off x="4707338" y="2040500"/>
              <a:ext cx="3250800" cy="1735200"/>
            </a:xfrm>
            <a:prstGeom prst="roundRect">
              <a:avLst>
                <a:gd fmla="val 5979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9" name="Google Shape;1229;p68"/>
            <p:cNvGrpSpPr/>
            <p:nvPr/>
          </p:nvGrpSpPr>
          <p:grpSpPr>
            <a:xfrm>
              <a:off x="4827043" y="2161975"/>
              <a:ext cx="3011400" cy="146100"/>
              <a:chOff x="1903880" y="1595950"/>
              <a:chExt cx="3011400" cy="146100"/>
            </a:xfrm>
          </p:grpSpPr>
          <p:sp>
            <p:nvSpPr>
              <p:cNvPr id="1230" name="Google Shape;1230;p68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31" name="Google Shape;1231;p68"/>
              <p:cNvGrpSpPr/>
              <p:nvPr/>
            </p:nvGrpSpPr>
            <p:grpSpPr>
              <a:xfrm flipH="1" rot="10800000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1232" name="Google Shape;1232;p68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68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68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235" name="Google Shape;1235;p68"/>
          <p:cNvSpPr/>
          <p:nvPr/>
        </p:nvSpPr>
        <p:spPr>
          <a:xfrm>
            <a:off x="5059249" y="2426300"/>
            <a:ext cx="25470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68"/>
          <p:cNvSpPr txBox="1"/>
          <p:nvPr>
            <p:ph idx="3" type="title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</a:t>
            </a:r>
            <a:endParaRPr/>
          </a:p>
        </p:txBody>
      </p:sp>
      <p:sp>
        <p:nvSpPr>
          <p:cNvPr id="1237" name="Google Shape;1237;p68"/>
          <p:cNvSpPr txBox="1"/>
          <p:nvPr>
            <p:ph idx="1" type="subTitle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We adopted Scrum as a methodology for our project</a:t>
            </a:r>
            <a:endParaRPr sz="1900"/>
          </a:p>
        </p:txBody>
      </p:sp>
      <p:grpSp>
        <p:nvGrpSpPr>
          <p:cNvPr id="1238" name="Google Shape;1238;p68"/>
          <p:cNvGrpSpPr/>
          <p:nvPr/>
        </p:nvGrpSpPr>
        <p:grpSpPr>
          <a:xfrm>
            <a:off x="2709127" y="1763782"/>
            <a:ext cx="2261056" cy="2409512"/>
            <a:chOff x="775177" y="1606057"/>
            <a:chExt cx="2261056" cy="2409512"/>
          </a:xfrm>
        </p:grpSpPr>
        <p:sp>
          <p:nvSpPr>
            <p:cNvPr id="1239" name="Google Shape;1239;p68"/>
            <p:cNvSpPr/>
            <p:nvPr/>
          </p:nvSpPr>
          <p:spPr>
            <a:xfrm>
              <a:off x="775177" y="1606057"/>
              <a:ext cx="412845" cy="137159"/>
            </a:xfrm>
            <a:custGeom>
              <a:rect b="b" l="l" r="r" t="t"/>
              <a:pathLst>
                <a:path extrusionOk="0" h="9213" w="27731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68"/>
            <p:cNvSpPr/>
            <p:nvPr/>
          </p:nvSpPr>
          <p:spPr>
            <a:xfrm>
              <a:off x="956864" y="1610434"/>
              <a:ext cx="214663" cy="117835"/>
            </a:xfrm>
            <a:custGeom>
              <a:rect b="b" l="l" r="r" t="t"/>
              <a:pathLst>
                <a:path extrusionOk="0" h="7915" w="14419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68"/>
            <p:cNvSpPr/>
            <p:nvPr/>
          </p:nvSpPr>
          <p:spPr>
            <a:xfrm>
              <a:off x="813661" y="1689516"/>
              <a:ext cx="66741" cy="38574"/>
            </a:xfrm>
            <a:custGeom>
              <a:rect b="b" l="l" r="r" t="t"/>
              <a:pathLst>
                <a:path extrusionOk="0" h="2591" w="4483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68"/>
            <p:cNvSpPr/>
            <p:nvPr/>
          </p:nvSpPr>
          <p:spPr>
            <a:xfrm>
              <a:off x="2623388" y="3878455"/>
              <a:ext cx="412845" cy="137114"/>
            </a:xfrm>
            <a:custGeom>
              <a:rect b="b" l="l" r="r" t="t"/>
              <a:pathLst>
                <a:path extrusionOk="0" h="9210" w="27731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68"/>
            <p:cNvSpPr/>
            <p:nvPr/>
          </p:nvSpPr>
          <p:spPr>
            <a:xfrm>
              <a:off x="2805313" y="3882951"/>
              <a:ext cx="214678" cy="117701"/>
            </a:xfrm>
            <a:custGeom>
              <a:rect b="b" l="l" r="r" t="t"/>
              <a:pathLst>
                <a:path extrusionOk="0" h="7906" w="1442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69"/>
          <p:cNvSpPr txBox="1"/>
          <p:nvPr>
            <p:ph type="title"/>
          </p:nvPr>
        </p:nvSpPr>
        <p:spPr>
          <a:xfrm>
            <a:off x="4638825" y="1260150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of needs</a:t>
            </a:r>
            <a:endParaRPr/>
          </a:p>
        </p:txBody>
      </p:sp>
      <p:sp>
        <p:nvSpPr>
          <p:cNvPr id="1249" name="Google Shape;1249;p69"/>
          <p:cNvSpPr txBox="1"/>
          <p:nvPr>
            <p:ph idx="1" type="subTitle"/>
          </p:nvPr>
        </p:nvSpPr>
        <p:spPr>
          <a:xfrm>
            <a:off x="5066575" y="2406550"/>
            <a:ext cx="3311400" cy="19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 this chapter, we are going to present the functional and non functional needs of our system, take a look at </a:t>
            </a:r>
            <a:r>
              <a:rPr lang="en" sz="1900"/>
              <a:t>the product BackLog, use case diagram and class diagram</a:t>
            </a:r>
            <a:endParaRPr sz="1900"/>
          </a:p>
        </p:txBody>
      </p:sp>
      <p:grpSp>
        <p:nvGrpSpPr>
          <p:cNvPr id="1250" name="Google Shape;1250;p69"/>
          <p:cNvGrpSpPr/>
          <p:nvPr/>
        </p:nvGrpSpPr>
        <p:grpSpPr>
          <a:xfrm>
            <a:off x="661977" y="1107962"/>
            <a:ext cx="3720297" cy="2748441"/>
            <a:chOff x="775177" y="1521287"/>
            <a:chExt cx="3720297" cy="2748441"/>
          </a:xfrm>
        </p:grpSpPr>
        <p:sp>
          <p:nvSpPr>
            <p:cNvPr id="1251" name="Google Shape;1251;p69"/>
            <p:cNvSpPr/>
            <p:nvPr/>
          </p:nvSpPr>
          <p:spPr>
            <a:xfrm>
              <a:off x="1883717" y="3683356"/>
              <a:ext cx="572738" cy="572738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69"/>
            <p:cNvSpPr/>
            <p:nvPr/>
          </p:nvSpPr>
          <p:spPr>
            <a:xfrm>
              <a:off x="1396417" y="1521287"/>
              <a:ext cx="3099056" cy="1997739"/>
            </a:xfrm>
            <a:custGeom>
              <a:rect b="b" l="l" r="r" t="t"/>
              <a:pathLst>
                <a:path extrusionOk="0" h="134189" w="208165">
                  <a:moveTo>
                    <a:pt x="4416" y="1"/>
                  </a:moveTo>
                  <a:cubicBezTo>
                    <a:pt x="1982" y="1"/>
                    <a:pt x="1" y="1964"/>
                    <a:pt x="1" y="4399"/>
                  </a:cubicBezTo>
                  <a:lnTo>
                    <a:pt x="1" y="129790"/>
                  </a:lnTo>
                  <a:cubicBezTo>
                    <a:pt x="1" y="132224"/>
                    <a:pt x="1982" y="134188"/>
                    <a:pt x="4416" y="134188"/>
                  </a:cubicBezTo>
                  <a:lnTo>
                    <a:pt x="203766" y="134188"/>
                  </a:lnTo>
                  <a:cubicBezTo>
                    <a:pt x="206200" y="134188"/>
                    <a:pt x="208164" y="132224"/>
                    <a:pt x="208164" y="129790"/>
                  </a:cubicBezTo>
                  <a:lnTo>
                    <a:pt x="208164" y="4399"/>
                  </a:lnTo>
                  <a:cubicBezTo>
                    <a:pt x="208164" y="1964"/>
                    <a:pt x="206200" y="1"/>
                    <a:pt x="203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69"/>
            <p:cNvSpPr/>
            <p:nvPr/>
          </p:nvSpPr>
          <p:spPr>
            <a:xfrm>
              <a:off x="1553868" y="1979852"/>
              <a:ext cx="998371" cy="1381977"/>
            </a:xfrm>
            <a:custGeom>
              <a:rect b="b" l="l" r="r" t="t"/>
              <a:pathLst>
                <a:path extrusionOk="0" h="92828" w="67061">
                  <a:moveTo>
                    <a:pt x="1746" y="1"/>
                  </a:moveTo>
                  <a:cubicBezTo>
                    <a:pt x="790" y="1"/>
                    <a:pt x="0" y="790"/>
                    <a:pt x="0" y="1764"/>
                  </a:cubicBezTo>
                  <a:lnTo>
                    <a:pt x="0" y="91065"/>
                  </a:lnTo>
                  <a:cubicBezTo>
                    <a:pt x="0" y="92039"/>
                    <a:pt x="790" y="92827"/>
                    <a:pt x="1746" y="92827"/>
                  </a:cubicBezTo>
                  <a:lnTo>
                    <a:pt x="65315" y="92827"/>
                  </a:lnTo>
                  <a:cubicBezTo>
                    <a:pt x="66271" y="92827"/>
                    <a:pt x="67061" y="92039"/>
                    <a:pt x="67061" y="91065"/>
                  </a:cubicBezTo>
                  <a:lnTo>
                    <a:pt x="67061" y="1764"/>
                  </a:lnTo>
                  <a:cubicBezTo>
                    <a:pt x="67061" y="790"/>
                    <a:pt x="66271" y="1"/>
                    <a:pt x="65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69"/>
            <p:cNvSpPr/>
            <p:nvPr/>
          </p:nvSpPr>
          <p:spPr>
            <a:xfrm>
              <a:off x="1566850" y="1993102"/>
              <a:ext cx="972392" cy="1355730"/>
            </a:xfrm>
            <a:custGeom>
              <a:rect b="b" l="l" r="r" t="t"/>
              <a:pathLst>
                <a:path extrusionOk="0" h="91065" w="65316">
                  <a:moveTo>
                    <a:pt x="874" y="1"/>
                  </a:moveTo>
                  <a:cubicBezTo>
                    <a:pt x="404" y="1"/>
                    <a:pt x="1" y="386"/>
                    <a:pt x="1" y="874"/>
                  </a:cubicBezTo>
                  <a:lnTo>
                    <a:pt x="1" y="90175"/>
                  </a:lnTo>
                  <a:cubicBezTo>
                    <a:pt x="1" y="90662"/>
                    <a:pt x="404" y="91064"/>
                    <a:pt x="874" y="91064"/>
                  </a:cubicBezTo>
                  <a:lnTo>
                    <a:pt x="64443" y="91064"/>
                  </a:lnTo>
                  <a:cubicBezTo>
                    <a:pt x="64913" y="91064"/>
                    <a:pt x="65316" y="90662"/>
                    <a:pt x="65316" y="90175"/>
                  </a:cubicBezTo>
                  <a:lnTo>
                    <a:pt x="65316" y="874"/>
                  </a:lnTo>
                  <a:cubicBezTo>
                    <a:pt x="65316" y="386"/>
                    <a:pt x="64913" y="1"/>
                    <a:pt x="6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69"/>
            <p:cNvSpPr/>
            <p:nvPr/>
          </p:nvSpPr>
          <p:spPr>
            <a:xfrm>
              <a:off x="1566850" y="2519643"/>
              <a:ext cx="972392" cy="829189"/>
            </a:xfrm>
            <a:custGeom>
              <a:rect b="b" l="l" r="r" t="t"/>
              <a:pathLst>
                <a:path extrusionOk="0" h="55697" w="65316">
                  <a:moveTo>
                    <a:pt x="18013" y="0"/>
                  </a:moveTo>
                  <a:lnTo>
                    <a:pt x="1" y="26842"/>
                  </a:lnTo>
                  <a:lnTo>
                    <a:pt x="1" y="54807"/>
                  </a:lnTo>
                  <a:cubicBezTo>
                    <a:pt x="1" y="55294"/>
                    <a:pt x="404" y="55696"/>
                    <a:pt x="874" y="55696"/>
                  </a:cubicBezTo>
                  <a:lnTo>
                    <a:pt x="64443" y="55696"/>
                  </a:lnTo>
                  <a:cubicBezTo>
                    <a:pt x="64913" y="55696"/>
                    <a:pt x="65316" y="55294"/>
                    <a:pt x="65316" y="54807"/>
                  </a:cubicBezTo>
                  <a:lnTo>
                    <a:pt x="65316" y="37014"/>
                  </a:lnTo>
                  <a:lnTo>
                    <a:pt x="55378" y="22192"/>
                  </a:lnTo>
                  <a:lnTo>
                    <a:pt x="44148" y="38961"/>
                  </a:lnTo>
                  <a:lnTo>
                    <a:pt x="43174" y="37518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69"/>
            <p:cNvSpPr/>
            <p:nvPr/>
          </p:nvSpPr>
          <p:spPr>
            <a:xfrm>
              <a:off x="1553868" y="1713723"/>
              <a:ext cx="2797406" cy="132454"/>
            </a:xfrm>
            <a:custGeom>
              <a:rect b="b" l="l" r="r" t="t"/>
              <a:pathLst>
                <a:path extrusionOk="0" h="8897" w="187903">
                  <a:moveTo>
                    <a:pt x="1746" y="0"/>
                  </a:moveTo>
                  <a:cubicBezTo>
                    <a:pt x="790" y="0"/>
                    <a:pt x="0" y="788"/>
                    <a:pt x="0" y="1762"/>
                  </a:cubicBezTo>
                  <a:lnTo>
                    <a:pt x="0" y="7134"/>
                  </a:lnTo>
                  <a:cubicBezTo>
                    <a:pt x="0" y="8107"/>
                    <a:pt x="790" y="8897"/>
                    <a:pt x="1746" y="8897"/>
                  </a:cubicBezTo>
                  <a:lnTo>
                    <a:pt x="186140" y="8897"/>
                  </a:lnTo>
                  <a:cubicBezTo>
                    <a:pt x="187114" y="8897"/>
                    <a:pt x="187902" y="8107"/>
                    <a:pt x="187902" y="7134"/>
                  </a:cubicBezTo>
                  <a:lnTo>
                    <a:pt x="187902" y="1762"/>
                  </a:lnTo>
                  <a:cubicBezTo>
                    <a:pt x="187902" y="788"/>
                    <a:pt x="187114" y="0"/>
                    <a:pt x="18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69"/>
            <p:cNvSpPr/>
            <p:nvPr/>
          </p:nvSpPr>
          <p:spPr>
            <a:xfrm>
              <a:off x="1635823" y="1760202"/>
              <a:ext cx="1064352" cy="39497"/>
            </a:xfrm>
            <a:custGeom>
              <a:rect b="b" l="l" r="r" t="t"/>
              <a:pathLst>
                <a:path extrusionOk="0" h="2653" w="71493">
                  <a:moveTo>
                    <a:pt x="1310" y="0"/>
                  </a:moveTo>
                  <a:cubicBezTo>
                    <a:pt x="589" y="0"/>
                    <a:pt x="1" y="605"/>
                    <a:pt x="1" y="1326"/>
                  </a:cubicBezTo>
                  <a:cubicBezTo>
                    <a:pt x="1" y="2064"/>
                    <a:pt x="589" y="2653"/>
                    <a:pt x="1310" y="2653"/>
                  </a:cubicBezTo>
                  <a:lnTo>
                    <a:pt x="70184" y="2653"/>
                  </a:lnTo>
                  <a:cubicBezTo>
                    <a:pt x="70905" y="2653"/>
                    <a:pt x="71493" y="2064"/>
                    <a:pt x="71493" y="1326"/>
                  </a:cubicBezTo>
                  <a:cubicBezTo>
                    <a:pt x="71493" y="605"/>
                    <a:pt x="70905" y="0"/>
                    <a:pt x="70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69"/>
            <p:cNvSpPr/>
            <p:nvPr/>
          </p:nvSpPr>
          <p:spPr>
            <a:xfrm>
              <a:off x="2809360" y="1760202"/>
              <a:ext cx="458595" cy="39497"/>
            </a:xfrm>
            <a:custGeom>
              <a:rect b="b" l="l" r="r" t="t"/>
              <a:pathLst>
                <a:path extrusionOk="0" h="2653" w="30804">
                  <a:moveTo>
                    <a:pt x="1327" y="0"/>
                  </a:moveTo>
                  <a:cubicBezTo>
                    <a:pt x="605" y="0"/>
                    <a:pt x="1" y="605"/>
                    <a:pt x="1" y="1326"/>
                  </a:cubicBezTo>
                  <a:cubicBezTo>
                    <a:pt x="1" y="2064"/>
                    <a:pt x="605" y="2653"/>
                    <a:pt x="1327" y="2653"/>
                  </a:cubicBezTo>
                  <a:lnTo>
                    <a:pt x="29477" y="2653"/>
                  </a:lnTo>
                  <a:cubicBezTo>
                    <a:pt x="30215" y="2653"/>
                    <a:pt x="30804" y="2064"/>
                    <a:pt x="30804" y="1326"/>
                  </a:cubicBezTo>
                  <a:cubicBezTo>
                    <a:pt x="30804" y="605"/>
                    <a:pt x="30215" y="0"/>
                    <a:pt x="29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69"/>
            <p:cNvSpPr/>
            <p:nvPr/>
          </p:nvSpPr>
          <p:spPr>
            <a:xfrm>
              <a:off x="775177" y="1606057"/>
              <a:ext cx="412845" cy="137159"/>
            </a:xfrm>
            <a:custGeom>
              <a:rect b="b" l="l" r="r" t="t"/>
              <a:pathLst>
                <a:path extrusionOk="0" h="9213" w="27731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69"/>
            <p:cNvSpPr/>
            <p:nvPr/>
          </p:nvSpPr>
          <p:spPr>
            <a:xfrm>
              <a:off x="956864" y="1610434"/>
              <a:ext cx="214663" cy="117835"/>
            </a:xfrm>
            <a:custGeom>
              <a:rect b="b" l="l" r="r" t="t"/>
              <a:pathLst>
                <a:path extrusionOk="0" h="7915" w="14419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69"/>
            <p:cNvSpPr/>
            <p:nvPr/>
          </p:nvSpPr>
          <p:spPr>
            <a:xfrm>
              <a:off x="813661" y="1689516"/>
              <a:ext cx="66741" cy="38574"/>
            </a:xfrm>
            <a:custGeom>
              <a:rect b="b" l="l" r="r" t="t"/>
              <a:pathLst>
                <a:path extrusionOk="0" h="2591" w="4483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69"/>
            <p:cNvSpPr/>
            <p:nvPr/>
          </p:nvSpPr>
          <p:spPr>
            <a:xfrm>
              <a:off x="1553868" y="1593507"/>
              <a:ext cx="48250" cy="48489"/>
            </a:xfrm>
            <a:custGeom>
              <a:rect b="b" l="l" r="r" t="t"/>
              <a:pathLst>
                <a:path extrusionOk="0" h="3257" w="3241">
                  <a:moveTo>
                    <a:pt x="1612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12" y="3257"/>
                  </a:cubicBezTo>
                  <a:cubicBezTo>
                    <a:pt x="2518" y="3257"/>
                    <a:pt x="3240" y="2518"/>
                    <a:pt x="3240" y="1629"/>
                  </a:cubicBezTo>
                  <a:cubicBezTo>
                    <a:pt x="3240" y="739"/>
                    <a:pt x="2518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69"/>
            <p:cNvSpPr/>
            <p:nvPr/>
          </p:nvSpPr>
          <p:spPr>
            <a:xfrm>
              <a:off x="1650324" y="1593507"/>
              <a:ext cx="48489" cy="48489"/>
            </a:xfrm>
            <a:custGeom>
              <a:rect b="b" l="l" r="r" t="t"/>
              <a:pathLst>
                <a:path extrusionOk="0" h="3257" w="3257">
                  <a:moveTo>
                    <a:pt x="1629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29" y="3257"/>
                  </a:cubicBezTo>
                  <a:cubicBezTo>
                    <a:pt x="2518" y="3257"/>
                    <a:pt x="3257" y="2518"/>
                    <a:pt x="3257" y="1629"/>
                  </a:cubicBezTo>
                  <a:cubicBezTo>
                    <a:pt x="3257" y="739"/>
                    <a:pt x="2518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69"/>
            <p:cNvSpPr/>
            <p:nvPr/>
          </p:nvSpPr>
          <p:spPr>
            <a:xfrm>
              <a:off x="1746780" y="1593507"/>
              <a:ext cx="48503" cy="48489"/>
            </a:xfrm>
            <a:custGeom>
              <a:rect b="b" l="l" r="r" t="t"/>
              <a:pathLst>
                <a:path extrusionOk="0" h="3257" w="3258">
                  <a:moveTo>
                    <a:pt x="1630" y="0"/>
                  </a:moveTo>
                  <a:cubicBezTo>
                    <a:pt x="739" y="0"/>
                    <a:pt x="1" y="739"/>
                    <a:pt x="1" y="1629"/>
                  </a:cubicBezTo>
                  <a:cubicBezTo>
                    <a:pt x="1" y="2518"/>
                    <a:pt x="739" y="3257"/>
                    <a:pt x="1630" y="3257"/>
                  </a:cubicBezTo>
                  <a:cubicBezTo>
                    <a:pt x="2536" y="3257"/>
                    <a:pt x="3257" y="2518"/>
                    <a:pt x="3257" y="1629"/>
                  </a:cubicBezTo>
                  <a:cubicBezTo>
                    <a:pt x="3257" y="739"/>
                    <a:pt x="2536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69"/>
            <p:cNvSpPr/>
            <p:nvPr/>
          </p:nvSpPr>
          <p:spPr>
            <a:xfrm>
              <a:off x="2583350" y="1979850"/>
              <a:ext cx="1767861" cy="1355769"/>
            </a:xfrm>
            <a:custGeom>
              <a:rect b="b" l="l" r="r" t="t"/>
              <a:pathLst>
                <a:path extrusionOk="0" h="51316" w="72617">
                  <a:moveTo>
                    <a:pt x="2351" y="0"/>
                  </a:moveTo>
                  <a:cubicBezTo>
                    <a:pt x="1042" y="0"/>
                    <a:pt x="1" y="1058"/>
                    <a:pt x="1" y="2350"/>
                  </a:cubicBezTo>
                  <a:lnTo>
                    <a:pt x="1" y="48966"/>
                  </a:lnTo>
                  <a:cubicBezTo>
                    <a:pt x="1" y="50257"/>
                    <a:pt x="1042" y="51316"/>
                    <a:pt x="2351" y="51316"/>
                  </a:cubicBezTo>
                  <a:lnTo>
                    <a:pt x="70267" y="51316"/>
                  </a:lnTo>
                  <a:cubicBezTo>
                    <a:pt x="71576" y="51316"/>
                    <a:pt x="72617" y="50257"/>
                    <a:pt x="72617" y="48966"/>
                  </a:cubicBezTo>
                  <a:lnTo>
                    <a:pt x="72617" y="2350"/>
                  </a:lnTo>
                  <a:cubicBezTo>
                    <a:pt x="72617" y="1058"/>
                    <a:pt x="71576" y="0"/>
                    <a:pt x="70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69"/>
            <p:cNvSpPr/>
            <p:nvPr/>
          </p:nvSpPr>
          <p:spPr>
            <a:xfrm>
              <a:off x="2898043" y="2191382"/>
              <a:ext cx="1138518" cy="877004"/>
            </a:xfrm>
            <a:custGeom>
              <a:rect b="b" l="l" r="r" t="t"/>
              <a:pathLst>
                <a:path extrusionOk="0" h="36024" w="46766">
                  <a:moveTo>
                    <a:pt x="2870" y="0"/>
                  </a:moveTo>
                  <a:cubicBezTo>
                    <a:pt x="1292" y="0"/>
                    <a:pt x="0" y="1276"/>
                    <a:pt x="0" y="2872"/>
                  </a:cubicBezTo>
                  <a:lnTo>
                    <a:pt x="0" y="33136"/>
                  </a:lnTo>
                  <a:cubicBezTo>
                    <a:pt x="0" y="34731"/>
                    <a:pt x="1292" y="36023"/>
                    <a:pt x="2870" y="36023"/>
                  </a:cubicBezTo>
                  <a:cubicBezTo>
                    <a:pt x="4465" y="36023"/>
                    <a:pt x="5741" y="34731"/>
                    <a:pt x="5741" y="33136"/>
                  </a:cubicBezTo>
                  <a:lnTo>
                    <a:pt x="5741" y="2872"/>
                  </a:lnTo>
                  <a:cubicBezTo>
                    <a:pt x="5741" y="1276"/>
                    <a:pt x="4465" y="0"/>
                    <a:pt x="2870" y="0"/>
                  </a:cubicBezTo>
                  <a:close/>
                  <a:moveTo>
                    <a:pt x="16551" y="0"/>
                  </a:moveTo>
                  <a:cubicBezTo>
                    <a:pt x="14956" y="0"/>
                    <a:pt x="13680" y="1276"/>
                    <a:pt x="13680" y="2872"/>
                  </a:cubicBezTo>
                  <a:lnTo>
                    <a:pt x="13680" y="33136"/>
                  </a:lnTo>
                  <a:cubicBezTo>
                    <a:pt x="13680" y="34731"/>
                    <a:pt x="14956" y="36023"/>
                    <a:pt x="16551" y="36023"/>
                  </a:cubicBezTo>
                  <a:cubicBezTo>
                    <a:pt x="18129" y="36023"/>
                    <a:pt x="19421" y="34731"/>
                    <a:pt x="19421" y="33136"/>
                  </a:cubicBezTo>
                  <a:lnTo>
                    <a:pt x="19421" y="2872"/>
                  </a:lnTo>
                  <a:cubicBezTo>
                    <a:pt x="19421" y="1276"/>
                    <a:pt x="18129" y="0"/>
                    <a:pt x="16551" y="0"/>
                  </a:cubicBezTo>
                  <a:close/>
                  <a:moveTo>
                    <a:pt x="30215" y="0"/>
                  </a:moveTo>
                  <a:cubicBezTo>
                    <a:pt x="28637" y="0"/>
                    <a:pt x="27344" y="1276"/>
                    <a:pt x="27344" y="2872"/>
                  </a:cubicBezTo>
                  <a:lnTo>
                    <a:pt x="27344" y="33136"/>
                  </a:lnTo>
                  <a:cubicBezTo>
                    <a:pt x="27344" y="34731"/>
                    <a:pt x="28637" y="36023"/>
                    <a:pt x="30215" y="36023"/>
                  </a:cubicBezTo>
                  <a:cubicBezTo>
                    <a:pt x="31809" y="36023"/>
                    <a:pt x="33085" y="34731"/>
                    <a:pt x="33085" y="33136"/>
                  </a:cubicBezTo>
                  <a:lnTo>
                    <a:pt x="33085" y="2872"/>
                  </a:lnTo>
                  <a:cubicBezTo>
                    <a:pt x="33085" y="1276"/>
                    <a:pt x="31809" y="0"/>
                    <a:pt x="30215" y="0"/>
                  </a:cubicBezTo>
                  <a:close/>
                  <a:moveTo>
                    <a:pt x="43895" y="0"/>
                  </a:moveTo>
                  <a:cubicBezTo>
                    <a:pt x="42317" y="0"/>
                    <a:pt x="41025" y="1276"/>
                    <a:pt x="41025" y="2872"/>
                  </a:cubicBezTo>
                  <a:lnTo>
                    <a:pt x="41025" y="33136"/>
                  </a:lnTo>
                  <a:cubicBezTo>
                    <a:pt x="41025" y="34731"/>
                    <a:pt x="42317" y="36023"/>
                    <a:pt x="43895" y="36023"/>
                  </a:cubicBezTo>
                  <a:cubicBezTo>
                    <a:pt x="45473" y="36023"/>
                    <a:pt x="46766" y="34731"/>
                    <a:pt x="46766" y="33136"/>
                  </a:cubicBezTo>
                  <a:lnTo>
                    <a:pt x="46766" y="2872"/>
                  </a:lnTo>
                  <a:cubicBezTo>
                    <a:pt x="46766" y="1276"/>
                    <a:pt x="45473" y="0"/>
                    <a:pt x="43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69"/>
            <p:cNvSpPr/>
            <p:nvPr/>
          </p:nvSpPr>
          <p:spPr>
            <a:xfrm>
              <a:off x="2898043" y="2398972"/>
              <a:ext cx="1138518" cy="669414"/>
            </a:xfrm>
            <a:custGeom>
              <a:rect b="b" l="l" r="r" t="t"/>
              <a:pathLst>
                <a:path extrusionOk="0" h="27497" w="46766">
                  <a:moveTo>
                    <a:pt x="0" y="12456"/>
                  </a:moveTo>
                  <a:lnTo>
                    <a:pt x="0" y="24609"/>
                  </a:lnTo>
                  <a:cubicBezTo>
                    <a:pt x="0" y="26204"/>
                    <a:pt x="1292" y="27496"/>
                    <a:pt x="2870" y="27496"/>
                  </a:cubicBezTo>
                  <a:cubicBezTo>
                    <a:pt x="4465" y="27496"/>
                    <a:pt x="5741" y="26204"/>
                    <a:pt x="5741" y="24609"/>
                  </a:cubicBezTo>
                  <a:lnTo>
                    <a:pt x="5741" y="12456"/>
                  </a:lnTo>
                  <a:close/>
                  <a:moveTo>
                    <a:pt x="13680" y="5994"/>
                  </a:moveTo>
                  <a:lnTo>
                    <a:pt x="13680" y="24609"/>
                  </a:lnTo>
                  <a:cubicBezTo>
                    <a:pt x="13680" y="26204"/>
                    <a:pt x="14956" y="27496"/>
                    <a:pt x="16551" y="27496"/>
                  </a:cubicBezTo>
                  <a:cubicBezTo>
                    <a:pt x="18129" y="27496"/>
                    <a:pt x="19421" y="26204"/>
                    <a:pt x="19421" y="24609"/>
                  </a:cubicBezTo>
                  <a:lnTo>
                    <a:pt x="19421" y="5994"/>
                  </a:lnTo>
                  <a:close/>
                  <a:moveTo>
                    <a:pt x="27344" y="17760"/>
                  </a:moveTo>
                  <a:lnTo>
                    <a:pt x="27344" y="24609"/>
                  </a:lnTo>
                  <a:cubicBezTo>
                    <a:pt x="27344" y="26204"/>
                    <a:pt x="28637" y="27496"/>
                    <a:pt x="30215" y="27496"/>
                  </a:cubicBezTo>
                  <a:cubicBezTo>
                    <a:pt x="31809" y="27496"/>
                    <a:pt x="33085" y="26204"/>
                    <a:pt x="33085" y="24609"/>
                  </a:cubicBezTo>
                  <a:lnTo>
                    <a:pt x="33085" y="17760"/>
                  </a:lnTo>
                  <a:close/>
                  <a:moveTo>
                    <a:pt x="41025" y="1"/>
                  </a:moveTo>
                  <a:lnTo>
                    <a:pt x="41025" y="24609"/>
                  </a:lnTo>
                  <a:cubicBezTo>
                    <a:pt x="41025" y="26204"/>
                    <a:pt x="42317" y="27496"/>
                    <a:pt x="43895" y="27496"/>
                  </a:cubicBezTo>
                  <a:cubicBezTo>
                    <a:pt x="45473" y="27496"/>
                    <a:pt x="46766" y="26204"/>
                    <a:pt x="46766" y="24609"/>
                  </a:cubicBezTo>
                  <a:lnTo>
                    <a:pt x="46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69"/>
            <p:cNvSpPr/>
            <p:nvPr/>
          </p:nvSpPr>
          <p:spPr>
            <a:xfrm>
              <a:off x="1206259" y="2848776"/>
              <a:ext cx="791702" cy="791702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69"/>
            <p:cNvSpPr/>
            <p:nvPr/>
          </p:nvSpPr>
          <p:spPr>
            <a:xfrm>
              <a:off x="1493380" y="3048700"/>
              <a:ext cx="189950" cy="871901"/>
            </a:xfrm>
            <a:custGeom>
              <a:rect b="b" l="l" r="r" t="t"/>
              <a:pathLst>
                <a:path extrusionOk="0" h="58566" w="12759">
                  <a:moveTo>
                    <a:pt x="7303" y="0"/>
                  </a:moveTo>
                  <a:cubicBezTo>
                    <a:pt x="6816" y="0"/>
                    <a:pt x="6431" y="386"/>
                    <a:pt x="6431" y="873"/>
                  </a:cubicBezTo>
                  <a:lnTo>
                    <a:pt x="6431" y="24457"/>
                  </a:lnTo>
                  <a:lnTo>
                    <a:pt x="1596" y="19622"/>
                  </a:lnTo>
                  <a:cubicBezTo>
                    <a:pt x="1420" y="19454"/>
                    <a:pt x="1193" y="19370"/>
                    <a:pt x="969" y="19370"/>
                  </a:cubicBezTo>
                  <a:cubicBezTo>
                    <a:pt x="744" y="19370"/>
                    <a:pt x="522" y="19454"/>
                    <a:pt x="354" y="19622"/>
                  </a:cubicBezTo>
                  <a:cubicBezTo>
                    <a:pt x="1" y="19975"/>
                    <a:pt x="1" y="20529"/>
                    <a:pt x="354" y="20864"/>
                  </a:cubicBezTo>
                  <a:lnTo>
                    <a:pt x="6431" y="26941"/>
                  </a:lnTo>
                  <a:lnTo>
                    <a:pt x="6431" y="57677"/>
                  </a:lnTo>
                  <a:cubicBezTo>
                    <a:pt x="6431" y="58163"/>
                    <a:pt x="6816" y="58566"/>
                    <a:pt x="7303" y="58566"/>
                  </a:cubicBezTo>
                  <a:cubicBezTo>
                    <a:pt x="7790" y="58566"/>
                    <a:pt x="8192" y="58163"/>
                    <a:pt x="8192" y="57677"/>
                  </a:cubicBezTo>
                  <a:lnTo>
                    <a:pt x="8192" y="15343"/>
                  </a:lnTo>
                  <a:lnTo>
                    <a:pt x="12406" y="11129"/>
                  </a:lnTo>
                  <a:cubicBezTo>
                    <a:pt x="12758" y="10777"/>
                    <a:pt x="12758" y="10222"/>
                    <a:pt x="12406" y="9870"/>
                  </a:cubicBezTo>
                  <a:cubicBezTo>
                    <a:pt x="12238" y="9702"/>
                    <a:pt x="12016" y="9618"/>
                    <a:pt x="11791" y="9618"/>
                  </a:cubicBezTo>
                  <a:cubicBezTo>
                    <a:pt x="11567" y="9618"/>
                    <a:pt x="11340" y="9702"/>
                    <a:pt x="11164" y="9870"/>
                  </a:cubicBezTo>
                  <a:lnTo>
                    <a:pt x="8192" y="12858"/>
                  </a:lnTo>
                  <a:lnTo>
                    <a:pt x="8192" y="873"/>
                  </a:lnTo>
                  <a:cubicBezTo>
                    <a:pt x="8192" y="386"/>
                    <a:pt x="7790" y="0"/>
                    <a:pt x="7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69"/>
            <p:cNvSpPr/>
            <p:nvPr/>
          </p:nvSpPr>
          <p:spPr>
            <a:xfrm>
              <a:off x="1454896" y="3851375"/>
              <a:ext cx="290902" cy="418354"/>
            </a:xfrm>
            <a:custGeom>
              <a:rect b="b" l="l" r="r" t="t"/>
              <a:pathLst>
                <a:path extrusionOk="0" h="28101" w="19540">
                  <a:moveTo>
                    <a:pt x="1" y="1"/>
                  </a:moveTo>
                  <a:lnTo>
                    <a:pt x="1" y="28101"/>
                  </a:lnTo>
                  <a:lnTo>
                    <a:pt x="19540" y="28101"/>
                  </a:lnTo>
                  <a:lnTo>
                    <a:pt x="1954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69"/>
            <p:cNvSpPr/>
            <p:nvPr/>
          </p:nvSpPr>
          <p:spPr>
            <a:xfrm>
              <a:off x="2623388" y="3878455"/>
              <a:ext cx="412845" cy="137114"/>
            </a:xfrm>
            <a:custGeom>
              <a:rect b="b" l="l" r="r" t="t"/>
              <a:pathLst>
                <a:path extrusionOk="0" h="9210" w="27731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69"/>
            <p:cNvSpPr/>
            <p:nvPr/>
          </p:nvSpPr>
          <p:spPr>
            <a:xfrm>
              <a:off x="2805313" y="3882951"/>
              <a:ext cx="214678" cy="117701"/>
            </a:xfrm>
            <a:custGeom>
              <a:rect b="b" l="l" r="r" t="t"/>
              <a:pathLst>
                <a:path extrusionOk="0" h="7906" w="1442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3" name="Google Shape;1273;p6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69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69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69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