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 Bold" charset="1" panose="020B0703020202020204"/>
      <p:regular r:id="rId21"/>
    </p:embeddedFont>
    <p:embeddedFont>
      <p:font typeface="Calibri (MS)" charset="1" panose="020F0502020204030204"/>
      <p:regular r:id="rId22"/>
    </p:embeddedFont>
    <p:embeddedFont>
      <p:font typeface="Canva Sans Bold" charset="1" panose="020B0803030501040103"/>
      <p:regular r:id="rId23"/>
    </p:embeddedFont>
    <p:embeddedFont>
      <p:font typeface="Times New Roman" charset="1" panose="02030502070405020303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4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-49242"/>
            <a:ext cx="11444288" cy="1543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86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A.Rahamathul asma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2422k1261,85446B7CD0DBBD09BC74534077872C20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B.sc (cs)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UNIVERSITY: Maharani arts and science College Dharapuram bharathiya university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494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15827" y="9707465"/>
            <a:ext cx="342900" cy="195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63138" y="2728913"/>
            <a:ext cx="14761724" cy="4303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7"/>
              </a:lnSpc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frontend developer portfolio should display screenshots of completed projects for visual proof.</a:t>
            </a:r>
          </a:p>
          <a:p>
            <a:pPr algn="ctr">
              <a:lnSpc>
                <a:spcPts val="4287"/>
              </a:lnSpc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 before-and-after results to highlight improvements or redesigns.</a:t>
            </a:r>
          </a:p>
          <a:p>
            <a:pPr algn="ctr">
              <a:lnSpc>
                <a:spcPts val="4287"/>
              </a:lnSpc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Showcase metrics like speed, responsiveness, or user engagement where possible.</a:t>
            </a:r>
          </a:p>
          <a:p>
            <a:pPr algn="ctr">
              <a:lnSpc>
                <a:spcPts val="4287"/>
              </a:lnSpc>
            </a:pPr>
            <a:r>
              <a:rPr lang="en-US" sz="30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a project gallery or carousel so visitors can easily view your work.</a:t>
            </a:r>
          </a:p>
          <a:p>
            <a:pPr algn="ctr">
              <a:lnSpc>
                <a:spcPts val="4287"/>
              </a:lnSpc>
            </a:pPr>
          </a:p>
          <a:p>
            <a:pPr algn="ctr">
              <a:lnSpc>
                <a:spcPts val="428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5827" y="9707465"/>
            <a:ext cx="342900" cy="195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83629" y="2968621"/>
            <a:ext cx="14520741" cy="30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8"/>
              </a:lnSpc>
            </a:pPr>
            <a:r>
              <a:rPr lang="en-US" sz="2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frontend developer portfolio serves as a digital showcase of skills and creativity.</a:t>
            </a:r>
          </a:p>
          <a:p>
            <a:pPr algn="ctr">
              <a:lnSpc>
                <a:spcPts val="4048"/>
              </a:lnSpc>
            </a:pPr>
            <a:r>
              <a:rPr lang="en-US" sz="2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highlights your projects, design sense, and coding expertise.</a:t>
            </a:r>
          </a:p>
          <a:p>
            <a:pPr algn="ctr">
              <a:lnSpc>
                <a:spcPts val="4048"/>
              </a:lnSpc>
            </a:pPr>
            <a:r>
              <a:rPr lang="en-US" sz="2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the right layout, features, and visuals, it creates a strong impression.</a:t>
            </a:r>
          </a:p>
          <a:p>
            <a:pPr algn="ctr">
              <a:lnSpc>
                <a:spcPts val="4048"/>
              </a:lnSpc>
            </a:pPr>
            <a:r>
              <a:rPr lang="en-US" sz="2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conclusion, it is your professional identity to attract clients and employers.</a:t>
            </a:r>
          </a:p>
          <a:p>
            <a:pPr algn="ctr">
              <a:lnSpc>
                <a:spcPts val="4048"/>
              </a:lnSpc>
            </a:pPr>
          </a:p>
          <a:p>
            <a:pPr algn="ctr">
              <a:lnSpc>
                <a:spcPts val="4048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24" r="0" b="-12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93531" y="4652339"/>
            <a:ext cx="7500938" cy="181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portfolio using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front end developer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494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958888" y="457200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5756" y="2493333"/>
            <a:ext cx="13125937" cy="6622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5"/>
              </a:lnSpc>
            </a:pPr>
            <a:r>
              <a:rPr lang="en-US" sz="373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project requires designing and implementing a responsive user interface for a web application.</a:t>
            </a:r>
          </a:p>
          <a:p>
            <a:pPr algn="ctr">
              <a:lnSpc>
                <a:spcPts val="5225"/>
              </a:lnSpc>
            </a:pPr>
            <a:r>
              <a:rPr lang="en-US" sz="373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should ensure cross-browser compatibility and optimized performance.</a:t>
            </a:r>
          </a:p>
          <a:p>
            <a:pPr algn="ctr">
              <a:lnSpc>
                <a:spcPts val="5225"/>
              </a:lnSpc>
            </a:pPr>
            <a:r>
              <a:rPr lang="en-US" sz="373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developer must integrate APIs for dynamic content rendering.</a:t>
            </a:r>
          </a:p>
          <a:p>
            <a:pPr algn="ctr">
              <a:lnSpc>
                <a:spcPts val="5225"/>
              </a:lnSpc>
            </a:pPr>
            <a:r>
              <a:rPr lang="en-US" sz="373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Clean, maintainable, and reusable code with proper documentation is expected .</a:t>
            </a:r>
          </a:p>
          <a:p>
            <a:pPr algn="ctr">
              <a:lnSpc>
                <a:spcPts val="5225"/>
              </a:lnSpc>
            </a:pPr>
          </a:p>
          <a:p>
            <a:pPr algn="ctr">
              <a:lnSpc>
                <a:spcPts val="522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5692424" y="6720491"/>
            <a:ext cx="3307937" cy="3566509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5749" y="3248025"/>
            <a:ext cx="16457724" cy="484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6"/>
              </a:lnSpc>
            </a:pPr>
            <a:r>
              <a:rPr lang="en-US" sz="34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frontend developer portfolio is a personal website that showcases your skills, projects, and creativity.</a:t>
            </a:r>
          </a:p>
          <a:p>
            <a:pPr algn="ctr">
              <a:lnSpc>
                <a:spcPts val="4826"/>
              </a:lnSpc>
            </a:pPr>
            <a:r>
              <a:rPr lang="en-US" sz="34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highlights your expertise in HTML, CSS, JavaScript, and frameworks like React or Angular.</a:t>
            </a:r>
          </a:p>
          <a:p>
            <a:pPr algn="ctr">
              <a:lnSpc>
                <a:spcPts val="4826"/>
              </a:lnSpc>
            </a:pPr>
            <a:r>
              <a:rPr lang="en-US" sz="34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includes an intro, about me, skills, projects, and contact details.</a:t>
            </a:r>
          </a:p>
          <a:p>
            <a:pPr algn="ctr">
              <a:lnSpc>
                <a:spcPts val="4826"/>
              </a:lnSpc>
            </a:pPr>
            <a:r>
              <a:rPr lang="en-US" sz="34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acts as a digital resume to impress employers and clients.</a:t>
            </a:r>
          </a:p>
          <a:p>
            <a:pPr algn="ctr">
              <a:lnSpc>
                <a:spcPts val="4826"/>
              </a:lnSpc>
            </a:pPr>
          </a:p>
          <a:p>
            <a:pPr algn="ctr">
              <a:lnSpc>
                <a:spcPts val="482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8240375" y="0"/>
            <a:ext cx="47625" cy="10287000"/>
            <a:chOff x="0" y="0"/>
            <a:chExt cx="635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3500">
                  <a:moveTo>
                    <a:pt x="63500" y="0"/>
                  </a:moveTo>
                  <a:lnTo>
                    <a:pt x="43130" y="0"/>
                  </a:lnTo>
                  <a:lnTo>
                    <a:pt x="0" y="13716000"/>
                  </a:lnTo>
                  <a:lnTo>
                    <a:pt x="63500" y="137160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01914" y="5948363"/>
            <a:ext cx="4166896" cy="58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General Audience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01914" y="5019675"/>
            <a:ext cx="5004827" cy="58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Peers &amp; Collaborators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01914" y="3991587"/>
            <a:ext cx="1908210" cy="58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Clients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01914" y="2962275"/>
            <a:ext cx="6466319" cy="580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Recruiters &amp; Hiring Managers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5"/>
            <a:ext cx="226693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94790" y="2981325"/>
            <a:ext cx="15221660" cy="347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 developers use code editors (like VS Code) and version control (Git/GitHub) to build projects.</a:t>
            </a:r>
          </a:p>
          <a:p>
            <a:pPr algn="ctr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work with frameworks and libraries such as React, Angular, or Tailwind CSS.</a:t>
            </a:r>
          </a:p>
          <a:p>
            <a:pPr algn="ctr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design, accessibility, and performance optimization are key techniques.</a:t>
            </a:r>
          </a:p>
          <a:p>
            <a:pPr algn="ctr">
              <a:lnSpc>
                <a:spcPts val="3961"/>
              </a:lnSpc>
            </a:pPr>
            <a:r>
              <a:rPr lang="en-US" sz="28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also use APIs, testing, and debugging tools to ensure smooth functionality.</a:t>
            </a:r>
          </a:p>
          <a:p>
            <a:pPr algn="ctr">
              <a:lnSpc>
                <a:spcPts val="3961"/>
              </a:lnSpc>
            </a:pPr>
          </a:p>
          <a:p>
            <a:pPr algn="ctr">
              <a:lnSpc>
                <a:spcPts val="396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6440009" cy="429936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5"/>
            <a:ext cx="342900" cy="9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57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00312" y="1907764"/>
            <a:ext cx="11618786" cy="592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7"/>
              </a:lnSpc>
            </a:pPr>
            <a:r>
              <a:rPr lang="en-US" sz="33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frontend developer portfolio should have a clean and modern layout with easy navigation.</a:t>
            </a:r>
          </a:p>
          <a:p>
            <a:pPr algn="ctr">
              <a:lnSpc>
                <a:spcPts val="4717"/>
              </a:lnSpc>
            </a:pPr>
            <a:r>
              <a:rPr lang="en-US" sz="33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 sections like Introduction, About Me, Skills, Projects, and Contact.</a:t>
            </a:r>
          </a:p>
          <a:p>
            <a:pPr algn="ctr">
              <a:lnSpc>
                <a:spcPts val="4717"/>
              </a:lnSpc>
            </a:pPr>
            <a:r>
              <a:rPr lang="en-US" sz="33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grid or flexbox layouts for responsiveness and balance.</a:t>
            </a:r>
          </a:p>
          <a:p>
            <a:pPr algn="ctr">
              <a:lnSpc>
                <a:spcPts val="4717"/>
              </a:lnSpc>
            </a:pPr>
            <a:r>
              <a:rPr lang="en-US" sz="33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design with consistent colors, typography, and smooth animations.</a:t>
            </a:r>
          </a:p>
          <a:p>
            <a:pPr algn="ctr">
              <a:lnSpc>
                <a:spcPts val="4717"/>
              </a:lnSpc>
            </a:pPr>
          </a:p>
          <a:p>
            <a:pPr algn="ctr">
              <a:lnSpc>
                <a:spcPts val="471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57400" y="2511213"/>
            <a:ext cx="11344275" cy="598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frontend developer portfolio should feature a clear introduction and professional bio.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must showcase projects with live demos and GitHub links.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responsive design, smooth navigation, and interactive elements.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 a contact form and social media links for easy communication.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DAGxtFXDFOg</dc:identifier>
  <dcterms:modified xsi:type="dcterms:W3CDTF">2011-08-01T06:04:30Z</dcterms:modified>
  <cp:revision>1</cp:revision>
  <dc:title>PPT FWD TNSDC 2025.pptx</dc:title>
</cp:coreProperties>
</file>