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9"/>
  </p:notesMasterIdLst>
  <p:sldIdLst>
    <p:sldId id="256" r:id="rId5"/>
    <p:sldId id="257" r:id="rId6"/>
    <p:sldId id="297" r:id="rId7"/>
    <p:sldId id="258" r:id="rId8"/>
    <p:sldId id="311" r:id="rId9"/>
    <p:sldId id="268" r:id="rId10"/>
    <p:sldId id="276" r:id="rId11"/>
    <p:sldId id="264" r:id="rId12"/>
    <p:sldId id="277" r:id="rId13"/>
    <p:sldId id="312" r:id="rId14"/>
    <p:sldId id="279" r:id="rId15"/>
    <p:sldId id="266" r:id="rId16"/>
    <p:sldId id="306" r:id="rId17"/>
    <p:sldId id="30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C089FC-285B-47E4-B3B9-B3FE1A2B1BBA}" v="10" dt="2023-10-26T01:43:11.1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5934"/>
  </p:normalViewPr>
  <p:slideViewPr>
    <p:cSldViewPr snapToGrid="0">
      <p:cViewPr varScale="1">
        <p:scale>
          <a:sx n="82" d="100"/>
          <a:sy n="82" d="100"/>
        </p:scale>
        <p:origin x="710" y="7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ana shaijal" userId="7fd356eeef9896dd" providerId="LiveId" clId="{1BC089FC-285B-47E4-B3B9-B3FE1A2B1BBA}"/>
    <pc:docChg chg="custSel addSld delSld modSld sldOrd">
      <pc:chgData name="rahana shaijal" userId="7fd356eeef9896dd" providerId="LiveId" clId="{1BC089FC-285B-47E4-B3B9-B3FE1A2B1BBA}" dt="2023-10-26T01:49:57.171" v="524" actId="20577"/>
      <pc:docMkLst>
        <pc:docMk/>
      </pc:docMkLst>
      <pc:sldChg chg="modSp mod ord">
        <pc:chgData name="rahana shaijal" userId="7fd356eeef9896dd" providerId="LiveId" clId="{1BC089FC-285B-47E4-B3B9-B3FE1A2B1BBA}" dt="2023-10-26T01:49:57.171" v="524" actId="20577"/>
        <pc:sldMkLst>
          <pc:docMk/>
          <pc:sldMk cId="4212917468" sldId="260"/>
        </pc:sldMkLst>
        <pc:graphicFrameChg chg="mod modGraphic">
          <ac:chgData name="rahana shaijal" userId="7fd356eeef9896dd" providerId="LiveId" clId="{1BC089FC-285B-47E4-B3B9-B3FE1A2B1BBA}" dt="2023-10-26T01:49:57.171" v="524" actId="20577"/>
          <ac:graphicFrameMkLst>
            <pc:docMk/>
            <pc:sldMk cId="4212917468" sldId="260"/>
            <ac:graphicFrameMk id="6" creationId="{56876383-2EE6-34A5-4E7F-E8F9CE39263E}"/>
          </ac:graphicFrameMkLst>
        </pc:graphicFrameChg>
      </pc:sldChg>
      <pc:sldChg chg="modSp mod">
        <pc:chgData name="rahana shaijal" userId="7fd356eeef9896dd" providerId="LiveId" clId="{1BC089FC-285B-47E4-B3B9-B3FE1A2B1BBA}" dt="2023-10-26T01:23:37.816" v="102" actId="113"/>
        <pc:sldMkLst>
          <pc:docMk/>
          <pc:sldMk cId="962321713" sldId="297"/>
        </pc:sldMkLst>
        <pc:spChg chg="mod">
          <ac:chgData name="rahana shaijal" userId="7fd356eeef9896dd" providerId="LiveId" clId="{1BC089FC-285B-47E4-B3B9-B3FE1A2B1BBA}" dt="2023-10-26T01:23:37.816" v="102" actId="113"/>
          <ac:spMkLst>
            <pc:docMk/>
            <pc:sldMk cId="962321713" sldId="297"/>
            <ac:spMk id="3" creationId="{DED39DF1-AEF9-20D0-D25F-152FA277197F}"/>
          </ac:spMkLst>
        </pc:spChg>
      </pc:sldChg>
      <pc:sldChg chg="modSp del mod">
        <pc:chgData name="rahana shaijal" userId="7fd356eeef9896dd" providerId="LiveId" clId="{1BC089FC-285B-47E4-B3B9-B3FE1A2B1BBA}" dt="2023-10-25T18:26:16.433" v="73" actId="47"/>
        <pc:sldMkLst>
          <pc:docMk/>
          <pc:sldMk cId="804806354" sldId="300"/>
        </pc:sldMkLst>
        <pc:spChg chg="mod">
          <ac:chgData name="rahana shaijal" userId="7fd356eeef9896dd" providerId="LiveId" clId="{1BC089FC-285B-47E4-B3B9-B3FE1A2B1BBA}" dt="2023-10-25T18:25:27.629" v="58" actId="20577"/>
          <ac:spMkLst>
            <pc:docMk/>
            <pc:sldMk cId="804806354" sldId="300"/>
            <ac:spMk id="2" creationId="{0D4E6E68-D059-4E48-A1A5-6D9FF5737F2F}"/>
          </ac:spMkLst>
        </pc:spChg>
      </pc:sldChg>
      <pc:sldChg chg="modSp mod ord">
        <pc:chgData name="rahana shaijal" userId="7fd356eeef9896dd" providerId="LiveId" clId="{1BC089FC-285B-47E4-B3B9-B3FE1A2B1BBA}" dt="2023-10-26T01:38:17.728" v="352" actId="20577"/>
        <pc:sldMkLst>
          <pc:docMk/>
          <pc:sldMk cId="1897150181" sldId="308"/>
        </pc:sldMkLst>
        <pc:graphicFrameChg chg="modGraphic">
          <ac:chgData name="rahana shaijal" userId="7fd356eeef9896dd" providerId="LiveId" clId="{1BC089FC-285B-47E4-B3B9-B3FE1A2B1BBA}" dt="2023-10-26T01:38:17.728" v="352" actId="20577"/>
          <ac:graphicFrameMkLst>
            <pc:docMk/>
            <pc:sldMk cId="1897150181" sldId="308"/>
            <ac:graphicFrameMk id="4" creationId="{E5CC6567-64B4-1FF5-FEE4-FE98342AE16F}"/>
          </ac:graphicFrameMkLst>
        </pc:graphicFrameChg>
      </pc:sldChg>
      <pc:sldChg chg="del">
        <pc:chgData name="rahana shaijal" userId="7fd356eeef9896dd" providerId="LiveId" clId="{1BC089FC-285B-47E4-B3B9-B3FE1A2B1BBA}" dt="2023-10-25T18:29:48.389" v="90" actId="47"/>
        <pc:sldMkLst>
          <pc:docMk/>
          <pc:sldMk cId="190894204" sldId="309"/>
        </pc:sldMkLst>
      </pc:sldChg>
      <pc:sldChg chg="modSp mod">
        <pc:chgData name="rahana shaijal" userId="7fd356eeef9896dd" providerId="LiveId" clId="{1BC089FC-285B-47E4-B3B9-B3FE1A2B1BBA}" dt="2023-10-25T18:29:42.289" v="88" actId="20577"/>
        <pc:sldMkLst>
          <pc:docMk/>
          <pc:sldMk cId="467987435" sldId="310"/>
        </pc:sldMkLst>
        <pc:spChg chg="mod">
          <ac:chgData name="rahana shaijal" userId="7fd356eeef9896dd" providerId="LiveId" clId="{1BC089FC-285B-47E4-B3B9-B3FE1A2B1BBA}" dt="2023-10-25T18:29:42.289" v="88" actId="20577"/>
          <ac:spMkLst>
            <pc:docMk/>
            <pc:sldMk cId="467987435" sldId="310"/>
            <ac:spMk id="2" creationId="{19256B7E-1633-44AB-8584-82DF5B726834}"/>
          </ac:spMkLst>
        </pc:spChg>
      </pc:sldChg>
      <pc:sldChg chg="addSp modSp mod">
        <pc:chgData name="rahana shaijal" userId="7fd356eeef9896dd" providerId="LiveId" clId="{1BC089FC-285B-47E4-B3B9-B3FE1A2B1BBA}" dt="2023-10-26T01:32:56.760" v="341" actId="20577"/>
        <pc:sldMkLst>
          <pc:docMk/>
          <pc:sldMk cId="2690308413" sldId="311"/>
        </pc:sldMkLst>
        <pc:spChg chg="add mod">
          <ac:chgData name="rahana shaijal" userId="7fd356eeef9896dd" providerId="LiveId" clId="{1BC089FC-285B-47E4-B3B9-B3FE1A2B1BBA}" dt="2023-10-26T01:29:55.475" v="236" actId="5793"/>
          <ac:spMkLst>
            <pc:docMk/>
            <pc:sldMk cId="2690308413" sldId="311"/>
            <ac:spMk id="2" creationId="{CBCC77A7-725F-FCB9-F7F4-FDCDF0345812}"/>
          </ac:spMkLst>
        </pc:spChg>
        <pc:spChg chg="add mod">
          <ac:chgData name="rahana shaijal" userId="7fd356eeef9896dd" providerId="LiveId" clId="{1BC089FC-285B-47E4-B3B9-B3FE1A2B1BBA}" dt="2023-10-26T01:32:56.760" v="341" actId="20577"/>
          <ac:spMkLst>
            <pc:docMk/>
            <pc:sldMk cId="2690308413" sldId="311"/>
            <ac:spMk id="3" creationId="{7D6E6628-A04C-3162-60A7-627AEA56C5C8}"/>
          </ac:spMkLst>
        </pc:spChg>
        <pc:spChg chg="add mod">
          <ac:chgData name="rahana shaijal" userId="7fd356eeef9896dd" providerId="LiveId" clId="{1BC089FC-285B-47E4-B3B9-B3FE1A2B1BBA}" dt="2023-10-25T18:21:29.892" v="26" actId="1076"/>
          <ac:spMkLst>
            <pc:docMk/>
            <pc:sldMk cId="2690308413" sldId="311"/>
            <ac:spMk id="5" creationId="{19F7788B-CCDA-153B-A7C5-BC3D526B424A}"/>
          </ac:spMkLst>
        </pc:spChg>
      </pc:sldChg>
      <pc:sldChg chg="modSp add mod ord">
        <pc:chgData name="rahana shaijal" userId="7fd356eeef9896dd" providerId="LiveId" clId="{1BC089FC-285B-47E4-B3B9-B3FE1A2B1BBA}" dt="2023-10-25T18:26:06.251" v="70" actId="1076"/>
        <pc:sldMkLst>
          <pc:docMk/>
          <pc:sldMk cId="2919673307" sldId="312"/>
        </pc:sldMkLst>
        <pc:spChg chg="mod">
          <ac:chgData name="rahana shaijal" userId="7fd356eeef9896dd" providerId="LiveId" clId="{1BC089FC-285B-47E4-B3B9-B3FE1A2B1BBA}" dt="2023-10-25T18:26:06.251" v="70" actId="1076"/>
          <ac:spMkLst>
            <pc:docMk/>
            <pc:sldMk cId="2919673307" sldId="312"/>
            <ac:spMk id="2" creationId="{0D4E6E68-D059-4E48-A1A5-6D9FF5737F2F}"/>
          </ac:spMkLst>
        </pc:spChg>
      </pc:sldChg>
      <pc:sldChg chg="modSp add del mod">
        <pc:chgData name="rahana shaijal" userId="7fd356eeef9896dd" providerId="LiveId" clId="{1BC089FC-285B-47E4-B3B9-B3FE1A2B1BBA}" dt="2023-10-25T18:26:18.206" v="74" actId="47"/>
        <pc:sldMkLst>
          <pc:docMk/>
          <pc:sldMk cId="1041039965" sldId="313"/>
        </pc:sldMkLst>
        <pc:spChg chg="mod">
          <ac:chgData name="rahana shaijal" userId="7fd356eeef9896dd" providerId="LiveId" clId="{1BC089FC-285B-47E4-B3B9-B3FE1A2B1BBA}" dt="2023-10-25T18:25:53.274" v="68" actId="20577"/>
          <ac:spMkLst>
            <pc:docMk/>
            <pc:sldMk cId="1041039965" sldId="313"/>
            <ac:spMk id="2" creationId="{0D4E6E68-D059-4E48-A1A5-6D9FF5737F2F}"/>
          </ac:spMkLst>
        </pc:spChg>
      </pc:sldChg>
      <pc:sldChg chg="modSp add mod">
        <pc:chgData name="rahana shaijal" userId="7fd356eeef9896dd" providerId="LiveId" clId="{1BC089FC-285B-47E4-B3B9-B3FE1A2B1BBA}" dt="2023-10-25T18:26:26.658" v="78" actId="20577"/>
        <pc:sldMkLst>
          <pc:docMk/>
          <pc:sldMk cId="419434111" sldId="314"/>
        </pc:sldMkLst>
        <pc:spChg chg="mod">
          <ac:chgData name="rahana shaijal" userId="7fd356eeef9896dd" providerId="LiveId" clId="{1BC089FC-285B-47E4-B3B9-B3FE1A2B1BBA}" dt="2023-10-25T18:26:26.658" v="78" actId="20577"/>
          <ac:spMkLst>
            <pc:docMk/>
            <pc:sldMk cId="419434111" sldId="314"/>
            <ac:spMk id="2" creationId="{0D4E6E68-D059-4E48-A1A5-6D9FF5737F2F}"/>
          </ac:spMkLst>
        </pc:spChg>
      </pc:sldChg>
      <pc:sldChg chg="modSp add mod">
        <pc:chgData name="rahana shaijal" userId="7fd356eeef9896dd" providerId="LiveId" clId="{1BC089FC-285B-47E4-B3B9-B3FE1A2B1BBA}" dt="2023-10-25T18:26:22.235" v="76" actId="20577"/>
        <pc:sldMkLst>
          <pc:docMk/>
          <pc:sldMk cId="796941598" sldId="315"/>
        </pc:sldMkLst>
        <pc:spChg chg="mod">
          <ac:chgData name="rahana shaijal" userId="7fd356eeef9896dd" providerId="LiveId" clId="{1BC089FC-285B-47E4-B3B9-B3FE1A2B1BBA}" dt="2023-10-25T18:26:22.235" v="76" actId="20577"/>
          <ac:spMkLst>
            <pc:docMk/>
            <pc:sldMk cId="796941598" sldId="315"/>
            <ac:spMk id="2" creationId="{0D4E6E68-D059-4E48-A1A5-6D9FF5737F2F}"/>
          </ac:spMkLst>
        </pc:spChg>
      </pc:sldChg>
      <pc:sldChg chg="add">
        <pc:chgData name="rahana shaijal" userId="7fd356eeef9896dd" providerId="LiveId" clId="{1BC089FC-285B-47E4-B3B9-B3FE1A2B1BBA}" dt="2023-10-25T18:29:46.032" v="89" actId="2890"/>
        <pc:sldMkLst>
          <pc:docMk/>
          <pc:sldMk cId="4232591501" sldId="31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10/26/2023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40231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5</a:t>
            </a:fld>
            <a:endParaRPr lang="en-US" dirty="0"/>
          </a:p>
        </p:txBody>
      </p:sp>
    </p:spTree>
    <p:extLst>
      <p:ext uri="{BB962C8B-B14F-4D97-AF65-F5344CB8AC3E}">
        <p14:creationId xmlns:p14="http://schemas.microsoft.com/office/powerpoint/2010/main" val="4241484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MCA-First Review</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MCA-First Review</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a:t>MCA-First Review</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MCA-First Review</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3385-025C-C3CD-0510-3B20227482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0587CB-702B-6250-E095-878B7E5FC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30B96D-4BF4-430C-9627-61D39B2B81C9}"/>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E864AAB8-8F4D-A01C-86F0-5C556B9D88B9}"/>
              </a:ext>
            </a:extLst>
          </p:cNvPr>
          <p:cNvSpPr>
            <a:spLocks noGrp="1"/>
          </p:cNvSpPr>
          <p:nvPr>
            <p:ph type="ftr" sz="quarter" idx="11"/>
          </p:nvPr>
        </p:nvSpPr>
        <p:spPr/>
        <p:txBody>
          <a:bodyPr/>
          <a:lstStyle/>
          <a:p>
            <a:r>
              <a:rPr lang="en-IN"/>
              <a:t>MCA-First Review</a:t>
            </a:r>
          </a:p>
        </p:txBody>
      </p:sp>
      <p:sp>
        <p:nvSpPr>
          <p:cNvPr id="6" name="Slide Number Placeholder 5">
            <a:extLst>
              <a:ext uri="{FF2B5EF4-FFF2-40B4-BE49-F238E27FC236}">
                <a16:creationId xmlns:a16="http://schemas.microsoft.com/office/drawing/2014/main" id="{D1CC173B-BAB3-110D-5C69-B53EF253FEEA}"/>
              </a:ext>
            </a:extLst>
          </p:cNvPr>
          <p:cNvSpPr>
            <a:spLocks noGrp="1"/>
          </p:cNvSpPr>
          <p:nvPr>
            <p:ph type="sldNum" sz="quarter" idx="12"/>
          </p:nvPr>
        </p:nvSpPr>
        <p:spPr/>
        <p:txBody>
          <a:bodyPr/>
          <a:lstStyle/>
          <a:p>
            <a:fld id="{15F3BA2C-1A03-4A1E-8D11-7E65DDE5184F}" type="slidenum">
              <a:rPr lang="en-IN" smtClean="0"/>
              <a:t>‹#›</a:t>
            </a:fld>
            <a:endParaRPr lang="en-IN"/>
          </a:p>
        </p:txBody>
      </p:sp>
    </p:spTree>
    <p:extLst>
      <p:ext uri="{BB962C8B-B14F-4D97-AF65-F5344CB8AC3E}">
        <p14:creationId xmlns:p14="http://schemas.microsoft.com/office/powerpoint/2010/main" val="408485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r>
              <a:rPr lang="en-US"/>
              <a:t>MCA-First Review</a:t>
            </a:r>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MCA-First Review</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MCA-First Review</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MCA-First Review</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MCA-First Review</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a:t>MCA-First Review</a:t>
            </a:r>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MCA-First Review</a:t>
            </a:r>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 id="2147483681" r:id="rId14"/>
  </p:sldLayoutIdLst>
  <p:hf hd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2318800" y="809348"/>
            <a:ext cx="7375707" cy="2334637"/>
          </a:xfrm>
        </p:spPr>
        <p:txBody>
          <a:bodyPr>
            <a:normAutofit/>
          </a:bodyPr>
          <a:lstStyle/>
          <a:p>
            <a:r>
              <a:rPr lang="en-US" b="1" dirty="0"/>
              <a:t>AIRLINE RESERVATION SYSTEM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3688253" y="4748851"/>
            <a:ext cx="4636800" cy="1655762"/>
          </a:xfrm>
        </p:spPr>
        <p:txBody>
          <a:bodyPr>
            <a:normAutofit/>
          </a:bodyPr>
          <a:lstStyle/>
          <a:p>
            <a:r>
              <a:rPr lang="en-US" dirty="0">
                <a:solidFill>
                  <a:schemeClr val="tx2"/>
                </a:solidFill>
                <a:cs typeface="Calibri"/>
              </a:rPr>
              <a:t>Prepared by</a:t>
            </a:r>
          </a:p>
          <a:p>
            <a:r>
              <a:rPr lang="en-US" dirty="0">
                <a:solidFill>
                  <a:schemeClr val="tx2"/>
                </a:solidFill>
                <a:cs typeface="Calibri"/>
              </a:rPr>
              <a:t>Rahana hameed(MES22MCA-2042)</a:t>
            </a:r>
            <a:endParaRPr lang="en-US" dirty="0">
              <a:solidFill>
                <a:schemeClr val="tx2"/>
              </a:solidFill>
            </a:endParaRPr>
          </a:p>
        </p:txBody>
      </p:sp>
      <p:sp>
        <p:nvSpPr>
          <p:cNvPr id="4" name="TextBox 3">
            <a:extLst>
              <a:ext uri="{FF2B5EF4-FFF2-40B4-BE49-F238E27FC236}">
                <a16:creationId xmlns:a16="http://schemas.microsoft.com/office/drawing/2014/main" id="{0D8A0503-4620-539A-BA32-C6DDA4E13EF9}"/>
              </a:ext>
            </a:extLst>
          </p:cNvPr>
          <p:cNvSpPr txBox="1"/>
          <p:nvPr/>
        </p:nvSpPr>
        <p:spPr>
          <a:xfrm>
            <a:off x="1795012" y="3526539"/>
            <a:ext cx="8601975" cy="7745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1000"/>
              </a:spcBef>
              <a:spcAft>
                <a:spcPts val="0"/>
              </a:spcAft>
              <a:buClr>
                <a:srgbClr val="000000"/>
              </a:buClr>
              <a:buSzPts val="2000"/>
              <a:buFont typeface="Arial"/>
              <a:buNone/>
              <a:tabLst/>
              <a:defRPr/>
            </a:pPr>
            <a:r>
              <a:rPr kumimoji="0" lang="en-US" sz="1800" i="0" u="none" strike="noStrike" kern="0" cap="none" spc="0" normalizeH="0" baseline="0" noProof="0" dirty="0">
                <a:ln>
                  <a:noFill/>
                </a:ln>
                <a:solidFill>
                  <a:schemeClr val="tx2"/>
                </a:solidFill>
                <a:effectLst/>
                <a:uLnTx/>
                <a:uFillTx/>
                <a:latin typeface="Calibri" panose="020F0502020204030204" pitchFamily="34" charset="0"/>
                <a:ea typeface="Calibri" panose="020F0502020204030204" pitchFamily="34" charset="0"/>
                <a:cs typeface="Calibri" panose="020F0502020204030204" pitchFamily="34" charset="0"/>
                <a:sym typeface="Gill Sans"/>
              </a:rPr>
              <a:t>DEPARTMENT OF MCA, MES COLLEGE OF ENGINEERING, KUTTIPPURAM</a:t>
            </a:r>
          </a:p>
          <a:p>
            <a:pPr marL="0" marR="0" lvl="0" indent="0" algn="ctr" defTabSz="914400" rtl="0" eaLnBrk="1" fontAlgn="auto" latinLnBrk="0" hangingPunct="1">
              <a:lnSpc>
                <a:spcPct val="100000"/>
              </a:lnSpc>
              <a:spcBef>
                <a:spcPts val="1000"/>
              </a:spcBef>
              <a:spcAft>
                <a:spcPts val="0"/>
              </a:spcAft>
              <a:buClr>
                <a:srgbClr val="000000"/>
              </a:buClr>
              <a:buSzPts val="2000"/>
              <a:buFont typeface="Arial"/>
              <a:buNone/>
              <a:tabLst/>
              <a:defRPr/>
            </a:pPr>
            <a:r>
              <a:rPr kumimoji="0" lang="en-US" sz="1800" i="0" u="none" strike="noStrike" kern="0" cap="none" spc="0" normalizeH="0" baseline="0" noProof="0" dirty="0">
                <a:ln>
                  <a:noFill/>
                </a:ln>
                <a:solidFill>
                  <a:schemeClr val="tx2"/>
                </a:solidFill>
                <a:effectLst/>
                <a:uLnTx/>
                <a:uFillTx/>
                <a:latin typeface="Gill Sans"/>
                <a:ea typeface="Gill Sans"/>
                <a:cs typeface="Gill Sans"/>
                <a:sym typeface="Gill Sans"/>
              </a:rPr>
              <a:t>25 OCTOBER 2023</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DFCAD-BC85-73BF-43FD-20E805B51436}"/>
              </a:ext>
            </a:extLst>
          </p:cNvPr>
          <p:cNvSpPr>
            <a:spLocks noGrp="1"/>
          </p:cNvSpPr>
          <p:nvPr>
            <p:ph idx="1"/>
          </p:nvPr>
        </p:nvSpPr>
        <p:spPr>
          <a:xfrm>
            <a:off x="838200" y="826687"/>
            <a:ext cx="10515600" cy="4154488"/>
          </a:xfrm>
        </p:spPr>
        <p:txBody>
          <a:bodyPr/>
          <a:lstStyle/>
          <a:p>
            <a:pPr marL="0" indent="0">
              <a:buNone/>
            </a:pPr>
            <a:r>
              <a:rPr lang="en-US" b="1" u="sng" dirty="0">
                <a:solidFill>
                  <a:srgbClr val="000000"/>
                </a:solidFill>
                <a:latin typeface="Times New Roman" panose="02020603050405020304" pitchFamily="18" charset="0"/>
                <a:cs typeface="Times New Roman" panose="02020603050405020304" pitchFamily="18" charset="0"/>
              </a:rPr>
              <a:t>SPRINT 2</a:t>
            </a:r>
            <a:endParaRPr lang="en-IN" b="1" u="sng" dirty="0">
              <a:solidFill>
                <a:srgbClr val="000000"/>
              </a:solidFill>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66C53B3E-8A15-C5ED-FB98-356CF5BC40EC}"/>
              </a:ext>
            </a:extLst>
          </p:cNvPr>
          <p:cNvGraphicFramePr>
            <a:graphicFrameLocks noGrp="1"/>
          </p:cNvGraphicFramePr>
          <p:nvPr/>
        </p:nvGraphicFramePr>
        <p:xfrm>
          <a:off x="85108" y="1503313"/>
          <a:ext cx="12021783" cy="4510843"/>
        </p:xfrm>
        <a:graphic>
          <a:graphicData uri="http://schemas.openxmlformats.org/drawingml/2006/table">
            <a:tbl>
              <a:tblPr firstRow="1">
                <a:tableStyleId>{10A1B5D5-9B99-4C35-A422-299274C87663}</a:tableStyleId>
              </a:tblPr>
              <a:tblGrid>
                <a:gridCol w="983147">
                  <a:extLst>
                    <a:ext uri="{9D8B030D-6E8A-4147-A177-3AD203B41FA5}">
                      <a16:colId xmlns:a16="http://schemas.microsoft.com/office/drawing/2014/main" val="3068120295"/>
                    </a:ext>
                  </a:extLst>
                </a:gridCol>
                <a:gridCol w="1371600">
                  <a:extLst>
                    <a:ext uri="{9D8B030D-6E8A-4147-A177-3AD203B41FA5}">
                      <a16:colId xmlns:a16="http://schemas.microsoft.com/office/drawing/2014/main" val="2081920431"/>
                    </a:ext>
                  </a:extLst>
                </a:gridCol>
                <a:gridCol w="1063869">
                  <a:extLst>
                    <a:ext uri="{9D8B030D-6E8A-4147-A177-3AD203B41FA5}">
                      <a16:colId xmlns:a16="http://schemas.microsoft.com/office/drawing/2014/main" val="2091191495"/>
                    </a:ext>
                  </a:extLst>
                </a:gridCol>
                <a:gridCol w="844867">
                  <a:extLst>
                    <a:ext uri="{9D8B030D-6E8A-4147-A177-3AD203B41FA5}">
                      <a16:colId xmlns:a16="http://schemas.microsoft.com/office/drawing/2014/main" val="877990754"/>
                    </a:ext>
                  </a:extLst>
                </a:gridCol>
                <a:gridCol w="844867">
                  <a:extLst>
                    <a:ext uri="{9D8B030D-6E8A-4147-A177-3AD203B41FA5}">
                      <a16:colId xmlns:a16="http://schemas.microsoft.com/office/drawing/2014/main" val="2815998599"/>
                    </a:ext>
                  </a:extLst>
                </a:gridCol>
                <a:gridCol w="844867">
                  <a:extLst>
                    <a:ext uri="{9D8B030D-6E8A-4147-A177-3AD203B41FA5}">
                      <a16:colId xmlns:a16="http://schemas.microsoft.com/office/drawing/2014/main" val="2503407164"/>
                    </a:ext>
                  </a:extLst>
                </a:gridCol>
                <a:gridCol w="844867">
                  <a:extLst>
                    <a:ext uri="{9D8B030D-6E8A-4147-A177-3AD203B41FA5}">
                      <a16:colId xmlns:a16="http://schemas.microsoft.com/office/drawing/2014/main" val="525503135"/>
                    </a:ext>
                  </a:extLst>
                </a:gridCol>
                <a:gridCol w="844867">
                  <a:extLst>
                    <a:ext uri="{9D8B030D-6E8A-4147-A177-3AD203B41FA5}">
                      <a16:colId xmlns:a16="http://schemas.microsoft.com/office/drawing/2014/main" val="3325920845"/>
                    </a:ext>
                  </a:extLst>
                </a:gridCol>
                <a:gridCol w="844867">
                  <a:extLst>
                    <a:ext uri="{9D8B030D-6E8A-4147-A177-3AD203B41FA5}">
                      <a16:colId xmlns:a16="http://schemas.microsoft.com/office/drawing/2014/main" val="1829481200"/>
                    </a:ext>
                  </a:extLst>
                </a:gridCol>
                <a:gridCol w="908876">
                  <a:extLst>
                    <a:ext uri="{9D8B030D-6E8A-4147-A177-3AD203B41FA5}">
                      <a16:colId xmlns:a16="http://schemas.microsoft.com/office/drawing/2014/main" val="24029776"/>
                    </a:ext>
                  </a:extLst>
                </a:gridCol>
                <a:gridCol w="844867">
                  <a:extLst>
                    <a:ext uri="{9D8B030D-6E8A-4147-A177-3AD203B41FA5}">
                      <a16:colId xmlns:a16="http://schemas.microsoft.com/office/drawing/2014/main" val="2050445480"/>
                    </a:ext>
                  </a:extLst>
                </a:gridCol>
                <a:gridCol w="844867">
                  <a:extLst>
                    <a:ext uri="{9D8B030D-6E8A-4147-A177-3AD203B41FA5}">
                      <a16:colId xmlns:a16="http://schemas.microsoft.com/office/drawing/2014/main" val="1274202739"/>
                    </a:ext>
                  </a:extLst>
                </a:gridCol>
                <a:gridCol w="935355">
                  <a:extLst>
                    <a:ext uri="{9D8B030D-6E8A-4147-A177-3AD203B41FA5}">
                      <a16:colId xmlns:a16="http://schemas.microsoft.com/office/drawing/2014/main" val="2008015670"/>
                    </a:ext>
                  </a:extLst>
                </a:gridCol>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Backlog 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Status and</a:t>
                      </a:r>
                    </a:p>
                    <a:p>
                      <a:pPr algn="ctr"/>
                      <a:r>
                        <a:rPr lang="en-IN" sz="1600" dirty="0">
                          <a:latin typeface="Times New Roman" panose="02020603050405020304" pitchFamily="18" charset="0"/>
                          <a:cs typeface="Times New Roman" panose="02020603050405020304" pitchFamily="18" charset="0"/>
                        </a:rPr>
                        <a:t>Completion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Original Estimate in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a:t>
                      </a:r>
                    </a:p>
                    <a:p>
                      <a:pPr algn="ctr"/>
                      <a:r>
                        <a:rPr lang="en-US" sz="1600" dirty="0">
                          <a:latin typeface="Times New Roman" panose="02020603050405020304" pitchFamily="18" charset="0"/>
                          <a:cs typeface="Times New Roman" panose="02020603050405020304" pitchFamily="18" charset="0"/>
                        </a:rPr>
                        <a:t>13/10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2</a:t>
                      </a:r>
                    </a:p>
                    <a:p>
                      <a:pPr algn="ctr"/>
                      <a:r>
                        <a:rPr lang="en-US" sz="1600" dirty="0">
                          <a:latin typeface="Times New Roman" panose="02020603050405020304" pitchFamily="18" charset="0"/>
                          <a:cs typeface="Times New Roman" panose="02020603050405020304" pitchFamily="18" charset="0"/>
                        </a:rPr>
                        <a:t>18/10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3</a:t>
                      </a:r>
                    </a:p>
                    <a:p>
                      <a:pPr algn="ctr"/>
                      <a:r>
                        <a:rPr lang="en-US" sz="1600" dirty="0">
                          <a:latin typeface="Times New Roman" panose="02020603050405020304" pitchFamily="18" charset="0"/>
                          <a:cs typeface="Times New Roman" panose="02020603050405020304" pitchFamily="18" charset="0"/>
                        </a:rPr>
                        <a:t>19/10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4</a:t>
                      </a:r>
                    </a:p>
                    <a:p>
                      <a:pPr algn="ctr"/>
                      <a:r>
                        <a:rPr lang="en-US" sz="1600" dirty="0">
                          <a:latin typeface="Times New Roman" panose="02020603050405020304" pitchFamily="18" charset="0"/>
                          <a:cs typeface="Times New Roman" panose="02020603050405020304" pitchFamily="18" charset="0"/>
                        </a:rPr>
                        <a:t>20/10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5</a:t>
                      </a:r>
                    </a:p>
                    <a:p>
                      <a:pPr algn="ctr"/>
                      <a:r>
                        <a:rPr lang="en-US" sz="1600" dirty="0">
                          <a:latin typeface="Times New Roman" panose="02020603050405020304" pitchFamily="18" charset="0"/>
                          <a:cs typeface="Times New Roman" panose="02020603050405020304" pitchFamily="18" charset="0"/>
                        </a:rPr>
                        <a:t>25/10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6</a:t>
                      </a:r>
                    </a:p>
                    <a:p>
                      <a:pPr algn="ctr"/>
                      <a:r>
                        <a:rPr lang="en-US" sz="1600" dirty="0">
                          <a:latin typeface="Times New Roman" panose="02020603050405020304" pitchFamily="18" charset="0"/>
                          <a:cs typeface="Times New Roman" panose="02020603050405020304" pitchFamily="18" charset="0"/>
                        </a:rPr>
                        <a:t>26/10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7</a:t>
                      </a:r>
                    </a:p>
                    <a:p>
                      <a:pPr algn="ctr"/>
                      <a:r>
                        <a:rPr lang="en-US" sz="1600" dirty="0">
                          <a:latin typeface="Times New Roman" panose="02020603050405020304" pitchFamily="18" charset="0"/>
                          <a:cs typeface="Times New Roman" panose="02020603050405020304" pitchFamily="18" charset="0"/>
                        </a:rPr>
                        <a:t>27/10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8</a:t>
                      </a:r>
                    </a:p>
                    <a:p>
                      <a:pPr algn="ctr"/>
                      <a:r>
                        <a:rPr lang="en-US" sz="1600" dirty="0">
                          <a:latin typeface="Times New Roman" panose="02020603050405020304" pitchFamily="18" charset="0"/>
                          <a:cs typeface="Times New Roman" panose="02020603050405020304" pitchFamily="18" charset="0"/>
                        </a:rPr>
                        <a:t>01/11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9</a:t>
                      </a:r>
                    </a:p>
                    <a:p>
                      <a:pPr algn="ctr"/>
                      <a:r>
                        <a:rPr lang="en-US" sz="1600" dirty="0">
                          <a:latin typeface="Times New Roman" panose="02020603050405020304" pitchFamily="18" charset="0"/>
                          <a:cs typeface="Times New Roman" panose="02020603050405020304" pitchFamily="18" charset="0"/>
                        </a:rPr>
                        <a:t>02/11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10</a:t>
                      </a:r>
                    </a:p>
                    <a:p>
                      <a:pPr algn="ctr"/>
                      <a:r>
                        <a:rPr lang="en-US" sz="1600" dirty="0">
                          <a:latin typeface="Times New Roman" panose="02020603050405020304" pitchFamily="18" charset="0"/>
                          <a:cs typeface="Times New Roman" panose="02020603050405020304" pitchFamily="18" charset="0"/>
                        </a:rPr>
                        <a:t>03/11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0656112"/>
                  </a:ext>
                </a:extLst>
              </a:tr>
              <a:tr h="583981">
                <a:tc>
                  <a:txBody>
                    <a:bodyPr/>
                    <a:lstStyle/>
                    <a:p>
                      <a:pPr algn="ctr"/>
                      <a:r>
                        <a:rPr lang="en-US" sz="1600" dirty="0">
                          <a:latin typeface="Times New Roman" panose="02020603050405020304" pitchFamily="18" charset="0"/>
                          <a:cs typeface="Times New Roman" panose="02020603050405020304" pitchFamily="18" charset="0"/>
                        </a:rPr>
                        <a:t>Form Design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13/10/2023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394982"/>
                  </a:ext>
                </a:extLst>
              </a:tr>
              <a:tr h="621863">
                <a:tc>
                  <a:txBody>
                    <a:bodyPr/>
                    <a:lstStyle/>
                    <a:p>
                      <a:pPr algn="ctr"/>
                      <a:r>
                        <a:rPr lang="en-US" sz="1600" dirty="0">
                          <a:latin typeface="Times New Roman" panose="02020603050405020304" pitchFamily="18" charset="0"/>
                          <a:cs typeface="Times New Roman" panose="02020603050405020304" pitchFamily="18" charset="0"/>
                        </a:rPr>
                        <a:t>Table Design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18/10/2023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3741468"/>
                  </a:ext>
                </a:extLst>
              </a:tr>
              <a:tr h="609060">
                <a:tc>
                  <a:txBody>
                    <a:bodyPr/>
                    <a:lstStyle/>
                    <a:p>
                      <a:pPr algn="ctr"/>
                      <a:r>
                        <a:rPr lang="en-US" sz="1600" dirty="0">
                          <a:latin typeface="Times New Roman" panose="02020603050405020304" pitchFamily="18" charset="0"/>
                          <a:cs typeface="Times New Roman" panose="02020603050405020304" pitchFamily="18" charset="0"/>
                        </a:rPr>
                        <a:t>Coding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01/11/2023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8</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3199530"/>
                  </a:ext>
                </a:extLst>
              </a:tr>
              <a:tr h="668643">
                <a:tc>
                  <a:txBody>
                    <a:bodyPr/>
                    <a:lstStyle/>
                    <a:p>
                      <a:pPr algn="ctr"/>
                      <a:r>
                        <a:rPr lang="en-US" sz="1600" dirty="0">
                          <a:latin typeface="Times New Roman" panose="02020603050405020304" pitchFamily="18" charset="0"/>
                          <a:cs typeface="Times New Roman" panose="02020603050405020304" pitchFamily="18" charset="0"/>
                        </a:rPr>
                        <a:t>Testing &amp;</a:t>
                      </a:r>
                    </a:p>
                    <a:p>
                      <a:pPr algn="ctr"/>
                      <a:r>
                        <a:rPr lang="en-US" sz="1600" dirty="0">
                          <a:latin typeface="Times New Roman" panose="02020603050405020304" pitchFamily="18" charset="0"/>
                          <a:cs typeface="Times New Roman" panose="02020603050405020304" pitchFamily="18" charset="0"/>
                        </a:rPr>
                        <a:t>Validation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03/11/2023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7410860"/>
                  </a:ext>
                </a:extLst>
              </a:tr>
              <a:tr h="806179">
                <a:tc gridSpan="2">
                  <a:txBody>
                    <a:bodyPr/>
                    <a:lstStyle/>
                    <a:p>
                      <a:pPr algn="ctr"/>
                      <a:r>
                        <a:rPr lang="en-US" sz="1600" b="1" dirty="0">
                          <a:latin typeface="Times New Roman" panose="02020603050405020304" pitchFamily="18" charset="0"/>
                          <a:cs typeface="Times New Roman" panose="02020603050405020304" pitchFamily="18" charset="0"/>
                        </a:rPr>
                        <a:t>Total</a:t>
                      </a:r>
                      <a:endParaRPr lang="en-IN" sz="16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14</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0128655"/>
                  </a:ext>
                </a:extLst>
              </a:tr>
            </a:tbl>
          </a:graphicData>
        </a:graphic>
      </p:graphicFrame>
      <p:sp>
        <p:nvSpPr>
          <p:cNvPr id="10" name="Slide Number Placeholder 9">
            <a:extLst>
              <a:ext uri="{FF2B5EF4-FFF2-40B4-BE49-F238E27FC236}">
                <a16:creationId xmlns:a16="http://schemas.microsoft.com/office/drawing/2014/main" id="{2EB3E9D3-62C1-C726-A12E-D4B9BA0377EA}"/>
              </a:ext>
            </a:extLst>
          </p:cNvPr>
          <p:cNvSpPr>
            <a:spLocks noGrp="1"/>
          </p:cNvSpPr>
          <p:nvPr>
            <p:ph type="sldNum" sz="quarter" idx="12"/>
          </p:nvPr>
        </p:nvSpPr>
        <p:spPr/>
        <p:txBody>
          <a:bodyPr/>
          <a:lstStyle/>
          <a:p>
            <a:fld id="{FF2BD96E-3838-45D2-9031-D3AF67C920A5}" type="slidenum">
              <a:rPr lang="en-US" smtClean="0"/>
              <a:t>10</a:t>
            </a:fld>
            <a:endParaRPr lang="en-US" dirty="0"/>
          </a:p>
        </p:txBody>
      </p:sp>
      <p:sp>
        <p:nvSpPr>
          <p:cNvPr id="4" name="Footer Placeholder 3">
            <a:extLst>
              <a:ext uri="{FF2B5EF4-FFF2-40B4-BE49-F238E27FC236}">
                <a16:creationId xmlns:a16="http://schemas.microsoft.com/office/drawing/2014/main" id="{287BAF0A-D18E-BE0B-3B42-37388CA8FA01}"/>
              </a:ext>
            </a:extLst>
          </p:cNvPr>
          <p:cNvSpPr>
            <a:spLocks noGrp="1"/>
          </p:cNvSpPr>
          <p:nvPr>
            <p:ph type="ftr" sz="quarter" idx="11"/>
          </p:nvPr>
        </p:nvSpPr>
        <p:spPr/>
        <p:txBody>
          <a:bodyPr/>
          <a:lstStyle/>
          <a:p>
            <a:r>
              <a:rPr lang="en-US"/>
              <a:t>MCA-First Review</a:t>
            </a:r>
            <a:endParaRPr lang="en-US" dirty="0"/>
          </a:p>
        </p:txBody>
      </p:sp>
    </p:spTree>
    <p:extLst>
      <p:ext uri="{BB962C8B-B14F-4D97-AF65-F5344CB8AC3E}">
        <p14:creationId xmlns:p14="http://schemas.microsoft.com/office/powerpoint/2010/main" val="1782074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BDFCAD-BC85-73BF-43FD-20E805B51436}"/>
              </a:ext>
            </a:extLst>
          </p:cNvPr>
          <p:cNvSpPr>
            <a:spLocks noGrp="1"/>
          </p:cNvSpPr>
          <p:nvPr>
            <p:ph idx="1"/>
          </p:nvPr>
        </p:nvSpPr>
        <p:spPr>
          <a:xfrm>
            <a:off x="838200" y="826687"/>
            <a:ext cx="10515600" cy="4154488"/>
          </a:xfrm>
        </p:spPr>
        <p:txBody>
          <a:bodyPr/>
          <a:lstStyle/>
          <a:p>
            <a:pPr marL="0" indent="0">
              <a:buNone/>
            </a:pPr>
            <a:r>
              <a:rPr lang="en-US" b="1" u="sng" dirty="0">
                <a:solidFill>
                  <a:srgbClr val="000000"/>
                </a:solidFill>
                <a:latin typeface="Times New Roman" panose="02020603050405020304" pitchFamily="18" charset="0"/>
                <a:cs typeface="Times New Roman" panose="02020603050405020304" pitchFamily="18" charset="0"/>
              </a:rPr>
              <a:t>SPRINT 3</a:t>
            </a:r>
            <a:endParaRPr lang="en-IN" b="1" u="sng" dirty="0">
              <a:solidFill>
                <a:srgbClr val="000000"/>
              </a:solidFill>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66C53B3E-8A15-C5ED-FB98-356CF5BC40EC}"/>
              </a:ext>
            </a:extLst>
          </p:cNvPr>
          <p:cNvGraphicFramePr>
            <a:graphicFrameLocks noGrp="1"/>
          </p:cNvGraphicFramePr>
          <p:nvPr/>
        </p:nvGraphicFramePr>
        <p:xfrm>
          <a:off x="85109" y="1503313"/>
          <a:ext cx="12039481" cy="3548839"/>
        </p:xfrm>
        <a:graphic>
          <a:graphicData uri="http://schemas.openxmlformats.org/drawingml/2006/table">
            <a:tbl>
              <a:tblPr firstRow="1">
                <a:tableStyleId>{10A1B5D5-9B99-4C35-A422-299274C87663}</a:tableStyleId>
              </a:tblPr>
              <a:tblGrid>
                <a:gridCol w="864869">
                  <a:extLst>
                    <a:ext uri="{9D8B030D-6E8A-4147-A177-3AD203B41FA5}">
                      <a16:colId xmlns:a16="http://schemas.microsoft.com/office/drawing/2014/main" val="3068120295"/>
                    </a:ext>
                  </a:extLst>
                </a:gridCol>
                <a:gridCol w="1206588">
                  <a:extLst>
                    <a:ext uri="{9D8B030D-6E8A-4147-A177-3AD203B41FA5}">
                      <a16:colId xmlns:a16="http://schemas.microsoft.com/office/drawing/2014/main" val="2081920431"/>
                    </a:ext>
                  </a:extLst>
                </a:gridCol>
                <a:gridCol w="935879">
                  <a:extLst>
                    <a:ext uri="{9D8B030D-6E8A-4147-A177-3AD203B41FA5}">
                      <a16:colId xmlns:a16="http://schemas.microsoft.com/office/drawing/2014/main" val="2091191495"/>
                    </a:ext>
                  </a:extLst>
                </a:gridCol>
                <a:gridCol w="796698">
                  <a:extLst>
                    <a:ext uri="{9D8B030D-6E8A-4147-A177-3AD203B41FA5}">
                      <a16:colId xmlns:a16="http://schemas.microsoft.com/office/drawing/2014/main" val="877990754"/>
                    </a:ext>
                  </a:extLst>
                </a:gridCol>
                <a:gridCol w="805404">
                  <a:extLst>
                    <a:ext uri="{9D8B030D-6E8A-4147-A177-3AD203B41FA5}">
                      <a16:colId xmlns:a16="http://schemas.microsoft.com/office/drawing/2014/main" val="2815998599"/>
                    </a:ext>
                  </a:extLst>
                </a:gridCol>
                <a:gridCol w="801051">
                  <a:extLst>
                    <a:ext uri="{9D8B030D-6E8A-4147-A177-3AD203B41FA5}">
                      <a16:colId xmlns:a16="http://schemas.microsoft.com/office/drawing/2014/main" val="2503407164"/>
                    </a:ext>
                  </a:extLst>
                </a:gridCol>
                <a:gridCol w="801051">
                  <a:extLst>
                    <a:ext uri="{9D8B030D-6E8A-4147-A177-3AD203B41FA5}">
                      <a16:colId xmlns:a16="http://schemas.microsoft.com/office/drawing/2014/main" val="525503135"/>
                    </a:ext>
                  </a:extLst>
                </a:gridCol>
                <a:gridCol w="801051">
                  <a:extLst>
                    <a:ext uri="{9D8B030D-6E8A-4147-A177-3AD203B41FA5}">
                      <a16:colId xmlns:a16="http://schemas.microsoft.com/office/drawing/2014/main" val="3325920845"/>
                    </a:ext>
                  </a:extLst>
                </a:gridCol>
                <a:gridCol w="801051">
                  <a:extLst>
                    <a:ext uri="{9D8B030D-6E8A-4147-A177-3AD203B41FA5}">
                      <a16:colId xmlns:a16="http://schemas.microsoft.com/office/drawing/2014/main" val="1829481200"/>
                    </a:ext>
                  </a:extLst>
                </a:gridCol>
                <a:gridCol w="799533">
                  <a:extLst>
                    <a:ext uri="{9D8B030D-6E8A-4147-A177-3AD203B41FA5}">
                      <a16:colId xmlns:a16="http://schemas.microsoft.com/office/drawing/2014/main" val="24029776"/>
                    </a:ext>
                  </a:extLst>
                </a:gridCol>
                <a:gridCol w="801051">
                  <a:extLst>
                    <a:ext uri="{9D8B030D-6E8A-4147-A177-3AD203B41FA5}">
                      <a16:colId xmlns:a16="http://schemas.microsoft.com/office/drawing/2014/main" val="2050445480"/>
                    </a:ext>
                  </a:extLst>
                </a:gridCol>
                <a:gridCol w="801051">
                  <a:extLst>
                    <a:ext uri="{9D8B030D-6E8A-4147-A177-3AD203B41FA5}">
                      <a16:colId xmlns:a16="http://schemas.microsoft.com/office/drawing/2014/main" val="1274202739"/>
                    </a:ext>
                  </a:extLst>
                </a:gridCol>
                <a:gridCol w="886846">
                  <a:extLst>
                    <a:ext uri="{9D8B030D-6E8A-4147-A177-3AD203B41FA5}">
                      <a16:colId xmlns:a16="http://schemas.microsoft.com/office/drawing/2014/main" val="2008015670"/>
                    </a:ext>
                  </a:extLst>
                </a:gridCol>
                <a:gridCol w="937358">
                  <a:extLst>
                    <a:ext uri="{9D8B030D-6E8A-4147-A177-3AD203B41FA5}">
                      <a16:colId xmlns:a16="http://schemas.microsoft.com/office/drawing/2014/main" val="1153174879"/>
                    </a:ext>
                  </a:extLst>
                </a:gridCol>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Backlog 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Status and</a:t>
                      </a:r>
                    </a:p>
                    <a:p>
                      <a:pPr algn="ctr"/>
                      <a:r>
                        <a:rPr lang="en-IN" sz="1600" dirty="0">
                          <a:latin typeface="Times New Roman" panose="02020603050405020304" pitchFamily="18" charset="0"/>
                          <a:cs typeface="Times New Roman" panose="02020603050405020304" pitchFamily="18" charset="0"/>
                        </a:rPr>
                        <a:t>Completion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Original Estimate in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a:t>
                      </a:r>
                    </a:p>
                    <a:p>
                      <a:pPr algn="ctr"/>
                      <a:r>
                        <a:rPr lang="en-US" sz="1600" dirty="0">
                          <a:latin typeface="Times New Roman" panose="02020603050405020304" pitchFamily="18" charset="0"/>
                          <a:cs typeface="Times New Roman" panose="02020603050405020304" pitchFamily="18" charset="0"/>
                        </a:rPr>
                        <a:t>08/11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2</a:t>
                      </a:r>
                    </a:p>
                    <a:p>
                      <a:pPr algn="ctr"/>
                      <a:r>
                        <a:rPr lang="en-US" sz="1600" dirty="0">
                          <a:latin typeface="Times New Roman" panose="02020603050405020304" pitchFamily="18" charset="0"/>
                          <a:cs typeface="Times New Roman" panose="02020603050405020304" pitchFamily="18" charset="0"/>
                        </a:rPr>
                        <a:t>09/11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3</a:t>
                      </a:r>
                    </a:p>
                    <a:p>
                      <a:pPr algn="ctr"/>
                      <a:r>
                        <a:rPr lang="en-US" sz="1600" dirty="0">
                          <a:latin typeface="Times New Roman" panose="02020603050405020304" pitchFamily="18" charset="0"/>
                          <a:cs typeface="Times New Roman" panose="02020603050405020304" pitchFamily="18" charset="0"/>
                        </a:rPr>
                        <a:t>10/11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4</a:t>
                      </a:r>
                    </a:p>
                    <a:p>
                      <a:pPr algn="ctr"/>
                      <a:r>
                        <a:rPr lang="en-US" sz="1600" dirty="0">
                          <a:latin typeface="Times New Roman" panose="02020603050405020304" pitchFamily="18" charset="0"/>
                          <a:cs typeface="Times New Roman" panose="02020603050405020304" pitchFamily="18" charset="0"/>
                        </a:rPr>
                        <a:t>15/11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5</a:t>
                      </a:r>
                    </a:p>
                    <a:p>
                      <a:pPr algn="ctr"/>
                      <a:r>
                        <a:rPr lang="en-US" sz="1600" dirty="0">
                          <a:latin typeface="Times New Roman" panose="02020603050405020304" pitchFamily="18" charset="0"/>
                          <a:cs typeface="Times New Roman" panose="02020603050405020304" pitchFamily="18" charset="0"/>
                        </a:rPr>
                        <a:t>16/11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6</a:t>
                      </a:r>
                    </a:p>
                    <a:p>
                      <a:pPr algn="ctr"/>
                      <a:r>
                        <a:rPr lang="en-US" sz="1600" dirty="0">
                          <a:latin typeface="Times New Roman" panose="02020603050405020304" pitchFamily="18" charset="0"/>
                          <a:cs typeface="Times New Roman" panose="02020603050405020304" pitchFamily="18" charset="0"/>
                        </a:rPr>
                        <a:t>17/11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7</a:t>
                      </a:r>
                    </a:p>
                    <a:p>
                      <a:pPr algn="ctr"/>
                      <a:r>
                        <a:rPr lang="en-US" sz="1600" dirty="0">
                          <a:latin typeface="Times New Roman" panose="02020603050405020304" pitchFamily="18" charset="0"/>
                          <a:cs typeface="Times New Roman" panose="02020603050405020304" pitchFamily="18" charset="0"/>
                        </a:rPr>
                        <a:t>22/11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8</a:t>
                      </a:r>
                    </a:p>
                    <a:p>
                      <a:pPr algn="ctr"/>
                      <a:r>
                        <a:rPr lang="en-US" sz="1600" dirty="0">
                          <a:latin typeface="Times New Roman" panose="02020603050405020304" pitchFamily="18" charset="0"/>
                          <a:cs typeface="Times New Roman" panose="02020603050405020304" pitchFamily="18" charset="0"/>
                        </a:rPr>
                        <a:t>23/11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9</a:t>
                      </a:r>
                    </a:p>
                    <a:p>
                      <a:pPr algn="ctr"/>
                      <a:r>
                        <a:rPr lang="en-US" sz="1600" dirty="0">
                          <a:latin typeface="Times New Roman" panose="02020603050405020304" pitchFamily="18" charset="0"/>
                          <a:cs typeface="Times New Roman" panose="02020603050405020304" pitchFamily="18" charset="0"/>
                        </a:rPr>
                        <a:t>24/11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10</a:t>
                      </a:r>
                    </a:p>
                    <a:p>
                      <a:pPr algn="ctr"/>
                      <a:r>
                        <a:rPr lang="en-US" sz="1600" dirty="0">
                          <a:latin typeface="Times New Roman" panose="02020603050405020304" pitchFamily="18" charset="0"/>
                          <a:cs typeface="Times New Roman" panose="02020603050405020304" pitchFamily="18" charset="0"/>
                        </a:rPr>
                        <a:t>29/11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11</a:t>
                      </a:r>
                    </a:p>
                    <a:p>
                      <a:pPr algn="ctr"/>
                      <a:r>
                        <a:rPr lang="en-US" sz="1600" dirty="0">
                          <a:latin typeface="Times New Roman" panose="02020603050405020304" pitchFamily="18" charset="0"/>
                          <a:cs typeface="Times New Roman" panose="02020603050405020304" pitchFamily="18" charset="0"/>
                        </a:rPr>
                        <a:t>30/11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0656112"/>
                  </a:ext>
                </a:extLst>
              </a:tr>
              <a:tr h="609060">
                <a:tc>
                  <a:txBody>
                    <a:bodyPr/>
                    <a:lstStyle/>
                    <a:p>
                      <a:pPr algn="ctr"/>
                      <a:r>
                        <a:rPr lang="en-US" sz="1600" dirty="0">
                          <a:latin typeface="Times New Roman" panose="02020603050405020304" pitchFamily="18" charset="0"/>
                          <a:cs typeface="Times New Roman" panose="02020603050405020304" pitchFamily="18" charset="0"/>
                        </a:rPr>
                        <a:t>Coding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22/11/2023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3199530"/>
                  </a:ext>
                </a:extLst>
              </a:tr>
              <a:tr h="668643">
                <a:tc>
                  <a:txBody>
                    <a:bodyPr/>
                    <a:lstStyle/>
                    <a:p>
                      <a:pPr algn="ctr"/>
                      <a:r>
                        <a:rPr lang="en-US" sz="1600" dirty="0">
                          <a:latin typeface="Times New Roman" panose="02020603050405020304" pitchFamily="18" charset="0"/>
                          <a:cs typeface="Times New Roman" panose="02020603050405020304" pitchFamily="18" charset="0"/>
                        </a:rPr>
                        <a:t>Testing &amp;</a:t>
                      </a:r>
                    </a:p>
                    <a:p>
                      <a:pPr algn="ctr"/>
                      <a:r>
                        <a:rPr lang="en-US" sz="1600" dirty="0">
                          <a:latin typeface="Times New Roman" panose="02020603050405020304" pitchFamily="18" charset="0"/>
                          <a:cs typeface="Times New Roman" panose="02020603050405020304" pitchFamily="18" charset="0"/>
                        </a:rPr>
                        <a:t>Validation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30/11/2023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7410860"/>
                  </a:ext>
                </a:extLst>
              </a:tr>
              <a:tr h="806179">
                <a:tc gridSpan="2">
                  <a:txBody>
                    <a:bodyPr/>
                    <a:lstStyle/>
                    <a:p>
                      <a:pPr algn="ctr"/>
                      <a:r>
                        <a:rPr lang="en-US" sz="1600" b="1" dirty="0">
                          <a:latin typeface="Times New Roman" panose="02020603050405020304" pitchFamily="18" charset="0"/>
                          <a:cs typeface="Times New Roman" panose="02020603050405020304" pitchFamily="18" charset="0"/>
                        </a:rPr>
                        <a:t>Total</a:t>
                      </a:r>
                      <a:endParaRPr lang="en-IN" sz="16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14</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0128655"/>
                  </a:ext>
                </a:extLst>
              </a:tr>
            </a:tbl>
          </a:graphicData>
        </a:graphic>
      </p:graphicFrame>
      <p:sp>
        <p:nvSpPr>
          <p:cNvPr id="10" name="Slide Number Placeholder 9">
            <a:extLst>
              <a:ext uri="{FF2B5EF4-FFF2-40B4-BE49-F238E27FC236}">
                <a16:creationId xmlns:a16="http://schemas.microsoft.com/office/drawing/2014/main" id="{25DE11BA-CBC2-E08B-5ED9-1B09BFBBE380}"/>
              </a:ext>
            </a:extLst>
          </p:cNvPr>
          <p:cNvSpPr>
            <a:spLocks noGrp="1"/>
          </p:cNvSpPr>
          <p:nvPr>
            <p:ph type="sldNum" sz="quarter" idx="12"/>
          </p:nvPr>
        </p:nvSpPr>
        <p:spPr/>
        <p:txBody>
          <a:bodyPr/>
          <a:lstStyle/>
          <a:p>
            <a:fld id="{FF2BD96E-3838-45D2-9031-D3AF67C920A5}" type="slidenum">
              <a:rPr lang="en-US" smtClean="0"/>
              <a:t>11</a:t>
            </a:fld>
            <a:endParaRPr lang="en-US" dirty="0"/>
          </a:p>
        </p:txBody>
      </p:sp>
      <p:sp>
        <p:nvSpPr>
          <p:cNvPr id="4" name="Footer Placeholder 3">
            <a:extLst>
              <a:ext uri="{FF2B5EF4-FFF2-40B4-BE49-F238E27FC236}">
                <a16:creationId xmlns:a16="http://schemas.microsoft.com/office/drawing/2014/main" id="{C1CDA57F-9EC6-0FD7-553B-39B08E2E61F6}"/>
              </a:ext>
            </a:extLst>
          </p:cNvPr>
          <p:cNvSpPr>
            <a:spLocks noGrp="1"/>
          </p:cNvSpPr>
          <p:nvPr>
            <p:ph type="ftr" sz="quarter" idx="11"/>
          </p:nvPr>
        </p:nvSpPr>
        <p:spPr/>
        <p:txBody>
          <a:bodyPr/>
          <a:lstStyle/>
          <a:p>
            <a:r>
              <a:rPr lang="en-US"/>
              <a:t>MCA-First Review</a:t>
            </a:r>
            <a:endParaRPr lang="en-US" dirty="0"/>
          </a:p>
        </p:txBody>
      </p:sp>
    </p:spTree>
    <p:extLst>
      <p:ext uri="{BB962C8B-B14F-4D97-AF65-F5344CB8AC3E}">
        <p14:creationId xmlns:p14="http://schemas.microsoft.com/office/powerpoint/2010/main" val="3253770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989400" y="395289"/>
            <a:ext cx="10213200" cy="1112836"/>
          </a:xfrm>
        </p:spPr>
        <p:txBody>
          <a:bodyPr/>
          <a:lstStyle/>
          <a:p>
            <a:r>
              <a:rPr lang="en-US" dirty="0"/>
              <a:t>DATA FLOW DIAGRAM</a:t>
            </a:r>
          </a:p>
        </p:txBody>
      </p:sp>
      <p:pic>
        <p:nvPicPr>
          <p:cNvPr id="28" name="Picture 27">
            <a:extLst>
              <a:ext uri="{FF2B5EF4-FFF2-40B4-BE49-F238E27FC236}">
                <a16:creationId xmlns:a16="http://schemas.microsoft.com/office/drawing/2014/main" id="{F80C6756-25CF-16CC-06F5-D9D7AE0D6738}"/>
              </a:ext>
            </a:extLst>
          </p:cNvPr>
          <p:cNvPicPr>
            <a:picLocks noChangeAspect="1"/>
          </p:cNvPicPr>
          <p:nvPr/>
        </p:nvPicPr>
        <p:blipFill>
          <a:blip r:embed="rId2"/>
          <a:stretch>
            <a:fillRect/>
          </a:stretch>
        </p:blipFill>
        <p:spPr>
          <a:xfrm>
            <a:off x="2302769" y="2067688"/>
            <a:ext cx="7773074" cy="3840813"/>
          </a:xfrm>
          <a:prstGeom prst="rect">
            <a:avLst/>
          </a:prstGeom>
        </p:spPr>
      </p:pic>
      <p:sp>
        <p:nvSpPr>
          <p:cNvPr id="29" name="TextBox 28">
            <a:extLst>
              <a:ext uri="{FF2B5EF4-FFF2-40B4-BE49-F238E27FC236}">
                <a16:creationId xmlns:a16="http://schemas.microsoft.com/office/drawing/2014/main" id="{BC188024-D733-4F03-FC55-B2F056FB0BBA}"/>
              </a:ext>
            </a:extLst>
          </p:cNvPr>
          <p:cNvSpPr txBox="1"/>
          <p:nvPr/>
        </p:nvSpPr>
        <p:spPr>
          <a:xfrm>
            <a:off x="989400" y="2067688"/>
            <a:ext cx="2341983" cy="368287"/>
          </a:xfrm>
          <a:prstGeom prst="rect">
            <a:avLst/>
          </a:prstGeom>
          <a:noFill/>
        </p:spPr>
        <p:txBody>
          <a:bodyPr wrap="square" rtlCol="0">
            <a:spAutoFit/>
          </a:bodyPr>
          <a:lstStyle/>
          <a:p>
            <a:r>
              <a:rPr lang="en-IN" dirty="0"/>
              <a:t>LEVEL 0 :</a:t>
            </a:r>
          </a:p>
        </p:txBody>
      </p:sp>
      <p:sp>
        <p:nvSpPr>
          <p:cNvPr id="3" name="Slide Number Placeholder 2">
            <a:extLst>
              <a:ext uri="{FF2B5EF4-FFF2-40B4-BE49-F238E27FC236}">
                <a16:creationId xmlns:a16="http://schemas.microsoft.com/office/drawing/2014/main" id="{819D86DA-9493-D122-45D8-545253F36B0D}"/>
              </a:ext>
            </a:extLst>
          </p:cNvPr>
          <p:cNvSpPr>
            <a:spLocks noGrp="1"/>
          </p:cNvSpPr>
          <p:nvPr>
            <p:ph type="sldNum" sz="quarter" idx="12"/>
          </p:nvPr>
        </p:nvSpPr>
        <p:spPr/>
        <p:txBody>
          <a:bodyPr/>
          <a:lstStyle/>
          <a:p>
            <a:fld id="{294A09A9-5501-47C1-A89A-A340965A2BE2}" type="slidenum">
              <a:rPr lang="en-US" smtClean="0"/>
              <a:t>12</a:t>
            </a:fld>
            <a:endParaRPr lang="en-US" dirty="0"/>
          </a:p>
        </p:txBody>
      </p:sp>
      <p:sp>
        <p:nvSpPr>
          <p:cNvPr id="5" name="Footer Placeholder 4">
            <a:extLst>
              <a:ext uri="{FF2B5EF4-FFF2-40B4-BE49-F238E27FC236}">
                <a16:creationId xmlns:a16="http://schemas.microsoft.com/office/drawing/2014/main" id="{1D410635-D7CB-84B6-95A9-92FDD896715D}"/>
              </a:ext>
            </a:extLst>
          </p:cNvPr>
          <p:cNvSpPr>
            <a:spLocks noGrp="1"/>
          </p:cNvSpPr>
          <p:nvPr>
            <p:ph type="ftr" sz="quarter" idx="11"/>
          </p:nvPr>
        </p:nvSpPr>
        <p:spPr/>
        <p:txBody>
          <a:bodyPr/>
          <a:lstStyle/>
          <a:p>
            <a:r>
              <a:rPr lang="en-US"/>
              <a:t>MCA-First Review</a:t>
            </a:r>
            <a:endParaRPr lang="en-US" dirty="0"/>
          </a:p>
        </p:txBody>
      </p:sp>
    </p:spTree>
    <p:extLst>
      <p:ext uri="{BB962C8B-B14F-4D97-AF65-F5344CB8AC3E}">
        <p14:creationId xmlns:p14="http://schemas.microsoft.com/office/powerpoint/2010/main" val="2721508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6E8344-3095-186B-0C13-50BFCCD593DA}"/>
              </a:ext>
            </a:extLst>
          </p:cNvPr>
          <p:cNvSpPr txBox="1"/>
          <p:nvPr/>
        </p:nvSpPr>
        <p:spPr>
          <a:xfrm>
            <a:off x="450000" y="335903"/>
            <a:ext cx="2248678" cy="369332"/>
          </a:xfrm>
          <a:prstGeom prst="rect">
            <a:avLst/>
          </a:prstGeom>
          <a:noFill/>
        </p:spPr>
        <p:txBody>
          <a:bodyPr wrap="square" rtlCol="0">
            <a:spAutoFit/>
          </a:bodyPr>
          <a:lstStyle/>
          <a:p>
            <a:r>
              <a:rPr lang="en-IN" dirty="0"/>
              <a:t>LEVEL 1:</a:t>
            </a:r>
          </a:p>
        </p:txBody>
      </p:sp>
      <p:pic>
        <p:nvPicPr>
          <p:cNvPr id="7" name="Picture 6">
            <a:extLst>
              <a:ext uri="{FF2B5EF4-FFF2-40B4-BE49-F238E27FC236}">
                <a16:creationId xmlns:a16="http://schemas.microsoft.com/office/drawing/2014/main" id="{E98F93CD-A7AA-6199-F614-CF61D2143B7E}"/>
              </a:ext>
            </a:extLst>
          </p:cNvPr>
          <p:cNvPicPr>
            <a:picLocks noChangeAspect="1"/>
          </p:cNvPicPr>
          <p:nvPr/>
        </p:nvPicPr>
        <p:blipFill>
          <a:blip r:embed="rId2"/>
          <a:stretch>
            <a:fillRect/>
          </a:stretch>
        </p:blipFill>
        <p:spPr>
          <a:xfrm>
            <a:off x="2036406" y="567222"/>
            <a:ext cx="7946394" cy="5117406"/>
          </a:xfrm>
          <a:prstGeom prst="rect">
            <a:avLst/>
          </a:prstGeom>
        </p:spPr>
      </p:pic>
      <p:sp>
        <p:nvSpPr>
          <p:cNvPr id="2" name="Slide Number Placeholder 1">
            <a:extLst>
              <a:ext uri="{FF2B5EF4-FFF2-40B4-BE49-F238E27FC236}">
                <a16:creationId xmlns:a16="http://schemas.microsoft.com/office/drawing/2014/main" id="{462446E7-EC9E-F1A4-5441-6C1F1D060232}"/>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4" name="TextBox 3">
            <a:extLst>
              <a:ext uri="{FF2B5EF4-FFF2-40B4-BE49-F238E27FC236}">
                <a16:creationId xmlns:a16="http://schemas.microsoft.com/office/drawing/2014/main" id="{13353928-82A9-6577-8328-AC19561613B1}"/>
              </a:ext>
            </a:extLst>
          </p:cNvPr>
          <p:cNvSpPr txBox="1"/>
          <p:nvPr/>
        </p:nvSpPr>
        <p:spPr>
          <a:xfrm>
            <a:off x="3750906" y="785672"/>
            <a:ext cx="886408" cy="261610"/>
          </a:xfrm>
          <a:prstGeom prst="rect">
            <a:avLst/>
          </a:prstGeom>
          <a:noFill/>
        </p:spPr>
        <p:txBody>
          <a:bodyPr wrap="square" rtlCol="0">
            <a:spAutoFit/>
          </a:bodyPr>
          <a:lstStyle/>
          <a:p>
            <a:r>
              <a:rPr lang="en-IN" sz="1100" dirty="0"/>
              <a:t>Request</a:t>
            </a:r>
          </a:p>
        </p:txBody>
      </p:sp>
      <p:sp>
        <p:nvSpPr>
          <p:cNvPr id="5" name="TextBox 4">
            <a:extLst>
              <a:ext uri="{FF2B5EF4-FFF2-40B4-BE49-F238E27FC236}">
                <a16:creationId xmlns:a16="http://schemas.microsoft.com/office/drawing/2014/main" id="{BDF15CCB-E240-B6F5-F451-8E85FBD18E7D}"/>
              </a:ext>
            </a:extLst>
          </p:cNvPr>
          <p:cNvSpPr txBox="1"/>
          <p:nvPr/>
        </p:nvSpPr>
        <p:spPr>
          <a:xfrm>
            <a:off x="6326154" y="2687392"/>
            <a:ext cx="1296955" cy="261610"/>
          </a:xfrm>
          <a:prstGeom prst="rect">
            <a:avLst/>
          </a:prstGeom>
          <a:noFill/>
        </p:spPr>
        <p:txBody>
          <a:bodyPr wrap="square" rtlCol="0">
            <a:spAutoFit/>
          </a:bodyPr>
          <a:lstStyle/>
          <a:p>
            <a:r>
              <a:rPr lang="en-IN" sz="1100" dirty="0"/>
              <a:t>Request</a:t>
            </a:r>
          </a:p>
        </p:txBody>
      </p:sp>
      <p:sp>
        <p:nvSpPr>
          <p:cNvPr id="6" name="TextBox 5">
            <a:extLst>
              <a:ext uri="{FF2B5EF4-FFF2-40B4-BE49-F238E27FC236}">
                <a16:creationId xmlns:a16="http://schemas.microsoft.com/office/drawing/2014/main" id="{5915142A-47D3-3810-9BF6-9B809B447C1B}"/>
              </a:ext>
            </a:extLst>
          </p:cNvPr>
          <p:cNvSpPr txBox="1"/>
          <p:nvPr/>
        </p:nvSpPr>
        <p:spPr>
          <a:xfrm>
            <a:off x="6634064" y="4140858"/>
            <a:ext cx="1296955" cy="261610"/>
          </a:xfrm>
          <a:prstGeom prst="rect">
            <a:avLst/>
          </a:prstGeom>
          <a:noFill/>
        </p:spPr>
        <p:txBody>
          <a:bodyPr wrap="square" rtlCol="0">
            <a:spAutoFit/>
          </a:bodyPr>
          <a:lstStyle/>
          <a:p>
            <a:r>
              <a:rPr lang="en-IN" sz="1100" dirty="0"/>
              <a:t>Request</a:t>
            </a:r>
          </a:p>
        </p:txBody>
      </p:sp>
      <p:sp>
        <p:nvSpPr>
          <p:cNvPr id="8" name="TextBox 7">
            <a:extLst>
              <a:ext uri="{FF2B5EF4-FFF2-40B4-BE49-F238E27FC236}">
                <a16:creationId xmlns:a16="http://schemas.microsoft.com/office/drawing/2014/main" id="{37884338-2945-5502-0173-972F63B8A0CE}"/>
              </a:ext>
            </a:extLst>
          </p:cNvPr>
          <p:cNvSpPr txBox="1"/>
          <p:nvPr/>
        </p:nvSpPr>
        <p:spPr>
          <a:xfrm>
            <a:off x="6599849" y="785672"/>
            <a:ext cx="1331170" cy="261610"/>
          </a:xfrm>
          <a:prstGeom prst="rect">
            <a:avLst/>
          </a:prstGeom>
          <a:noFill/>
        </p:spPr>
        <p:txBody>
          <a:bodyPr wrap="square" rtlCol="0">
            <a:spAutoFit/>
          </a:bodyPr>
          <a:lstStyle/>
          <a:p>
            <a:r>
              <a:rPr lang="en-IN" sz="1100" dirty="0"/>
              <a:t>Request</a:t>
            </a:r>
          </a:p>
        </p:txBody>
      </p:sp>
      <p:cxnSp>
        <p:nvCxnSpPr>
          <p:cNvPr id="15" name="Straight Arrow Connector 14">
            <a:extLst>
              <a:ext uri="{FF2B5EF4-FFF2-40B4-BE49-F238E27FC236}">
                <a16:creationId xmlns:a16="http://schemas.microsoft.com/office/drawing/2014/main" id="{53ABEC79-3C16-85DD-0155-97AE2AD4EBD6}"/>
              </a:ext>
            </a:extLst>
          </p:cNvPr>
          <p:cNvCxnSpPr/>
          <p:nvPr/>
        </p:nvCxnSpPr>
        <p:spPr>
          <a:xfrm flipH="1">
            <a:off x="6186196" y="1231641"/>
            <a:ext cx="15395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995BBB5-E269-90EA-3800-EDE38144072A}"/>
              </a:ext>
            </a:extLst>
          </p:cNvPr>
          <p:cNvCxnSpPr/>
          <p:nvPr/>
        </p:nvCxnSpPr>
        <p:spPr>
          <a:xfrm flipH="1">
            <a:off x="6186196" y="3041780"/>
            <a:ext cx="15395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42B9116-E647-8E36-71D7-A5BFC7619F7E}"/>
              </a:ext>
            </a:extLst>
          </p:cNvPr>
          <p:cNvCxnSpPr/>
          <p:nvPr/>
        </p:nvCxnSpPr>
        <p:spPr>
          <a:xfrm flipH="1">
            <a:off x="6326154" y="4478694"/>
            <a:ext cx="13995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E76D28C-720B-AE3A-BE1E-435B2DBABE98}"/>
              </a:ext>
            </a:extLst>
          </p:cNvPr>
          <p:cNvSpPr txBox="1"/>
          <p:nvPr/>
        </p:nvSpPr>
        <p:spPr>
          <a:xfrm>
            <a:off x="6599849" y="1231641"/>
            <a:ext cx="1331170" cy="261610"/>
          </a:xfrm>
          <a:prstGeom prst="rect">
            <a:avLst/>
          </a:prstGeom>
          <a:noFill/>
        </p:spPr>
        <p:txBody>
          <a:bodyPr wrap="square" rtlCol="0">
            <a:spAutoFit/>
          </a:bodyPr>
          <a:lstStyle/>
          <a:p>
            <a:r>
              <a:rPr lang="en-IN" sz="1100" dirty="0"/>
              <a:t>Response</a:t>
            </a:r>
          </a:p>
        </p:txBody>
      </p:sp>
      <p:sp>
        <p:nvSpPr>
          <p:cNvPr id="21" name="TextBox 20">
            <a:extLst>
              <a:ext uri="{FF2B5EF4-FFF2-40B4-BE49-F238E27FC236}">
                <a16:creationId xmlns:a16="http://schemas.microsoft.com/office/drawing/2014/main" id="{CDF3F202-A798-6F98-8EFA-B608B7011427}"/>
              </a:ext>
            </a:extLst>
          </p:cNvPr>
          <p:cNvSpPr txBox="1"/>
          <p:nvPr/>
        </p:nvSpPr>
        <p:spPr>
          <a:xfrm>
            <a:off x="6368141" y="3011151"/>
            <a:ext cx="914400" cy="261610"/>
          </a:xfrm>
          <a:prstGeom prst="rect">
            <a:avLst/>
          </a:prstGeom>
          <a:noFill/>
        </p:spPr>
        <p:txBody>
          <a:bodyPr wrap="square" rtlCol="0">
            <a:spAutoFit/>
          </a:bodyPr>
          <a:lstStyle/>
          <a:p>
            <a:r>
              <a:rPr lang="en-IN" sz="1100" dirty="0"/>
              <a:t>Response</a:t>
            </a:r>
          </a:p>
        </p:txBody>
      </p:sp>
      <p:sp>
        <p:nvSpPr>
          <p:cNvPr id="23" name="TextBox 22">
            <a:extLst>
              <a:ext uri="{FF2B5EF4-FFF2-40B4-BE49-F238E27FC236}">
                <a16:creationId xmlns:a16="http://schemas.microsoft.com/office/drawing/2014/main" id="{F3DEA020-9CC6-A442-3253-1DEA9EE62E8B}"/>
              </a:ext>
            </a:extLst>
          </p:cNvPr>
          <p:cNvSpPr txBox="1"/>
          <p:nvPr/>
        </p:nvSpPr>
        <p:spPr>
          <a:xfrm>
            <a:off x="6599849" y="4456329"/>
            <a:ext cx="1125898" cy="261610"/>
          </a:xfrm>
          <a:prstGeom prst="rect">
            <a:avLst/>
          </a:prstGeom>
          <a:noFill/>
        </p:spPr>
        <p:txBody>
          <a:bodyPr wrap="square" rtlCol="0">
            <a:spAutoFit/>
          </a:bodyPr>
          <a:lstStyle/>
          <a:p>
            <a:r>
              <a:rPr lang="en-IN" sz="1100" dirty="0"/>
              <a:t>Response</a:t>
            </a:r>
          </a:p>
        </p:txBody>
      </p:sp>
      <p:sp>
        <p:nvSpPr>
          <p:cNvPr id="10" name="Footer Placeholder 9">
            <a:extLst>
              <a:ext uri="{FF2B5EF4-FFF2-40B4-BE49-F238E27FC236}">
                <a16:creationId xmlns:a16="http://schemas.microsoft.com/office/drawing/2014/main" id="{D07AEE77-5703-44C6-5AA7-F1C612A40096}"/>
              </a:ext>
            </a:extLst>
          </p:cNvPr>
          <p:cNvSpPr>
            <a:spLocks noGrp="1"/>
          </p:cNvSpPr>
          <p:nvPr>
            <p:ph type="ftr" sz="quarter" idx="11"/>
          </p:nvPr>
        </p:nvSpPr>
        <p:spPr/>
        <p:txBody>
          <a:bodyPr/>
          <a:lstStyle/>
          <a:p>
            <a:r>
              <a:rPr lang="en-US"/>
              <a:t>MCA-First Review</a:t>
            </a:r>
            <a:endParaRPr lang="en-US" dirty="0"/>
          </a:p>
        </p:txBody>
      </p:sp>
    </p:spTree>
    <p:extLst>
      <p:ext uri="{BB962C8B-B14F-4D97-AF65-F5344CB8AC3E}">
        <p14:creationId xmlns:p14="http://schemas.microsoft.com/office/powerpoint/2010/main" val="998305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450000" y="290679"/>
            <a:ext cx="1623171" cy="461666"/>
          </a:xfrm>
        </p:spPr>
        <p:txBody>
          <a:bodyPr>
            <a:normAutofit/>
          </a:bodyPr>
          <a:lstStyle/>
          <a:p>
            <a:r>
              <a:rPr lang="en-US" sz="2400" dirty="0"/>
              <a:t>LEVEL 1 : </a:t>
            </a:r>
          </a:p>
        </p:txBody>
      </p:sp>
      <p:pic>
        <p:nvPicPr>
          <p:cNvPr id="4" name="Picture 3">
            <a:extLst>
              <a:ext uri="{FF2B5EF4-FFF2-40B4-BE49-F238E27FC236}">
                <a16:creationId xmlns:a16="http://schemas.microsoft.com/office/drawing/2014/main" id="{248F77B1-7485-7880-2A3F-D8A513017929}"/>
              </a:ext>
            </a:extLst>
          </p:cNvPr>
          <p:cNvPicPr>
            <a:picLocks noChangeAspect="1"/>
          </p:cNvPicPr>
          <p:nvPr/>
        </p:nvPicPr>
        <p:blipFill>
          <a:blip r:embed="rId2"/>
          <a:stretch>
            <a:fillRect/>
          </a:stretch>
        </p:blipFill>
        <p:spPr>
          <a:xfrm>
            <a:off x="2063841" y="317807"/>
            <a:ext cx="8537208" cy="5653254"/>
          </a:xfrm>
          <a:prstGeom prst="rect">
            <a:avLst/>
          </a:prstGeom>
        </p:spPr>
      </p:pic>
      <p:sp>
        <p:nvSpPr>
          <p:cNvPr id="3" name="Slide Number Placeholder 2">
            <a:extLst>
              <a:ext uri="{FF2B5EF4-FFF2-40B4-BE49-F238E27FC236}">
                <a16:creationId xmlns:a16="http://schemas.microsoft.com/office/drawing/2014/main" id="{FF4C4EE6-BF26-FF0E-7A2C-D72F87BD6DB7}"/>
              </a:ext>
            </a:extLst>
          </p:cNvPr>
          <p:cNvSpPr>
            <a:spLocks noGrp="1"/>
          </p:cNvSpPr>
          <p:nvPr>
            <p:ph type="sldNum" sz="quarter" idx="12"/>
          </p:nvPr>
        </p:nvSpPr>
        <p:spPr/>
        <p:txBody>
          <a:bodyPr/>
          <a:lstStyle/>
          <a:p>
            <a:fld id="{294A09A9-5501-47C1-A89A-A340965A2BE2}" type="slidenum">
              <a:rPr lang="en-US" smtClean="0"/>
              <a:t>14</a:t>
            </a:fld>
            <a:endParaRPr lang="en-US" dirty="0"/>
          </a:p>
        </p:txBody>
      </p:sp>
      <p:sp>
        <p:nvSpPr>
          <p:cNvPr id="5" name="TextBox 4">
            <a:extLst>
              <a:ext uri="{FF2B5EF4-FFF2-40B4-BE49-F238E27FC236}">
                <a16:creationId xmlns:a16="http://schemas.microsoft.com/office/drawing/2014/main" id="{35D262CD-50B9-575B-E618-AC53FC7D55D2}"/>
              </a:ext>
            </a:extLst>
          </p:cNvPr>
          <p:cNvSpPr txBox="1"/>
          <p:nvPr/>
        </p:nvSpPr>
        <p:spPr>
          <a:xfrm>
            <a:off x="4021494" y="752345"/>
            <a:ext cx="1007706" cy="430887"/>
          </a:xfrm>
          <a:prstGeom prst="rect">
            <a:avLst/>
          </a:prstGeom>
          <a:noFill/>
        </p:spPr>
        <p:txBody>
          <a:bodyPr wrap="square" rtlCol="0">
            <a:spAutoFit/>
          </a:bodyPr>
          <a:lstStyle/>
          <a:p>
            <a:r>
              <a:rPr lang="en-IN" sz="1100" dirty="0"/>
              <a:t>Request for registration</a:t>
            </a:r>
          </a:p>
        </p:txBody>
      </p:sp>
      <p:sp>
        <p:nvSpPr>
          <p:cNvPr id="6" name="TextBox 5">
            <a:extLst>
              <a:ext uri="{FF2B5EF4-FFF2-40B4-BE49-F238E27FC236}">
                <a16:creationId xmlns:a16="http://schemas.microsoft.com/office/drawing/2014/main" id="{9DC52D83-70FA-6992-DF99-6B61BC278E36}"/>
              </a:ext>
            </a:extLst>
          </p:cNvPr>
          <p:cNvSpPr txBox="1"/>
          <p:nvPr/>
        </p:nvSpPr>
        <p:spPr>
          <a:xfrm>
            <a:off x="4096139" y="1810139"/>
            <a:ext cx="933061" cy="430887"/>
          </a:xfrm>
          <a:prstGeom prst="rect">
            <a:avLst/>
          </a:prstGeom>
          <a:noFill/>
        </p:spPr>
        <p:txBody>
          <a:bodyPr wrap="square" rtlCol="0">
            <a:spAutoFit/>
          </a:bodyPr>
          <a:lstStyle/>
          <a:p>
            <a:r>
              <a:rPr lang="en-IN" sz="1100" dirty="0"/>
              <a:t>Request for login</a:t>
            </a:r>
          </a:p>
        </p:txBody>
      </p:sp>
      <p:sp>
        <p:nvSpPr>
          <p:cNvPr id="7" name="TextBox 6">
            <a:extLst>
              <a:ext uri="{FF2B5EF4-FFF2-40B4-BE49-F238E27FC236}">
                <a16:creationId xmlns:a16="http://schemas.microsoft.com/office/drawing/2014/main" id="{8DD5D304-9CD1-4445-CB9C-33DDA42773E5}"/>
              </a:ext>
            </a:extLst>
          </p:cNvPr>
          <p:cNvSpPr txBox="1"/>
          <p:nvPr/>
        </p:nvSpPr>
        <p:spPr>
          <a:xfrm>
            <a:off x="3769568" y="2795915"/>
            <a:ext cx="1007706" cy="430887"/>
          </a:xfrm>
          <a:prstGeom prst="rect">
            <a:avLst/>
          </a:prstGeom>
          <a:noFill/>
        </p:spPr>
        <p:txBody>
          <a:bodyPr wrap="square" rtlCol="0">
            <a:spAutoFit/>
          </a:bodyPr>
          <a:lstStyle/>
          <a:p>
            <a:r>
              <a:rPr lang="en-IN" sz="1100" dirty="0"/>
              <a:t>Search for flights</a:t>
            </a:r>
          </a:p>
        </p:txBody>
      </p:sp>
      <p:sp>
        <p:nvSpPr>
          <p:cNvPr id="8" name="TextBox 7">
            <a:extLst>
              <a:ext uri="{FF2B5EF4-FFF2-40B4-BE49-F238E27FC236}">
                <a16:creationId xmlns:a16="http://schemas.microsoft.com/office/drawing/2014/main" id="{BF8848C8-53DA-FD45-E0BC-4974AF462422}"/>
              </a:ext>
            </a:extLst>
          </p:cNvPr>
          <p:cNvSpPr txBox="1"/>
          <p:nvPr/>
        </p:nvSpPr>
        <p:spPr>
          <a:xfrm>
            <a:off x="3470988" y="3853543"/>
            <a:ext cx="1380930" cy="400110"/>
          </a:xfrm>
          <a:prstGeom prst="rect">
            <a:avLst/>
          </a:prstGeom>
          <a:noFill/>
        </p:spPr>
        <p:txBody>
          <a:bodyPr wrap="square" rtlCol="0">
            <a:spAutoFit/>
          </a:bodyPr>
          <a:lstStyle/>
          <a:p>
            <a:r>
              <a:rPr lang="en-IN" sz="1000" dirty="0"/>
              <a:t>Request for flight booking</a:t>
            </a:r>
          </a:p>
        </p:txBody>
      </p:sp>
      <p:sp>
        <p:nvSpPr>
          <p:cNvPr id="9" name="TextBox 8">
            <a:extLst>
              <a:ext uri="{FF2B5EF4-FFF2-40B4-BE49-F238E27FC236}">
                <a16:creationId xmlns:a16="http://schemas.microsoft.com/office/drawing/2014/main" id="{B2AC460E-1288-94EB-258D-C3039923037B}"/>
              </a:ext>
            </a:extLst>
          </p:cNvPr>
          <p:cNvSpPr txBox="1"/>
          <p:nvPr/>
        </p:nvSpPr>
        <p:spPr>
          <a:xfrm>
            <a:off x="3321698" y="4973216"/>
            <a:ext cx="1380930" cy="246221"/>
          </a:xfrm>
          <a:prstGeom prst="rect">
            <a:avLst/>
          </a:prstGeom>
          <a:noFill/>
        </p:spPr>
        <p:txBody>
          <a:bodyPr wrap="square" rtlCol="0">
            <a:spAutoFit/>
          </a:bodyPr>
          <a:lstStyle/>
          <a:p>
            <a:r>
              <a:rPr lang="en-IN" sz="1000" dirty="0"/>
              <a:t>View Details</a:t>
            </a:r>
          </a:p>
        </p:txBody>
      </p:sp>
      <p:cxnSp>
        <p:nvCxnSpPr>
          <p:cNvPr id="11" name="Connector: Elbow 10">
            <a:extLst>
              <a:ext uri="{FF2B5EF4-FFF2-40B4-BE49-F238E27FC236}">
                <a16:creationId xmlns:a16="http://schemas.microsoft.com/office/drawing/2014/main" id="{1C912DA3-CD13-083F-864F-827FC5957AEA}"/>
              </a:ext>
            </a:extLst>
          </p:cNvPr>
          <p:cNvCxnSpPr/>
          <p:nvPr/>
        </p:nvCxnSpPr>
        <p:spPr>
          <a:xfrm>
            <a:off x="6482443" y="1100968"/>
            <a:ext cx="2108718" cy="289454"/>
          </a:xfrm>
          <a:prstGeom prst="bentConnector3">
            <a:avLst>
              <a:gd name="adj1" fmla="val 56195"/>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348951C8-3AC9-261A-AE3A-E951E12B50F0}"/>
              </a:ext>
            </a:extLst>
          </p:cNvPr>
          <p:cNvCxnSpPr/>
          <p:nvPr/>
        </p:nvCxnSpPr>
        <p:spPr>
          <a:xfrm>
            <a:off x="6671388" y="4124131"/>
            <a:ext cx="18194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353D4A8D-35C3-317B-7BB7-7D6FF0AAFB31}"/>
              </a:ext>
            </a:extLst>
          </p:cNvPr>
          <p:cNvCxnSpPr>
            <a:cxnSpLocks/>
          </p:cNvCxnSpPr>
          <p:nvPr/>
        </p:nvCxnSpPr>
        <p:spPr>
          <a:xfrm flipV="1">
            <a:off x="6536094" y="1810139"/>
            <a:ext cx="2001416" cy="33821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31CB42D-610F-2CAE-81C4-5911C2503297}"/>
              </a:ext>
            </a:extLst>
          </p:cNvPr>
          <p:cNvCxnSpPr/>
          <p:nvPr/>
        </p:nvCxnSpPr>
        <p:spPr>
          <a:xfrm>
            <a:off x="6671388" y="3176332"/>
            <a:ext cx="1073020"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3F150660-AC79-ED1D-8563-F44FC8DD886C}"/>
              </a:ext>
            </a:extLst>
          </p:cNvPr>
          <p:cNvCxnSpPr/>
          <p:nvPr/>
        </p:nvCxnSpPr>
        <p:spPr>
          <a:xfrm>
            <a:off x="7763069" y="3176332"/>
            <a:ext cx="0" cy="798509"/>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1786183D-4421-BFCA-A36A-68C7D4F2D4A6}"/>
              </a:ext>
            </a:extLst>
          </p:cNvPr>
          <p:cNvCxnSpPr/>
          <p:nvPr/>
        </p:nvCxnSpPr>
        <p:spPr>
          <a:xfrm>
            <a:off x="7744408" y="3965510"/>
            <a:ext cx="79310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48BA647C-EEE8-D43E-6BA2-A193B91BF24D}"/>
              </a:ext>
            </a:extLst>
          </p:cNvPr>
          <p:cNvCxnSpPr/>
          <p:nvPr/>
        </p:nvCxnSpPr>
        <p:spPr>
          <a:xfrm>
            <a:off x="6671388" y="5096326"/>
            <a:ext cx="858416"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2E3399CA-3151-A2E5-CEEA-6E100AF8BB39}"/>
              </a:ext>
            </a:extLst>
          </p:cNvPr>
          <p:cNvCxnSpPr>
            <a:cxnSpLocks/>
          </p:cNvCxnSpPr>
          <p:nvPr/>
        </p:nvCxnSpPr>
        <p:spPr>
          <a:xfrm flipV="1">
            <a:off x="7529804" y="4282752"/>
            <a:ext cx="0" cy="813574"/>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C2ECED55-736C-CA1D-70CA-DBA414DD1DA5}"/>
              </a:ext>
            </a:extLst>
          </p:cNvPr>
          <p:cNvCxnSpPr/>
          <p:nvPr/>
        </p:nvCxnSpPr>
        <p:spPr>
          <a:xfrm>
            <a:off x="7536802" y="4282752"/>
            <a:ext cx="10007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6F3A4415-9AB2-E416-E360-2350E58CE24D}"/>
              </a:ext>
            </a:extLst>
          </p:cNvPr>
          <p:cNvSpPr txBox="1"/>
          <p:nvPr/>
        </p:nvSpPr>
        <p:spPr>
          <a:xfrm>
            <a:off x="6934204" y="2951403"/>
            <a:ext cx="961047" cy="253916"/>
          </a:xfrm>
          <a:prstGeom prst="rect">
            <a:avLst/>
          </a:prstGeom>
          <a:noFill/>
        </p:spPr>
        <p:txBody>
          <a:bodyPr wrap="square" rtlCol="0">
            <a:spAutoFit/>
          </a:bodyPr>
          <a:lstStyle/>
          <a:p>
            <a:r>
              <a:rPr lang="en-IN" sz="1050" dirty="0"/>
              <a:t>Request</a:t>
            </a:r>
          </a:p>
        </p:txBody>
      </p:sp>
      <p:sp>
        <p:nvSpPr>
          <p:cNvPr id="43" name="TextBox 42">
            <a:extLst>
              <a:ext uri="{FF2B5EF4-FFF2-40B4-BE49-F238E27FC236}">
                <a16:creationId xmlns:a16="http://schemas.microsoft.com/office/drawing/2014/main" id="{AD2DA3BF-AE0B-03AA-34E7-FDF507D61F0E}"/>
              </a:ext>
            </a:extLst>
          </p:cNvPr>
          <p:cNvSpPr txBox="1"/>
          <p:nvPr/>
        </p:nvSpPr>
        <p:spPr>
          <a:xfrm>
            <a:off x="6783361" y="894004"/>
            <a:ext cx="961047" cy="253916"/>
          </a:xfrm>
          <a:prstGeom prst="rect">
            <a:avLst/>
          </a:prstGeom>
          <a:noFill/>
        </p:spPr>
        <p:txBody>
          <a:bodyPr wrap="square" rtlCol="0">
            <a:spAutoFit/>
          </a:bodyPr>
          <a:lstStyle/>
          <a:p>
            <a:r>
              <a:rPr lang="en-IN" sz="1050" dirty="0"/>
              <a:t>Request</a:t>
            </a:r>
          </a:p>
        </p:txBody>
      </p:sp>
      <p:sp>
        <p:nvSpPr>
          <p:cNvPr id="45" name="TextBox 44">
            <a:extLst>
              <a:ext uri="{FF2B5EF4-FFF2-40B4-BE49-F238E27FC236}">
                <a16:creationId xmlns:a16="http://schemas.microsoft.com/office/drawing/2014/main" id="{9E06D942-4E47-A4E0-2BAE-CB9CF00C1C44}"/>
              </a:ext>
            </a:extLst>
          </p:cNvPr>
          <p:cNvSpPr txBox="1"/>
          <p:nvPr/>
        </p:nvSpPr>
        <p:spPr>
          <a:xfrm>
            <a:off x="6671388" y="1934422"/>
            <a:ext cx="961047" cy="253916"/>
          </a:xfrm>
          <a:prstGeom prst="rect">
            <a:avLst/>
          </a:prstGeom>
          <a:noFill/>
        </p:spPr>
        <p:txBody>
          <a:bodyPr wrap="square" rtlCol="0">
            <a:spAutoFit/>
          </a:bodyPr>
          <a:lstStyle/>
          <a:p>
            <a:r>
              <a:rPr lang="en-IN" sz="1050" dirty="0"/>
              <a:t>Request</a:t>
            </a:r>
          </a:p>
        </p:txBody>
      </p:sp>
      <p:sp>
        <p:nvSpPr>
          <p:cNvPr id="46" name="TextBox 45">
            <a:extLst>
              <a:ext uri="{FF2B5EF4-FFF2-40B4-BE49-F238E27FC236}">
                <a16:creationId xmlns:a16="http://schemas.microsoft.com/office/drawing/2014/main" id="{8DB8EDA8-8603-C326-9B51-EF5F4D8BA938}"/>
              </a:ext>
            </a:extLst>
          </p:cNvPr>
          <p:cNvSpPr txBox="1"/>
          <p:nvPr/>
        </p:nvSpPr>
        <p:spPr>
          <a:xfrm>
            <a:off x="6859560" y="3891935"/>
            <a:ext cx="961047" cy="253916"/>
          </a:xfrm>
          <a:prstGeom prst="rect">
            <a:avLst/>
          </a:prstGeom>
          <a:noFill/>
        </p:spPr>
        <p:txBody>
          <a:bodyPr wrap="square" rtlCol="0">
            <a:spAutoFit/>
          </a:bodyPr>
          <a:lstStyle/>
          <a:p>
            <a:r>
              <a:rPr lang="en-IN" sz="1050" dirty="0"/>
              <a:t>Request</a:t>
            </a:r>
          </a:p>
        </p:txBody>
      </p:sp>
      <p:sp>
        <p:nvSpPr>
          <p:cNvPr id="47" name="TextBox 46">
            <a:extLst>
              <a:ext uri="{FF2B5EF4-FFF2-40B4-BE49-F238E27FC236}">
                <a16:creationId xmlns:a16="http://schemas.microsoft.com/office/drawing/2014/main" id="{4245B29B-6E8C-B9E1-41E5-F4FEB8037834}"/>
              </a:ext>
            </a:extLst>
          </p:cNvPr>
          <p:cNvSpPr txBox="1"/>
          <p:nvPr/>
        </p:nvSpPr>
        <p:spPr>
          <a:xfrm>
            <a:off x="6761990" y="4828846"/>
            <a:ext cx="961047" cy="253916"/>
          </a:xfrm>
          <a:prstGeom prst="rect">
            <a:avLst/>
          </a:prstGeom>
          <a:noFill/>
        </p:spPr>
        <p:txBody>
          <a:bodyPr wrap="square" rtlCol="0">
            <a:spAutoFit/>
          </a:bodyPr>
          <a:lstStyle/>
          <a:p>
            <a:r>
              <a:rPr lang="en-IN" sz="1050" dirty="0"/>
              <a:t>Request</a:t>
            </a:r>
          </a:p>
        </p:txBody>
      </p:sp>
      <p:sp>
        <p:nvSpPr>
          <p:cNvPr id="49" name="TextBox 48">
            <a:extLst>
              <a:ext uri="{FF2B5EF4-FFF2-40B4-BE49-F238E27FC236}">
                <a16:creationId xmlns:a16="http://schemas.microsoft.com/office/drawing/2014/main" id="{1630A12E-AF31-1FE9-0608-94C95D7A5881}"/>
              </a:ext>
            </a:extLst>
          </p:cNvPr>
          <p:cNvSpPr txBox="1"/>
          <p:nvPr/>
        </p:nvSpPr>
        <p:spPr>
          <a:xfrm>
            <a:off x="6773095" y="1280501"/>
            <a:ext cx="1385678" cy="253916"/>
          </a:xfrm>
          <a:prstGeom prst="rect">
            <a:avLst/>
          </a:prstGeom>
          <a:noFill/>
        </p:spPr>
        <p:txBody>
          <a:bodyPr wrap="square" rtlCol="0">
            <a:spAutoFit/>
          </a:bodyPr>
          <a:lstStyle/>
          <a:p>
            <a:r>
              <a:rPr lang="en-IN" sz="1050" dirty="0"/>
              <a:t>Response</a:t>
            </a:r>
          </a:p>
        </p:txBody>
      </p:sp>
      <p:sp>
        <p:nvSpPr>
          <p:cNvPr id="50" name="TextBox 49">
            <a:extLst>
              <a:ext uri="{FF2B5EF4-FFF2-40B4-BE49-F238E27FC236}">
                <a16:creationId xmlns:a16="http://schemas.microsoft.com/office/drawing/2014/main" id="{120A7899-683D-3A9A-2335-8AC94A21B28E}"/>
              </a:ext>
            </a:extLst>
          </p:cNvPr>
          <p:cNvSpPr txBox="1"/>
          <p:nvPr/>
        </p:nvSpPr>
        <p:spPr>
          <a:xfrm>
            <a:off x="6888283" y="3215109"/>
            <a:ext cx="1385678" cy="253916"/>
          </a:xfrm>
          <a:prstGeom prst="rect">
            <a:avLst/>
          </a:prstGeom>
          <a:noFill/>
        </p:spPr>
        <p:txBody>
          <a:bodyPr wrap="square" rtlCol="0">
            <a:spAutoFit/>
          </a:bodyPr>
          <a:lstStyle/>
          <a:p>
            <a:r>
              <a:rPr lang="en-IN" sz="1050" dirty="0"/>
              <a:t>Response</a:t>
            </a:r>
          </a:p>
        </p:txBody>
      </p:sp>
      <p:sp>
        <p:nvSpPr>
          <p:cNvPr id="51" name="TextBox 50">
            <a:extLst>
              <a:ext uri="{FF2B5EF4-FFF2-40B4-BE49-F238E27FC236}">
                <a16:creationId xmlns:a16="http://schemas.microsoft.com/office/drawing/2014/main" id="{AC72F5A8-AD49-9400-9AB9-724B50815FE0}"/>
              </a:ext>
            </a:extLst>
          </p:cNvPr>
          <p:cNvSpPr txBox="1"/>
          <p:nvPr/>
        </p:nvSpPr>
        <p:spPr>
          <a:xfrm>
            <a:off x="6647244" y="2246329"/>
            <a:ext cx="1385678" cy="253916"/>
          </a:xfrm>
          <a:prstGeom prst="rect">
            <a:avLst/>
          </a:prstGeom>
          <a:noFill/>
        </p:spPr>
        <p:txBody>
          <a:bodyPr wrap="square" rtlCol="0">
            <a:spAutoFit/>
          </a:bodyPr>
          <a:lstStyle/>
          <a:p>
            <a:r>
              <a:rPr lang="en-IN" sz="1050" dirty="0"/>
              <a:t>Response</a:t>
            </a:r>
          </a:p>
        </p:txBody>
      </p:sp>
      <p:sp>
        <p:nvSpPr>
          <p:cNvPr id="52" name="TextBox 51">
            <a:extLst>
              <a:ext uri="{FF2B5EF4-FFF2-40B4-BE49-F238E27FC236}">
                <a16:creationId xmlns:a16="http://schemas.microsoft.com/office/drawing/2014/main" id="{0B0B1490-241C-08E5-7BB7-03840240C518}"/>
              </a:ext>
            </a:extLst>
          </p:cNvPr>
          <p:cNvSpPr txBox="1"/>
          <p:nvPr/>
        </p:nvSpPr>
        <p:spPr>
          <a:xfrm>
            <a:off x="6794426" y="4172979"/>
            <a:ext cx="1385678" cy="253916"/>
          </a:xfrm>
          <a:prstGeom prst="rect">
            <a:avLst/>
          </a:prstGeom>
          <a:noFill/>
        </p:spPr>
        <p:txBody>
          <a:bodyPr wrap="square" rtlCol="0">
            <a:spAutoFit/>
          </a:bodyPr>
          <a:lstStyle/>
          <a:p>
            <a:r>
              <a:rPr lang="en-IN" sz="1050" dirty="0"/>
              <a:t>Response</a:t>
            </a:r>
          </a:p>
        </p:txBody>
      </p:sp>
      <p:sp>
        <p:nvSpPr>
          <p:cNvPr id="53" name="TextBox 52">
            <a:extLst>
              <a:ext uri="{FF2B5EF4-FFF2-40B4-BE49-F238E27FC236}">
                <a16:creationId xmlns:a16="http://schemas.microsoft.com/office/drawing/2014/main" id="{75984AF5-FFF2-EC6A-E570-FD3BD5AACC10}"/>
              </a:ext>
            </a:extLst>
          </p:cNvPr>
          <p:cNvSpPr txBox="1"/>
          <p:nvPr/>
        </p:nvSpPr>
        <p:spPr>
          <a:xfrm>
            <a:off x="6794426" y="5144091"/>
            <a:ext cx="1385678" cy="253916"/>
          </a:xfrm>
          <a:prstGeom prst="rect">
            <a:avLst/>
          </a:prstGeom>
          <a:noFill/>
        </p:spPr>
        <p:txBody>
          <a:bodyPr wrap="square" rtlCol="0">
            <a:spAutoFit/>
          </a:bodyPr>
          <a:lstStyle/>
          <a:p>
            <a:r>
              <a:rPr lang="en-IN" sz="1050" dirty="0"/>
              <a:t>Response</a:t>
            </a:r>
          </a:p>
        </p:txBody>
      </p:sp>
      <p:cxnSp>
        <p:nvCxnSpPr>
          <p:cNvPr id="55" name="Straight Arrow Connector 54">
            <a:extLst>
              <a:ext uri="{FF2B5EF4-FFF2-40B4-BE49-F238E27FC236}">
                <a16:creationId xmlns:a16="http://schemas.microsoft.com/office/drawing/2014/main" id="{6F945878-16AC-55E9-052F-CD86214A6E7A}"/>
              </a:ext>
            </a:extLst>
          </p:cNvPr>
          <p:cNvCxnSpPr/>
          <p:nvPr/>
        </p:nvCxnSpPr>
        <p:spPr>
          <a:xfrm flipH="1">
            <a:off x="3909527" y="1280501"/>
            <a:ext cx="13529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733EC59B-D2D0-15D8-C47B-BB4AE654FDA1}"/>
              </a:ext>
            </a:extLst>
          </p:cNvPr>
          <p:cNvSpPr txBox="1"/>
          <p:nvPr/>
        </p:nvSpPr>
        <p:spPr>
          <a:xfrm>
            <a:off x="4159079" y="1242686"/>
            <a:ext cx="1385678" cy="253916"/>
          </a:xfrm>
          <a:prstGeom prst="rect">
            <a:avLst/>
          </a:prstGeom>
          <a:noFill/>
        </p:spPr>
        <p:txBody>
          <a:bodyPr wrap="square" rtlCol="0">
            <a:spAutoFit/>
          </a:bodyPr>
          <a:lstStyle/>
          <a:p>
            <a:r>
              <a:rPr lang="en-IN" sz="1050" dirty="0"/>
              <a:t>Response</a:t>
            </a:r>
          </a:p>
        </p:txBody>
      </p:sp>
      <p:cxnSp>
        <p:nvCxnSpPr>
          <p:cNvPr id="58" name="Connector: Elbow 57">
            <a:extLst>
              <a:ext uri="{FF2B5EF4-FFF2-40B4-BE49-F238E27FC236}">
                <a16:creationId xmlns:a16="http://schemas.microsoft.com/office/drawing/2014/main" id="{A3FED717-C622-B460-87AE-87CFA36BE3B3}"/>
              </a:ext>
            </a:extLst>
          </p:cNvPr>
          <p:cNvCxnSpPr>
            <a:cxnSpLocks/>
          </p:cNvCxnSpPr>
          <p:nvPr/>
        </p:nvCxnSpPr>
        <p:spPr>
          <a:xfrm rot="10800000">
            <a:off x="3669301" y="1534417"/>
            <a:ext cx="1593165" cy="838870"/>
          </a:xfrm>
          <a:prstGeom prst="bentConnector3">
            <a:avLst>
              <a:gd name="adj1" fmla="val 99782"/>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F7C9255A-91F1-C1B4-F9D1-47612C1412F3}"/>
              </a:ext>
            </a:extLst>
          </p:cNvPr>
          <p:cNvSpPr txBox="1"/>
          <p:nvPr/>
        </p:nvSpPr>
        <p:spPr>
          <a:xfrm>
            <a:off x="4006899" y="2326761"/>
            <a:ext cx="1385678" cy="253916"/>
          </a:xfrm>
          <a:prstGeom prst="rect">
            <a:avLst/>
          </a:prstGeom>
          <a:noFill/>
        </p:spPr>
        <p:txBody>
          <a:bodyPr wrap="square" rtlCol="0">
            <a:spAutoFit/>
          </a:bodyPr>
          <a:lstStyle/>
          <a:p>
            <a:r>
              <a:rPr lang="en-IN" sz="1050" dirty="0"/>
              <a:t>Response</a:t>
            </a:r>
          </a:p>
        </p:txBody>
      </p:sp>
      <p:cxnSp>
        <p:nvCxnSpPr>
          <p:cNvPr id="64" name="Connector: Elbow 63">
            <a:extLst>
              <a:ext uri="{FF2B5EF4-FFF2-40B4-BE49-F238E27FC236}">
                <a16:creationId xmlns:a16="http://schemas.microsoft.com/office/drawing/2014/main" id="{2D391D61-94AD-BACB-5C07-379390B953FA}"/>
              </a:ext>
            </a:extLst>
          </p:cNvPr>
          <p:cNvCxnSpPr>
            <a:cxnSpLocks/>
          </p:cNvCxnSpPr>
          <p:nvPr/>
        </p:nvCxnSpPr>
        <p:spPr>
          <a:xfrm rot="16200000" flipV="1">
            <a:off x="3310210" y="1473789"/>
            <a:ext cx="1879769" cy="1856792"/>
          </a:xfrm>
          <a:prstGeom prst="bentConnector3">
            <a:avLst>
              <a:gd name="adj1" fmla="val -1623"/>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DE39E12-A26A-9AD0-AA96-06251B7BB049}"/>
              </a:ext>
            </a:extLst>
          </p:cNvPr>
          <p:cNvSpPr txBox="1"/>
          <p:nvPr/>
        </p:nvSpPr>
        <p:spPr>
          <a:xfrm>
            <a:off x="3811474" y="3332667"/>
            <a:ext cx="1385678" cy="253916"/>
          </a:xfrm>
          <a:prstGeom prst="rect">
            <a:avLst/>
          </a:prstGeom>
          <a:noFill/>
        </p:spPr>
        <p:txBody>
          <a:bodyPr wrap="square" rtlCol="0">
            <a:spAutoFit/>
          </a:bodyPr>
          <a:lstStyle/>
          <a:p>
            <a:r>
              <a:rPr lang="en-IN" sz="1050" dirty="0"/>
              <a:t>Response</a:t>
            </a:r>
          </a:p>
        </p:txBody>
      </p:sp>
      <p:cxnSp>
        <p:nvCxnSpPr>
          <p:cNvPr id="72" name="Connector: Elbow 71">
            <a:extLst>
              <a:ext uri="{FF2B5EF4-FFF2-40B4-BE49-F238E27FC236}">
                <a16:creationId xmlns:a16="http://schemas.microsoft.com/office/drawing/2014/main" id="{02546D6F-3F0D-B0BA-3009-4C7266E802AF}"/>
              </a:ext>
            </a:extLst>
          </p:cNvPr>
          <p:cNvCxnSpPr/>
          <p:nvPr/>
        </p:nvCxnSpPr>
        <p:spPr>
          <a:xfrm rot="16200000" flipV="1">
            <a:off x="2717495" y="1864465"/>
            <a:ext cx="2803335" cy="2067609"/>
          </a:xfrm>
          <a:prstGeom prst="bentConnector3">
            <a:avLst>
              <a:gd name="adj1" fmla="val -1923"/>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4620C91D-520E-318D-064C-0E0A86801234}"/>
              </a:ext>
            </a:extLst>
          </p:cNvPr>
          <p:cNvSpPr txBox="1"/>
          <p:nvPr/>
        </p:nvSpPr>
        <p:spPr>
          <a:xfrm>
            <a:off x="3580582" y="4322392"/>
            <a:ext cx="1385678" cy="253916"/>
          </a:xfrm>
          <a:prstGeom prst="rect">
            <a:avLst/>
          </a:prstGeom>
          <a:noFill/>
        </p:spPr>
        <p:txBody>
          <a:bodyPr wrap="square" rtlCol="0">
            <a:spAutoFit/>
          </a:bodyPr>
          <a:lstStyle/>
          <a:p>
            <a:r>
              <a:rPr lang="en-IN" sz="1050" dirty="0"/>
              <a:t>Response</a:t>
            </a:r>
          </a:p>
        </p:txBody>
      </p:sp>
      <p:cxnSp>
        <p:nvCxnSpPr>
          <p:cNvPr id="76" name="Connector: Elbow 75">
            <a:extLst>
              <a:ext uri="{FF2B5EF4-FFF2-40B4-BE49-F238E27FC236}">
                <a16:creationId xmlns:a16="http://schemas.microsoft.com/office/drawing/2014/main" id="{357B8607-0DF0-7191-CB31-B66F44517FC8}"/>
              </a:ext>
            </a:extLst>
          </p:cNvPr>
          <p:cNvCxnSpPr/>
          <p:nvPr/>
        </p:nvCxnSpPr>
        <p:spPr>
          <a:xfrm rot="16200000" flipV="1">
            <a:off x="2072917" y="2139386"/>
            <a:ext cx="3685020" cy="2475081"/>
          </a:xfrm>
          <a:prstGeom prst="bentConnector3">
            <a:avLst>
              <a:gd name="adj1" fmla="val -1654"/>
            </a:avLst>
          </a:prstGeom>
          <a:ln>
            <a:tailEnd type="triangle"/>
          </a:ln>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411C1710-0448-DA4F-BF3B-FC8093CAAF27}"/>
              </a:ext>
            </a:extLst>
          </p:cNvPr>
          <p:cNvSpPr txBox="1"/>
          <p:nvPr/>
        </p:nvSpPr>
        <p:spPr>
          <a:xfrm>
            <a:off x="3426323" y="5219244"/>
            <a:ext cx="1385678" cy="253916"/>
          </a:xfrm>
          <a:prstGeom prst="rect">
            <a:avLst/>
          </a:prstGeom>
          <a:noFill/>
        </p:spPr>
        <p:txBody>
          <a:bodyPr wrap="square" rtlCol="0">
            <a:spAutoFit/>
          </a:bodyPr>
          <a:lstStyle/>
          <a:p>
            <a:r>
              <a:rPr lang="en-IN" sz="1050" dirty="0"/>
              <a:t>Response</a:t>
            </a:r>
          </a:p>
        </p:txBody>
      </p:sp>
      <p:sp>
        <p:nvSpPr>
          <p:cNvPr id="12" name="Footer Placeholder 11">
            <a:extLst>
              <a:ext uri="{FF2B5EF4-FFF2-40B4-BE49-F238E27FC236}">
                <a16:creationId xmlns:a16="http://schemas.microsoft.com/office/drawing/2014/main" id="{23746F33-3A88-C57C-B289-B80080C5C026}"/>
              </a:ext>
            </a:extLst>
          </p:cNvPr>
          <p:cNvSpPr>
            <a:spLocks noGrp="1"/>
          </p:cNvSpPr>
          <p:nvPr>
            <p:ph type="ftr" sz="quarter" idx="11"/>
          </p:nvPr>
        </p:nvSpPr>
        <p:spPr/>
        <p:txBody>
          <a:bodyPr/>
          <a:lstStyle/>
          <a:p>
            <a:r>
              <a:rPr lang="en-US"/>
              <a:t>MCA-First Review</a:t>
            </a:r>
            <a:endParaRPr lang="en-US" dirty="0"/>
          </a:p>
        </p:txBody>
      </p:sp>
    </p:spTree>
    <p:extLst>
      <p:ext uri="{BB962C8B-B14F-4D97-AF65-F5344CB8AC3E}">
        <p14:creationId xmlns:p14="http://schemas.microsoft.com/office/powerpoint/2010/main" val="49904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3488094" y="2569107"/>
            <a:ext cx="5215812" cy="2938561"/>
          </a:xfrm>
        </p:spPr>
        <p:txBody>
          <a:bodyPr>
            <a:normAutofit/>
          </a:bodyPr>
          <a:lstStyle/>
          <a:p>
            <a:pPr marL="0" indent="0">
              <a:buNone/>
            </a:pPr>
            <a:r>
              <a:rPr lang="en-US" sz="1800" dirty="0">
                <a:solidFill>
                  <a:schemeClr val="tx1">
                    <a:lumMod val="95000"/>
                    <a:lumOff val="5000"/>
                    <a:alpha val="60000"/>
                  </a:schemeClr>
                </a:solidFill>
              </a:rPr>
              <a:t>ASSISTANT PROFESSOR</a:t>
            </a:r>
          </a:p>
          <a:p>
            <a:pPr marL="0" indent="0">
              <a:buNone/>
            </a:pPr>
            <a:r>
              <a:rPr lang="en-US" sz="1800" dirty="0">
                <a:solidFill>
                  <a:schemeClr val="tx1">
                    <a:lumMod val="95000"/>
                    <a:lumOff val="5000"/>
                    <a:alpha val="60000"/>
                  </a:schemeClr>
                </a:solidFill>
              </a:rPr>
              <a:t>MASTER OF COMPUTER APPLICATION</a:t>
            </a:r>
          </a:p>
          <a:p>
            <a:pPr marL="0" indent="0">
              <a:buNone/>
            </a:pPr>
            <a:r>
              <a:rPr lang="en-US" sz="1800" dirty="0">
                <a:solidFill>
                  <a:schemeClr val="tx1">
                    <a:lumMod val="95000"/>
                    <a:lumOff val="5000"/>
                    <a:alpha val="60000"/>
                  </a:schemeClr>
                </a:solidFill>
              </a:rPr>
              <a:t>MES COLLEGE OF ENGINEERING, KUTTIPPURAM</a:t>
            </a:r>
          </a:p>
          <a:p>
            <a:pPr algn="just"/>
            <a:endParaRPr lang="en-US" dirty="0"/>
          </a:p>
        </p:txBody>
      </p:sp>
      <p:sp>
        <p:nvSpPr>
          <p:cNvPr id="7" name="Title 6">
            <a:extLst>
              <a:ext uri="{FF2B5EF4-FFF2-40B4-BE49-F238E27FC236}">
                <a16:creationId xmlns:a16="http://schemas.microsoft.com/office/drawing/2014/main" id="{78FC44B2-B193-FA0A-DABD-FC0F98C09A3D}"/>
              </a:ext>
            </a:extLst>
          </p:cNvPr>
          <p:cNvSpPr>
            <a:spLocks noGrp="1"/>
          </p:cNvSpPr>
          <p:nvPr>
            <p:ph type="title"/>
          </p:nvPr>
        </p:nvSpPr>
        <p:spPr>
          <a:xfrm>
            <a:off x="4167660" y="623830"/>
            <a:ext cx="3856679" cy="1453003"/>
          </a:xfrm>
        </p:spPr>
        <p:txBody>
          <a:bodyPr>
            <a:normAutofit/>
          </a:bodyPr>
          <a:lstStyle/>
          <a:p>
            <a:r>
              <a:rPr lang="en-IN" sz="2400" u="sng" dirty="0"/>
              <a:t>Guided by</a:t>
            </a:r>
            <a:br>
              <a:rPr lang="en-IN" sz="2400" dirty="0"/>
            </a:br>
            <a:br>
              <a:rPr lang="en-IN" sz="2400" dirty="0"/>
            </a:br>
            <a:r>
              <a:rPr lang="en-IN" sz="2800" b="1" dirty="0"/>
              <a:t>MS. PRIYA J D</a:t>
            </a:r>
            <a:endParaRPr lang="en-IN" sz="2800" dirty="0"/>
          </a:p>
        </p:txBody>
      </p:sp>
      <p:sp>
        <p:nvSpPr>
          <p:cNvPr id="2" name="Slide Number Placeholder 1">
            <a:extLst>
              <a:ext uri="{FF2B5EF4-FFF2-40B4-BE49-F238E27FC236}">
                <a16:creationId xmlns:a16="http://schemas.microsoft.com/office/drawing/2014/main" id="{C021A3BE-F9FC-1F20-4B42-819ABC8EE709}"/>
              </a:ext>
            </a:extLst>
          </p:cNvPr>
          <p:cNvSpPr>
            <a:spLocks noGrp="1"/>
          </p:cNvSpPr>
          <p:nvPr>
            <p:ph type="sldNum" sz="quarter" idx="12"/>
          </p:nvPr>
        </p:nvSpPr>
        <p:spPr/>
        <p:txBody>
          <a:bodyPr/>
          <a:lstStyle/>
          <a:p>
            <a:fld id="{294A09A9-5501-47C1-A89A-A340965A2BE2}" type="slidenum">
              <a:rPr lang="en-US" smtClean="0"/>
              <a:t>2</a:t>
            </a:fld>
            <a:endParaRPr lang="en-US" dirty="0"/>
          </a:p>
        </p:txBody>
      </p:sp>
      <p:sp>
        <p:nvSpPr>
          <p:cNvPr id="5" name="Footer Placeholder 4">
            <a:extLst>
              <a:ext uri="{FF2B5EF4-FFF2-40B4-BE49-F238E27FC236}">
                <a16:creationId xmlns:a16="http://schemas.microsoft.com/office/drawing/2014/main" id="{BD2DF1D4-52DF-51F6-0B90-1E2D00F1633B}"/>
              </a:ext>
            </a:extLst>
          </p:cNvPr>
          <p:cNvSpPr>
            <a:spLocks noGrp="1"/>
          </p:cNvSpPr>
          <p:nvPr>
            <p:ph type="ftr" sz="quarter" idx="11"/>
          </p:nvPr>
        </p:nvSpPr>
        <p:spPr/>
        <p:txBody>
          <a:bodyPr/>
          <a:lstStyle/>
          <a:p>
            <a:r>
              <a:rPr lang="en-US"/>
              <a:t>MCA-First Review</a:t>
            </a:r>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71D8F282-9853-2AEA-F5C7-CE56ADAB3B94}"/>
              </a:ext>
            </a:extLst>
          </p:cNvPr>
          <p:cNvSpPr txBox="1"/>
          <p:nvPr/>
        </p:nvSpPr>
        <p:spPr>
          <a:xfrm>
            <a:off x="1987419" y="2509294"/>
            <a:ext cx="3564294" cy="523220"/>
          </a:xfrm>
          <a:prstGeom prst="rect">
            <a:avLst/>
          </a:prstGeom>
          <a:noFill/>
        </p:spPr>
        <p:txBody>
          <a:bodyPr wrap="square" rtlCol="0">
            <a:spAutoFit/>
          </a:bodyPr>
          <a:lstStyle/>
          <a:p>
            <a:r>
              <a:rPr lang="en-IN" sz="2800" b="1" dirty="0">
                <a:latin typeface="+mj-lt"/>
              </a:rPr>
              <a:t>CONTENTS</a:t>
            </a:r>
          </a:p>
        </p:txBody>
      </p:sp>
      <p:sp>
        <p:nvSpPr>
          <p:cNvPr id="3" name="TextBox 2">
            <a:extLst>
              <a:ext uri="{FF2B5EF4-FFF2-40B4-BE49-F238E27FC236}">
                <a16:creationId xmlns:a16="http://schemas.microsoft.com/office/drawing/2014/main" id="{DED39DF1-AEF9-20D0-D25F-152FA277197F}"/>
              </a:ext>
            </a:extLst>
          </p:cNvPr>
          <p:cNvSpPr txBox="1"/>
          <p:nvPr/>
        </p:nvSpPr>
        <p:spPr>
          <a:xfrm>
            <a:off x="6662251" y="1772176"/>
            <a:ext cx="4012163" cy="3693319"/>
          </a:xfrm>
          <a:prstGeom prst="rect">
            <a:avLst/>
          </a:prstGeom>
          <a:noFill/>
        </p:spPr>
        <p:txBody>
          <a:bodyPr wrap="square" rtlCol="0">
            <a:spAutoFit/>
          </a:bodyPr>
          <a:lstStyle/>
          <a:p>
            <a:pPr marL="285750" indent="-285750" algn="just">
              <a:buFont typeface="Arial" panose="020B0604020202020204" pitchFamily="34" charset="0"/>
              <a:buChar char="•"/>
            </a:pPr>
            <a:r>
              <a:rPr lang="en-IN" b="1" dirty="0"/>
              <a:t>Introduction</a:t>
            </a:r>
          </a:p>
          <a:p>
            <a:pPr algn="just"/>
            <a:endParaRPr lang="en-IN" dirty="0"/>
          </a:p>
          <a:p>
            <a:pPr marL="285750" indent="-285750" algn="just">
              <a:buFont typeface="Arial" panose="020B0604020202020204" pitchFamily="34" charset="0"/>
              <a:buChar char="•"/>
            </a:pPr>
            <a:r>
              <a:rPr lang="en-IN" b="1" dirty="0"/>
              <a:t>Modules</a:t>
            </a:r>
          </a:p>
          <a:p>
            <a:pPr algn="just"/>
            <a:endParaRPr lang="en-IN" dirty="0"/>
          </a:p>
          <a:p>
            <a:pPr marL="285750" indent="-285750" algn="just">
              <a:buFont typeface="Arial" panose="020B0604020202020204" pitchFamily="34" charset="0"/>
              <a:buChar char="•"/>
            </a:pPr>
            <a:r>
              <a:rPr lang="en-IN" b="1" dirty="0"/>
              <a:t>Project</a:t>
            </a:r>
            <a:r>
              <a:rPr lang="en-IN" dirty="0"/>
              <a:t> </a:t>
            </a:r>
            <a:r>
              <a:rPr lang="en-IN" b="1" dirty="0"/>
              <a:t>Plan</a:t>
            </a:r>
          </a:p>
          <a:p>
            <a:pPr algn="just"/>
            <a:endParaRPr lang="en-IN" dirty="0"/>
          </a:p>
          <a:p>
            <a:pPr marL="285750" indent="-285750" algn="just">
              <a:buFont typeface="Arial" panose="020B0604020202020204" pitchFamily="34" charset="0"/>
              <a:buChar char="•"/>
            </a:pPr>
            <a:r>
              <a:rPr lang="en-IN" b="1" dirty="0"/>
              <a:t>Product</a:t>
            </a:r>
            <a:r>
              <a:rPr lang="en-IN" dirty="0"/>
              <a:t> </a:t>
            </a:r>
            <a:r>
              <a:rPr lang="en-IN" b="1" dirty="0"/>
              <a:t>Backlogs</a:t>
            </a:r>
          </a:p>
          <a:p>
            <a:pPr algn="just"/>
            <a:endParaRPr lang="en-IN" dirty="0"/>
          </a:p>
          <a:p>
            <a:pPr marL="285750" indent="-285750" algn="just">
              <a:buFont typeface="Arial" panose="020B0604020202020204" pitchFamily="34" charset="0"/>
              <a:buChar char="•"/>
            </a:pPr>
            <a:r>
              <a:rPr lang="en-IN" b="1" dirty="0"/>
              <a:t>Sprint</a:t>
            </a:r>
          </a:p>
          <a:p>
            <a:pPr algn="just"/>
            <a:endParaRPr lang="en-IN" dirty="0"/>
          </a:p>
          <a:p>
            <a:pPr marL="285750" indent="-285750" algn="just">
              <a:buFont typeface="Arial" panose="020B0604020202020204" pitchFamily="34" charset="0"/>
              <a:buChar char="•"/>
            </a:pPr>
            <a:r>
              <a:rPr lang="en-IN" b="1" dirty="0"/>
              <a:t>Data</a:t>
            </a:r>
            <a:r>
              <a:rPr lang="en-IN" dirty="0"/>
              <a:t> </a:t>
            </a:r>
            <a:r>
              <a:rPr lang="en-IN" b="1" dirty="0"/>
              <a:t>Flow</a:t>
            </a:r>
            <a:r>
              <a:rPr lang="en-IN" dirty="0"/>
              <a:t> </a:t>
            </a:r>
            <a:r>
              <a:rPr lang="en-IN" b="1" dirty="0"/>
              <a:t>Diagram</a:t>
            </a:r>
          </a:p>
          <a:p>
            <a:pPr marL="285750" indent="-285750" algn="just">
              <a:buFont typeface="Arial" panose="020B0604020202020204" pitchFamily="34" charset="0"/>
              <a:buChar char="•"/>
            </a:pPr>
            <a:endParaRPr lang="en-IN" dirty="0"/>
          </a:p>
          <a:p>
            <a:pPr marL="285750" indent="-285750" algn="ctr">
              <a:buFont typeface="Arial" panose="020B0604020202020204" pitchFamily="34" charset="0"/>
              <a:buChar char="•"/>
            </a:pPr>
            <a:endParaRPr lang="en-IN" dirty="0"/>
          </a:p>
        </p:txBody>
      </p:sp>
    </p:spTree>
    <p:extLst>
      <p:ext uri="{BB962C8B-B14F-4D97-AF65-F5344CB8AC3E}">
        <p14:creationId xmlns:p14="http://schemas.microsoft.com/office/powerpoint/2010/main" val="962321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878563" y="39167"/>
            <a:ext cx="8434874" cy="5225144"/>
          </a:xfrm>
        </p:spPr>
        <p:txBody>
          <a:bodyPr wrap="square" anchor="b">
            <a:normAutofit/>
          </a:bodyPr>
          <a:lstStyle/>
          <a:p>
            <a:pPr algn="just"/>
            <a:r>
              <a:rPr lang="en-US" dirty="0"/>
              <a:t>Introduction</a:t>
            </a:r>
            <a:br>
              <a:rPr lang="en-US" dirty="0"/>
            </a:br>
            <a:br>
              <a:rPr lang="en-US" dirty="0"/>
            </a:b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world is evolving with technology, and the demand for seamless travel experiences is increasing. The "Airline Reservation System" project aims to revolutionize the way travelers book flights and airlines manage their operations. The objective of the project is to design and implement a secure and user-friendly platform that allows travelers to easily book flights, access detailed information, and manage their reservations. This project caters to the needs of both travelers and airline administrators, offering a comprehensive solution to enhance efficiency and reliability in the booking process.</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sp>
        <p:nvSpPr>
          <p:cNvPr id="4" name="Slide Number Placeholder 3">
            <a:extLst>
              <a:ext uri="{FF2B5EF4-FFF2-40B4-BE49-F238E27FC236}">
                <a16:creationId xmlns:a16="http://schemas.microsoft.com/office/drawing/2014/main" id="{F66A866E-6A05-54B2-2781-969975EAB0B6}"/>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6" name="Footer Placeholder 5">
            <a:extLst>
              <a:ext uri="{FF2B5EF4-FFF2-40B4-BE49-F238E27FC236}">
                <a16:creationId xmlns:a16="http://schemas.microsoft.com/office/drawing/2014/main" id="{0F525559-CF59-5010-941E-F69478E97895}"/>
              </a:ext>
            </a:extLst>
          </p:cNvPr>
          <p:cNvSpPr>
            <a:spLocks noGrp="1"/>
          </p:cNvSpPr>
          <p:nvPr>
            <p:ph type="ftr" sz="quarter" idx="11"/>
          </p:nvPr>
        </p:nvSpPr>
        <p:spPr/>
        <p:txBody>
          <a:bodyPr/>
          <a:lstStyle/>
          <a:p>
            <a:r>
              <a:rPr lang="en-US"/>
              <a:t>MCA-First Review</a:t>
            </a:r>
            <a:endParaRPr lang="en-US" dirty="0"/>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71D8F282-9853-2AEA-F5C7-CE56ADAB3B94}"/>
              </a:ext>
            </a:extLst>
          </p:cNvPr>
          <p:cNvSpPr txBox="1"/>
          <p:nvPr/>
        </p:nvSpPr>
        <p:spPr>
          <a:xfrm>
            <a:off x="821092" y="0"/>
            <a:ext cx="3564294" cy="523220"/>
          </a:xfrm>
          <a:prstGeom prst="rect">
            <a:avLst/>
          </a:prstGeom>
          <a:noFill/>
        </p:spPr>
        <p:txBody>
          <a:bodyPr wrap="square" rtlCol="0">
            <a:spAutoFit/>
          </a:bodyPr>
          <a:lstStyle/>
          <a:p>
            <a:r>
              <a:rPr lang="en-IN" sz="2800" b="1" dirty="0">
                <a:latin typeface="+mj-lt"/>
              </a:rPr>
              <a:t>MODULES</a:t>
            </a:r>
          </a:p>
        </p:txBody>
      </p:sp>
      <p:sp>
        <p:nvSpPr>
          <p:cNvPr id="4" name="TextBox 3">
            <a:extLst>
              <a:ext uri="{FF2B5EF4-FFF2-40B4-BE49-F238E27FC236}">
                <a16:creationId xmlns:a16="http://schemas.microsoft.com/office/drawing/2014/main" id="{5C1445EA-E20E-DFBB-576B-6E889F716501}"/>
              </a:ext>
            </a:extLst>
          </p:cNvPr>
          <p:cNvSpPr txBox="1"/>
          <p:nvPr/>
        </p:nvSpPr>
        <p:spPr>
          <a:xfrm>
            <a:off x="821092" y="1110343"/>
            <a:ext cx="4217439" cy="369332"/>
          </a:xfrm>
          <a:prstGeom prst="rect">
            <a:avLst/>
          </a:prstGeom>
          <a:noFill/>
        </p:spPr>
        <p:txBody>
          <a:bodyPr wrap="square" rtlCol="0">
            <a:spAutoFit/>
          </a:bodyPr>
          <a:lstStyle/>
          <a:p>
            <a:pPr marL="342900" indent="-342900">
              <a:buFont typeface="+mj-lt"/>
              <a:buAutoNum type="arabicPeriod"/>
            </a:pPr>
            <a:r>
              <a:rPr lang="en-IN" b="1" u="sng" dirty="0"/>
              <a:t>Admin</a:t>
            </a:r>
          </a:p>
        </p:txBody>
      </p:sp>
      <p:sp>
        <p:nvSpPr>
          <p:cNvPr id="5" name="TextBox 4">
            <a:extLst>
              <a:ext uri="{FF2B5EF4-FFF2-40B4-BE49-F238E27FC236}">
                <a16:creationId xmlns:a16="http://schemas.microsoft.com/office/drawing/2014/main" id="{19F7788B-CCDA-153B-A7C5-BC3D526B424A}"/>
              </a:ext>
            </a:extLst>
          </p:cNvPr>
          <p:cNvSpPr txBox="1"/>
          <p:nvPr/>
        </p:nvSpPr>
        <p:spPr>
          <a:xfrm>
            <a:off x="6662057" y="1110343"/>
            <a:ext cx="3956180" cy="369332"/>
          </a:xfrm>
          <a:prstGeom prst="rect">
            <a:avLst/>
          </a:prstGeom>
          <a:noFill/>
        </p:spPr>
        <p:txBody>
          <a:bodyPr wrap="square" rtlCol="0">
            <a:spAutoFit/>
          </a:bodyPr>
          <a:lstStyle/>
          <a:p>
            <a:r>
              <a:rPr lang="en-IN" b="1" dirty="0"/>
              <a:t>2. </a:t>
            </a:r>
            <a:r>
              <a:rPr lang="en-IN" b="1" u="sng" dirty="0"/>
              <a:t>User</a:t>
            </a:r>
            <a:endParaRPr lang="en-IN" b="1" dirty="0"/>
          </a:p>
        </p:txBody>
      </p:sp>
      <p:sp>
        <p:nvSpPr>
          <p:cNvPr id="2" name="TextBox 1">
            <a:extLst>
              <a:ext uri="{FF2B5EF4-FFF2-40B4-BE49-F238E27FC236}">
                <a16:creationId xmlns:a16="http://schemas.microsoft.com/office/drawing/2014/main" id="{CBCC77A7-725F-FCB9-F7F4-FDCDF0345812}"/>
              </a:ext>
            </a:extLst>
          </p:cNvPr>
          <p:cNvSpPr txBox="1"/>
          <p:nvPr/>
        </p:nvSpPr>
        <p:spPr>
          <a:xfrm>
            <a:off x="6662057" y="1887415"/>
            <a:ext cx="5307205" cy="3139321"/>
          </a:xfrm>
          <a:prstGeom prst="rect">
            <a:avLst/>
          </a:prstGeom>
          <a:noFill/>
        </p:spPr>
        <p:txBody>
          <a:bodyPr wrap="square" rtlCol="0">
            <a:spAutoFit/>
          </a:bodyPr>
          <a:lstStyle/>
          <a:p>
            <a:pPr marL="285750" indent="-285750">
              <a:buFont typeface="Arial" panose="020B0604020202020204" pitchFamily="34" charset="0"/>
              <a:buChar char="•"/>
            </a:pPr>
            <a:r>
              <a:rPr lang="en-IN" dirty="0"/>
              <a:t>Register</a:t>
            </a:r>
          </a:p>
          <a:p>
            <a:endParaRPr lang="en-IN" dirty="0"/>
          </a:p>
          <a:p>
            <a:pPr marL="285750" indent="-285750">
              <a:buFont typeface="Arial" panose="020B0604020202020204" pitchFamily="34" charset="0"/>
              <a:buChar char="•"/>
            </a:pPr>
            <a:r>
              <a:rPr lang="en-IN" dirty="0"/>
              <a:t>Login</a:t>
            </a:r>
          </a:p>
          <a:p>
            <a:endParaRPr lang="en-IN" dirty="0"/>
          </a:p>
          <a:p>
            <a:pPr marL="285750" indent="-285750">
              <a:buFont typeface="Arial" panose="020B0604020202020204" pitchFamily="34" charset="0"/>
              <a:buChar char="•"/>
            </a:pPr>
            <a:r>
              <a:rPr lang="en-IN" dirty="0"/>
              <a:t>Search Flights</a:t>
            </a:r>
          </a:p>
          <a:p>
            <a:endParaRPr lang="en-IN" dirty="0"/>
          </a:p>
          <a:p>
            <a:pPr marL="285750" indent="-285750">
              <a:buFont typeface="Arial" panose="020B0604020202020204" pitchFamily="34" charset="0"/>
              <a:buChar char="•"/>
            </a:pPr>
            <a:r>
              <a:rPr lang="en-IN" dirty="0"/>
              <a:t>Flight Booking</a:t>
            </a:r>
          </a:p>
          <a:p>
            <a:endParaRPr lang="en-IN" dirty="0"/>
          </a:p>
          <a:p>
            <a:pPr marL="285750" indent="-285750">
              <a:buFont typeface="Arial" panose="020B0604020202020204" pitchFamily="34" charset="0"/>
              <a:buChar char="•"/>
            </a:pPr>
            <a:r>
              <a:rPr lang="en-IN" dirty="0"/>
              <a:t>View Flight Information</a:t>
            </a:r>
          </a:p>
          <a:p>
            <a:endParaRPr lang="en-IN" dirty="0"/>
          </a:p>
          <a:p>
            <a:pPr marL="285750" indent="-285750">
              <a:buFont typeface="Arial" panose="020B0604020202020204" pitchFamily="34" charset="0"/>
              <a:buChar char="•"/>
            </a:pPr>
            <a:r>
              <a:rPr lang="en-IN" dirty="0"/>
              <a:t>Manage Reservation</a:t>
            </a:r>
          </a:p>
        </p:txBody>
      </p:sp>
      <p:sp>
        <p:nvSpPr>
          <p:cNvPr id="3" name="TextBox 2">
            <a:extLst>
              <a:ext uri="{FF2B5EF4-FFF2-40B4-BE49-F238E27FC236}">
                <a16:creationId xmlns:a16="http://schemas.microsoft.com/office/drawing/2014/main" id="{7D6E6628-A04C-3162-60A7-627AEA56C5C8}"/>
              </a:ext>
            </a:extLst>
          </p:cNvPr>
          <p:cNvSpPr txBox="1"/>
          <p:nvPr/>
        </p:nvSpPr>
        <p:spPr>
          <a:xfrm>
            <a:off x="821092" y="1887415"/>
            <a:ext cx="3657123" cy="3139321"/>
          </a:xfrm>
          <a:prstGeom prst="rect">
            <a:avLst/>
          </a:prstGeom>
          <a:noFill/>
        </p:spPr>
        <p:txBody>
          <a:bodyPr wrap="square" rtlCol="0">
            <a:spAutoFit/>
          </a:bodyPr>
          <a:lstStyle/>
          <a:p>
            <a:pPr marL="285750" indent="-285750">
              <a:buFont typeface="Arial" panose="020B0604020202020204" pitchFamily="34" charset="0"/>
              <a:buChar char="•"/>
            </a:pPr>
            <a:r>
              <a:rPr lang="en-IN" dirty="0"/>
              <a:t>Login</a:t>
            </a:r>
          </a:p>
          <a:p>
            <a:endParaRPr lang="en-IN" dirty="0"/>
          </a:p>
          <a:p>
            <a:pPr marL="285750" indent="-285750">
              <a:buFont typeface="Arial" panose="020B0604020202020204" pitchFamily="34" charset="0"/>
              <a:buChar char="•"/>
            </a:pPr>
            <a:r>
              <a:rPr lang="en-IN" dirty="0"/>
              <a:t>Add More Flights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Update Flight Details</a:t>
            </a:r>
          </a:p>
          <a:p>
            <a:endParaRPr lang="en-IN" dirty="0"/>
          </a:p>
          <a:p>
            <a:pPr marL="285750" indent="-285750">
              <a:buFont typeface="Arial" panose="020B0604020202020204" pitchFamily="34" charset="0"/>
              <a:buChar char="•"/>
            </a:pPr>
            <a:r>
              <a:rPr lang="en-IN" dirty="0"/>
              <a:t>View Reservation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690308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
          <p:cNvSpPr txBox="1">
            <a:spLocks noGrp="1"/>
          </p:cNvSpPr>
          <p:nvPr>
            <p:ph type="subTitle" idx="1"/>
          </p:nvPr>
        </p:nvSpPr>
        <p:spPr>
          <a:xfrm>
            <a:off x="-958200" y="249967"/>
            <a:ext cx="10026000" cy="622000"/>
          </a:xfrm>
          <a:prstGeom prst="rect">
            <a:avLst/>
          </a:prstGeom>
          <a:noFill/>
          <a:ln>
            <a:noFill/>
          </a:ln>
        </p:spPr>
        <p:txBody>
          <a:bodyPr spcFirstLastPara="1" vert="horz" wrap="square" lIns="121900" tIns="121900" rIns="121900" bIns="121900" rtlCol="0" anchor="t" anchorCtr="0">
            <a:noAutofit/>
          </a:bodyPr>
          <a:lstStyle/>
          <a:p>
            <a:pPr>
              <a:lnSpc>
                <a:spcPct val="70000"/>
              </a:lnSpc>
              <a:spcBef>
                <a:spcPts val="0"/>
              </a:spcBef>
              <a:buSzPts val="2100"/>
            </a:pPr>
            <a:r>
              <a:rPr lang="en" sz="3733" b="1">
                <a:solidFill>
                  <a:srgbClr val="262626"/>
                </a:solidFill>
                <a:latin typeface="Raleway"/>
                <a:ea typeface="Raleway"/>
                <a:cs typeface="Raleway"/>
                <a:sym typeface="Raleway"/>
              </a:rPr>
              <a:t>DEVELOPMENT ENVIRONMENT</a:t>
            </a:r>
            <a:endParaRPr sz="3733" b="1">
              <a:solidFill>
                <a:srgbClr val="262626"/>
              </a:solidFill>
              <a:latin typeface="Raleway"/>
              <a:ea typeface="Raleway"/>
              <a:cs typeface="Raleway"/>
              <a:sym typeface="Raleway"/>
            </a:endParaRPr>
          </a:p>
          <a:p>
            <a:pPr>
              <a:lnSpc>
                <a:spcPct val="80000"/>
              </a:lnSpc>
              <a:spcBef>
                <a:spcPts val="0"/>
              </a:spcBef>
              <a:buSzPts val="2100"/>
            </a:pPr>
            <a:endParaRPr/>
          </a:p>
        </p:txBody>
      </p:sp>
      <p:sp>
        <p:nvSpPr>
          <p:cNvPr id="136" name="Google Shape;136;p13"/>
          <p:cNvSpPr txBox="1"/>
          <p:nvPr/>
        </p:nvSpPr>
        <p:spPr>
          <a:xfrm>
            <a:off x="1002333" y="959700"/>
            <a:ext cx="4838400" cy="1826357"/>
          </a:xfrm>
          <a:prstGeom prst="rect">
            <a:avLst/>
          </a:prstGeom>
          <a:noFill/>
          <a:ln>
            <a:noFill/>
          </a:ln>
        </p:spPr>
        <p:txBody>
          <a:bodyPr spcFirstLastPara="1" wrap="square" lIns="121900" tIns="121900" rIns="121900" bIns="121900" anchor="t" anchorCtr="0">
            <a:spAutoFit/>
          </a:bodyPr>
          <a:lstStyle/>
          <a:p>
            <a:pPr>
              <a:buClr>
                <a:srgbClr val="000000"/>
              </a:buClr>
              <a:buSzPts val="1700"/>
            </a:pPr>
            <a:r>
              <a:rPr lang="en" sz="2267" b="1">
                <a:solidFill>
                  <a:srgbClr val="000000"/>
                </a:solidFill>
                <a:latin typeface="Average"/>
                <a:ea typeface="Average"/>
                <a:cs typeface="Average"/>
                <a:sym typeface="Average"/>
              </a:rPr>
              <a:t>SOFTWARE SPECIFICATION</a:t>
            </a:r>
            <a:endParaRPr sz="2267" b="1">
              <a:solidFill>
                <a:srgbClr val="000000"/>
              </a:solidFill>
              <a:latin typeface="Average"/>
              <a:ea typeface="Average"/>
              <a:cs typeface="Average"/>
              <a:sym typeface="Average"/>
            </a:endParaRPr>
          </a:p>
          <a:p>
            <a:pPr>
              <a:buClr>
                <a:srgbClr val="000000"/>
              </a:buClr>
              <a:buSzPts val="1700"/>
            </a:pPr>
            <a:endParaRPr sz="2267" b="1">
              <a:solidFill>
                <a:srgbClr val="000000"/>
              </a:solidFill>
              <a:latin typeface="Average"/>
              <a:ea typeface="Average"/>
              <a:cs typeface="Average"/>
              <a:sym typeface="Average"/>
            </a:endParaRPr>
          </a:p>
          <a:p>
            <a:pPr>
              <a:buClr>
                <a:srgbClr val="000000"/>
              </a:buClr>
              <a:buSzPts val="1500"/>
            </a:pPr>
            <a:endParaRPr sz="2000">
              <a:solidFill>
                <a:srgbClr val="000000"/>
              </a:solidFill>
              <a:latin typeface="Average"/>
              <a:ea typeface="Average"/>
              <a:cs typeface="Average"/>
              <a:sym typeface="Average"/>
            </a:endParaRPr>
          </a:p>
          <a:p>
            <a:pPr>
              <a:buClr>
                <a:srgbClr val="000000"/>
              </a:buClr>
              <a:buSzPts val="1400"/>
            </a:pPr>
            <a:endParaRPr sz="1867" b="1">
              <a:solidFill>
                <a:srgbClr val="000000"/>
              </a:solidFill>
              <a:latin typeface="Average"/>
              <a:ea typeface="Average"/>
              <a:cs typeface="Average"/>
              <a:sym typeface="Average"/>
            </a:endParaRPr>
          </a:p>
          <a:p>
            <a:pPr>
              <a:buClr>
                <a:srgbClr val="000000"/>
              </a:buClr>
              <a:buSzPts val="1400"/>
            </a:pPr>
            <a:endParaRPr sz="1867">
              <a:solidFill>
                <a:srgbClr val="000000"/>
              </a:solidFill>
              <a:latin typeface="Average"/>
              <a:ea typeface="Average"/>
              <a:cs typeface="Average"/>
              <a:sym typeface="Average"/>
            </a:endParaRPr>
          </a:p>
        </p:txBody>
      </p:sp>
      <p:sp>
        <p:nvSpPr>
          <p:cNvPr id="137" name="Google Shape;137;p13"/>
          <p:cNvSpPr txBox="1"/>
          <p:nvPr/>
        </p:nvSpPr>
        <p:spPr>
          <a:xfrm>
            <a:off x="1234700" y="1497400"/>
            <a:ext cx="4838400" cy="3054194"/>
          </a:xfrm>
          <a:prstGeom prst="rect">
            <a:avLst/>
          </a:prstGeom>
          <a:noFill/>
          <a:ln>
            <a:noFill/>
          </a:ln>
        </p:spPr>
        <p:txBody>
          <a:bodyPr spcFirstLastPara="1" wrap="square" lIns="121900" tIns="121900" rIns="121900" bIns="121900" anchor="t" anchorCtr="0">
            <a:spAutoFit/>
          </a:bodyPr>
          <a:lstStyle/>
          <a:p>
            <a:pPr>
              <a:lnSpc>
                <a:spcPct val="115000"/>
              </a:lnSpc>
              <a:buClr>
                <a:srgbClr val="000000"/>
              </a:buClr>
              <a:buSzPts val="1500"/>
            </a:pPr>
            <a:r>
              <a:rPr lang="en" sz="2000">
                <a:solidFill>
                  <a:srgbClr val="000000"/>
                </a:solidFill>
                <a:latin typeface="Average"/>
                <a:ea typeface="Average"/>
                <a:cs typeface="Average"/>
                <a:sym typeface="Average"/>
              </a:rPr>
              <a:t>Operating System</a:t>
            </a:r>
            <a:endParaRPr sz="2000">
              <a:solidFill>
                <a:srgbClr val="000000"/>
              </a:solidFill>
              <a:latin typeface="Average"/>
              <a:ea typeface="Average"/>
              <a:cs typeface="Average"/>
              <a:sym typeface="Average"/>
            </a:endParaRPr>
          </a:p>
          <a:p>
            <a:pPr>
              <a:lnSpc>
                <a:spcPct val="115000"/>
              </a:lnSpc>
              <a:buClr>
                <a:srgbClr val="000000"/>
              </a:buClr>
              <a:buSzPts val="1500"/>
            </a:pPr>
            <a:r>
              <a:rPr lang="en" sz="2000">
                <a:solidFill>
                  <a:srgbClr val="000000"/>
                </a:solidFill>
                <a:latin typeface="Average"/>
                <a:ea typeface="Average"/>
                <a:cs typeface="Average"/>
                <a:sym typeface="Average"/>
              </a:rPr>
              <a:t>Frond End</a:t>
            </a:r>
            <a:endParaRPr sz="2000">
              <a:solidFill>
                <a:srgbClr val="000000"/>
              </a:solidFill>
              <a:latin typeface="Average"/>
              <a:ea typeface="Average"/>
              <a:cs typeface="Average"/>
              <a:sym typeface="Average"/>
            </a:endParaRPr>
          </a:p>
          <a:p>
            <a:pPr>
              <a:lnSpc>
                <a:spcPct val="115000"/>
              </a:lnSpc>
              <a:buClr>
                <a:srgbClr val="000000"/>
              </a:buClr>
              <a:buSzPts val="1500"/>
            </a:pPr>
            <a:r>
              <a:rPr lang="en" sz="2000">
                <a:solidFill>
                  <a:srgbClr val="000000"/>
                </a:solidFill>
                <a:latin typeface="Average"/>
                <a:ea typeface="Average"/>
                <a:cs typeface="Average"/>
                <a:sym typeface="Average"/>
              </a:rPr>
              <a:t>Coding language</a:t>
            </a:r>
            <a:endParaRPr sz="2000">
              <a:solidFill>
                <a:srgbClr val="000000"/>
              </a:solidFill>
              <a:latin typeface="Average"/>
              <a:ea typeface="Average"/>
              <a:cs typeface="Average"/>
              <a:sym typeface="Average"/>
            </a:endParaRPr>
          </a:p>
          <a:p>
            <a:pPr>
              <a:lnSpc>
                <a:spcPct val="115000"/>
              </a:lnSpc>
              <a:buClr>
                <a:srgbClr val="000000"/>
              </a:buClr>
              <a:buSzPts val="1500"/>
            </a:pPr>
            <a:r>
              <a:rPr lang="en" sz="2000">
                <a:solidFill>
                  <a:srgbClr val="000000"/>
                </a:solidFill>
                <a:latin typeface="Average"/>
                <a:ea typeface="Average"/>
                <a:cs typeface="Average"/>
                <a:sym typeface="Average"/>
              </a:rPr>
              <a:t>Framework</a:t>
            </a:r>
            <a:endParaRPr sz="2000">
              <a:solidFill>
                <a:srgbClr val="000000"/>
              </a:solidFill>
              <a:latin typeface="Average"/>
              <a:ea typeface="Average"/>
              <a:cs typeface="Average"/>
              <a:sym typeface="Average"/>
            </a:endParaRPr>
          </a:p>
          <a:p>
            <a:pPr>
              <a:lnSpc>
                <a:spcPct val="115000"/>
              </a:lnSpc>
              <a:buClr>
                <a:srgbClr val="000000"/>
              </a:buClr>
              <a:buSzPts val="1500"/>
            </a:pPr>
            <a:r>
              <a:rPr lang="en" sz="2000">
                <a:solidFill>
                  <a:srgbClr val="000000"/>
                </a:solidFill>
                <a:latin typeface="Average"/>
                <a:ea typeface="Average"/>
                <a:cs typeface="Average"/>
                <a:sym typeface="Average"/>
              </a:rPr>
              <a:t>Backend</a:t>
            </a:r>
            <a:endParaRPr sz="2000">
              <a:solidFill>
                <a:srgbClr val="000000"/>
              </a:solidFill>
              <a:latin typeface="Average"/>
              <a:ea typeface="Average"/>
              <a:cs typeface="Average"/>
              <a:sym typeface="Average"/>
            </a:endParaRPr>
          </a:p>
          <a:p>
            <a:pPr>
              <a:lnSpc>
                <a:spcPct val="115000"/>
              </a:lnSpc>
              <a:buClr>
                <a:srgbClr val="000000"/>
              </a:buClr>
              <a:buSzPts val="1500"/>
            </a:pPr>
            <a:r>
              <a:rPr lang="en" sz="2000">
                <a:solidFill>
                  <a:srgbClr val="000000"/>
                </a:solidFill>
                <a:latin typeface="Average"/>
                <a:ea typeface="Average"/>
                <a:cs typeface="Average"/>
                <a:sym typeface="Average"/>
              </a:rPr>
              <a:t>IDE</a:t>
            </a:r>
            <a:endParaRPr sz="2000">
              <a:solidFill>
                <a:srgbClr val="000000"/>
              </a:solidFill>
              <a:latin typeface="Average"/>
              <a:ea typeface="Average"/>
              <a:cs typeface="Average"/>
              <a:sym typeface="Average"/>
            </a:endParaRPr>
          </a:p>
          <a:p>
            <a:pPr>
              <a:lnSpc>
                <a:spcPct val="115000"/>
              </a:lnSpc>
              <a:buClr>
                <a:srgbClr val="000000"/>
              </a:buClr>
              <a:buSzPts val="1500"/>
            </a:pPr>
            <a:r>
              <a:rPr lang="en" sz="2000">
                <a:solidFill>
                  <a:srgbClr val="000000"/>
                </a:solidFill>
                <a:latin typeface="Average"/>
                <a:ea typeface="Average"/>
                <a:cs typeface="Average"/>
                <a:sym typeface="Average"/>
              </a:rPr>
              <a:t>Browser</a:t>
            </a:r>
            <a:endParaRPr sz="2000">
              <a:solidFill>
                <a:srgbClr val="000000"/>
              </a:solidFill>
              <a:latin typeface="Average"/>
              <a:ea typeface="Average"/>
              <a:cs typeface="Average"/>
              <a:sym typeface="Average"/>
            </a:endParaRPr>
          </a:p>
          <a:p>
            <a:pPr>
              <a:lnSpc>
                <a:spcPct val="115000"/>
              </a:lnSpc>
              <a:buClr>
                <a:srgbClr val="000000"/>
              </a:buClr>
              <a:buSzPts val="1400"/>
            </a:pPr>
            <a:endParaRPr sz="1867">
              <a:solidFill>
                <a:srgbClr val="000000"/>
              </a:solidFill>
              <a:latin typeface="Average"/>
              <a:ea typeface="Average"/>
              <a:cs typeface="Average"/>
              <a:sym typeface="Average"/>
            </a:endParaRPr>
          </a:p>
        </p:txBody>
      </p:sp>
      <p:sp>
        <p:nvSpPr>
          <p:cNvPr id="138" name="Google Shape;138;p13"/>
          <p:cNvSpPr txBox="1"/>
          <p:nvPr/>
        </p:nvSpPr>
        <p:spPr>
          <a:xfrm>
            <a:off x="3269067" y="1526367"/>
            <a:ext cx="4838400" cy="2723782"/>
          </a:xfrm>
          <a:prstGeom prst="rect">
            <a:avLst/>
          </a:prstGeom>
          <a:noFill/>
          <a:ln>
            <a:noFill/>
          </a:ln>
        </p:spPr>
        <p:txBody>
          <a:bodyPr spcFirstLastPara="1" wrap="square" lIns="121900" tIns="121900" rIns="121900" bIns="121900" anchor="t" anchorCtr="0">
            <a:spAutoFit/>
          </a:bodyPr>
          <a:lstStyle/>
          <a:p>
            <a:pPr>
              <a:lnSpc>
                <a:spcPct val="115000"/>
              </a:lnSpc>
              <a:buClr>
                <a:srgbClr val="000000"/>
              </a:buClr>
              <a:buSzPts val="1500"/>
            </a:pPr>
            <a:r>
              <a:rPr lang="en" sz="2000" dirty="0">
                <a:solidFill>
                  <a:srgbClr val="000000"/>
                </a:solidFill>
                <a:latin typeface="Average"/>
                <a:ea typeface="Average"/>
                <a:cs typeface="Average"/>
                <a:sym typeface="Average"/>
              </a:rPr>
              <a:t>: Windows 7 or above</a:t>
            </a:r>
            <a:endParaRPr sz="2000" dirty="0">
              <a:solidFill>
                <a:srgbClr val="000000"/>
              </a:solidFill>
              <a:latin typeface="Average"/>
              <a:ea typeface="Average"/>
              <a:cs typeface="Average"/>
              <a:sym typeface="Average"/>
            </a:endParaRPr>
          </a:p>
          <a:p>
            <a:pPr>
              <a:lnSpc>
                <a:spcPct val="115000"/>
              </a:lnSpc>
              <a:buClr>
                <a:srgbClr val="000000"/>
              </a:buClr>
              <a:buSzPts val="1500"/>
            </a:pPr>
            <a:r>
              <a:rPr lang="en" sz="2000" dirty="0">
                <a:solidFill>
                  <a:srgbClr val="000000"/>
                </a:solidFill>
                <a:latin typeface="Average"/>
                <a:ea typeface="Average"/>
                <a:cs typeface="Average"/>
                <a:sym typeface="Average"/>
              </a:rPr>
              <a:t>: HTML,CSS </a:t>
            </a:r>
            <a:endParaRPr sz="2000" dirty="0">
              <a:solidFill>
                <a:srgbClr val="000000"/>
              </a:solidFill>
              <a:latin typeface="Average"/>
              <a:ea typeface="Average"/>
              <a:cs typeface="Average"/>
              <a:sym typeface="Average"/>
            </a:endParaRPr>
          </a:p>
          <a:p>
            <a:pPr>
              <a:lnSpc>
                <a:spcPct val="115000"/>
              </a:lnSpc>
              <a:buClr>
                <a:srgbClr val="000000"/>
              </a:buClr>
              <a:buSzPts val="1500"/>
            </a:pPr>
            <a:r>
              <a:rPr lang="en" sz="2000" dirty="0">
                <a:solidFill>
                  <a:srgbClr val="000000"/>
                </a:solidFill>
                <a:latin typeface="Average"/>
                <a:ea typeface="Average"/>
                <a:cs typeface="Average"/>
                <a:sym typeface="Average"/>
              </a:rPr>
              <a:t>:Python</a:t>
            </a:r>
            <a:endParaRPr sz="2000" dirty="0">
              <a:solidFill>
                <a:srgbClr val="000000"/>
              </a:solidFill>
              <a:latin typeface="Average"/>
              <a:ea typeface="Average"/>
              <a:cs typeface="Average"/>
              <a:sym typeface="Average"/>
            </a:endParaRPr>
          </a:p>
          <a:p>
            <a:pPr>
              <a:lnSpc>
                <a:spcPct val="115000"/>
              </a:lnSpc>
              <a:buClr>
                <a:srgbClr val="000000"/>
              </a:buClr>
              <a:buSzPts val="1500"/>
            </a:pPr>
            <a:r>
              <a:rPr lang="en" sz="2000" dirty="0">
                <a:solidFill>
                  <a:srgbClr val="000000"/>
                </a:solidFill>
                <a:latin typeface="Average"/>
                <a:ea typeface="Average"/>
                <a:cs typeface="Average"/>
                <a:sym typeface="Average"/>
              </a:rPr>
              <a:t>:Django</a:t>
            </a:r>
            <a:endParaRPr sz="2000" dirty="0">
              <a:solidFill>
                <a:srgbClr val="000000"/>
              </a:solidFill>
              <a:latin typeface="Average"/>
              <a:ea typeface="Average"/>
              <a:cs typeface="Average"/>
              <a:sym typeface="Average"/>
            </a:endParaRPr>
          </a:p>
          <a:p>
            <a:pPr>
              <a:lnSpc>
                <a:spcPct val="115000"/>
              </a:lnSpc>
              <a:buClr>
                <a:srgbClr val="000000"/>
              </a:buClr>
              <a:buSzPts val="1500"/>
            </a:pPr>
            <a:r>
              <a:rPr lang="en" sz="2000" dirty="0">
                <a:solidFill>
                  <a:srgbClr val="000000"/>
                </a:solidFill>
                <a:latin typeface="Average"/>
                <a:ea typeface="Average"/>
                <a:cs typeface="Average"/>
                <a:sym typeface="Average"/>
              </a:rPr>
              <a:t>:MySQL</a:t>
            </a:r>
            <a:endParaRPr sz="2000" dirty="0">
              <a:solidFill>
                <a:srgbClr val="000000"/>
              </a:solidFill>
              <a:latin typeface="Average"/>
              <a:ea typeface="Average"/>
              <a:cs typeface="Average"/>
              <a:sym typeface="Average"/>
            </a:endParaRPr>
          </a:p>
          <a:p>
            <a:pPr>
              <a:lnSpc>
                <a:spcPct val="115000"/>
              </a:lnSpc>
              <a:buClr>
                <a:srgbClr val="000000"/>
              </a:buClr>
              <a:buSzPts val="1500"/>
            </a:pPr>
            <a:r>
              <a:rPr lang="en" sz="2000" dirty="0">
                <a:solidFill>
                  <a:srgbClr val="000000"/>
                </a:solidFill>
                <a:latin typeface="Average"/>
                <a:ea typeface="Average"/>
                <a:cs typeface="Average"/>
                <a:sym typeface="Average"/>
              </a:rPr>
              <a:t>: Pycharm</a:t>
            </a:r>
            <a:endParaRPr sz="2000" dirty="0">
              <a:solidFill>
                <a:srgbClr val="000000"/>
              </a:solidFill>
              <a:latin typeface="Average"/>
              <a:ea typeface="Average"/>
              <a:cs typeface="Average"/>
              <a:sym typeface="Average"/>
            </a:endParaRPr>
          </a:p>
          <a:p>
            <a:pPr>
              <a:lnSpc>
                <a:spcPct val="115000"/>
              </a:lnSpc>
              <a:buClr>
                <a:srgbClr val="000000"/>
              </a:buClr>
              <a:buSzPts val="1500"/>
            </a:pPr>
            <a:r>
              <a:rPr lang="en" sz="2000" dirty="0">
                <a:solidFill>
                  <a:srgbClr val="000000"/>
                </a:solidFill>
                <a:latin typeface="Average"/>
                <a:ea typeface="Average"/>
                <a:cs typeface="Average"/>
                <a:sym typeface="Average"/>
              </a:rPr>
              <a:t>:Internet Explorer / Chrome / FireFox</a:t>
            </a:r>
            <a:endParaRPr sz="1867" dirty="0">
              <a:solidFill>
                <a:srgbClr val="000000"/>
              </a:solidFill>
              <a:latin typeface="Average"/>
              <a:ea typeface="Average"/>
              <a:cs typeface="Average"/>
              <a:sym typeface="Average"/>
            </a:endParaRPr>
          </a:p>
        </p:txBody>
      </p:sp>
      <p:sp>
        <p:nvSpPr>
          <p:cNvPr id="139" name="Google Shape;139;p13"/>
          <p:cNvSpPr txBox="1"/>
          <p:nvPr/>
        </p:nvSpPr>
        <p:spPr>
          <a:xfrm>
            <a:off x="988133" y="4509000"/>
            <a:ext cx="4838400" cy="1826357"/>
          </a:xfrm>
          <a:prstGeom prst="rect">
            <a:avLst/>
          </a:prstGeom>
          <a:noFill/>
          <a:ln>
            <a:noFill/>
          </a:ln>
        </p:spPr>
        <p:txBody>
          <a:bodyPr spcFirstLastPara="1" wrap="square" lIns="121900" tIns="121900" rIns="121900" bIns="121900" anchor="t" anchorCtr="0">
            <a:spAutoFit/>
          </a:bodyPr>
          <a:lstStyle/>
          <a:p>
            <a:pPr>
              <a:buClr>
                <a:srgbClr val="000000"/>
              </a:buClr>
              <a:buSzPts val="1700"/>
            </a:pPr>
            <a:r>
              <a:rPr lang="en" sz="2267" b="1">
                <a:solidFill>
                  <a:srgbClr val="000000"/>
                </a:solidFill>
                <a:latin typeface="Average"/>
                <a:ea typeface="Average"/>
                <a:cs typeface="Average"/>
                <a:sym typeface="Average"/>
              </a:rPr>
              <a:t>HARDWARE SPECIFICATION</a:t>
            </a:r>
            <a:endParaRPr sz="2267" b="1">
              <a:solidFill>
                <a:srgbClr val="000000"/>
              </a:solidFill>
              <a:latin typeface="Average"/>
              <a:ea typeface="Average"/>
              <a:cs typeface="Average"/>
              <a:sym typeface="Average"/>
            </a:endParaRPr>
          </a:p>
          <a:p>
            <a:pPr>
              <a:buClr>
                <a:srgbClr val="000000"/>
              </a:buClr>
              <a:buSzPts val="1700"/>
            </a:pPr>
            <a:endParaRPr sz="2267" b="1">
              <a:solidFill>
                <a:srgbClr val="000000"/>
              </a:solidFill>
              <a:latin typeface="Average"/>
              <a:ea typeface="Average"/>
              <a:cs typeface="Average"/>
              <a:sym typeface="Average"/>
            </a:endParaRPr>
          </a:p>
          <a:p>
            <a:pPr>
              <a:buClr>
                <a:srgbClr val="000000"/>
              </a:buClr>
              <a:buSzPts val="1500"/>
            </a:pPr>
            <a:endParaRPr sz="2000">
              <a:solidFill>
                <a:srgbClr val="000000"/>
              </a:solidFill>
              <a:latin typeface="Average"/>
              <a:ea typeface="Average"/>
              <a:cs typeface="Average"/>
              <a:sym typeface="Average"/>
            </a:endParaRPr>
          </a:p>
          <a:p>
            <a:pPr>
              <a:buClr>
                <a:srgbClr val="000000"/>
              </a:buClr>
              <a:buSzPts val="1400"/>
            </a:pPr>
            <a:endParaRPr sz="1867" b="1">
              <a:solidFill>
                <a:srgbClr val="000000"/>
              </a:solidFill>
              <a:latin typeface="Average"/>
              <a:ea typeface="Average"/>
              <a:cs typeface="Average"/>
              <a:sym typeface="Average"/>
            </a:endParaRPr>
          </a:p>
          <a:p>
            <a:pPr>
              <a:buClr>
                <a:srgbClr val="000000"/>
              </a:buClr>
              <a:buSzPts val="1400"/>
            </a:pPr>
            <a:endParaRPr sz="1867">
              <a:solidFill>
                <a:srgbClr val="000000"/>
              </a:solidFill>
              <a:latin typeface="Average"/>
              <a:ea typeface="Average"/>
              <a:cs typeface="Average"/>
              <a:sym typeface="Average"/>
            </a:endParaRPr>
          </a:p>
        </p:txBody>
      </p:sp>
      <p:sp>
        <p:nvSpPr>
          <p:cNvPr id="140" name="Google Shape;140;p13"/>
          <p:cNvSpPr txBox="1"/>
          <p:nvPr/>
        </p:nvSpPr>
        <p:spPr>
          <a:xfrm>
            <a:off x="1220500" y="5046701"/>
            <a:ext cx="4838400" cy="1308010"/>
          </a:xfrm>
          <a:prstGeom prst="rect">
            <a:avLst/>
          </a:prstGeom>
          <a:noFill/>
          <a:ln>
            <a:noFill/>
          </a:ln>
        </p:spPr>
        <p:txBody>
          <a:bodyPr spcFirstLastPara="1" wrap="square" lIns="121900" tIns="121900" rIns="121900" bIns="121900" anchor="t" anchorCtr="0">
            <a:spAutoFit/>
          </a:bodyPr>
          <a:lstStyle/>
          <a:p>
            <a:pPr>
              <a:lnSpc>
                <a:spcPct val="115000"/>
              </a:lnSpc>
              <a:buClr>
                <a:srgbClr val="000000"/>
              </a:buClr>
              <a:buSzPts val="1500"/>
            </a:pPr>
            <a:r>
              <a:rPr lang="en" sz="2000">
                <a:solidFill>
                  <a:srgbClr val="000000"/>
                </a:solidFill>
                <a:latin typeface="Average"/>
                <a:ea typeface="Average"/>
                <a:cs typeface="Average"/>
                <a:sym typeface="Average"/>
              </a:rPr>
              <a:t>Processor</a:t>
            </a:r>
            <a:endParaRPr sz="2000">
              <a:solidFill>
                <a:srgbClr val="000000"/>
              </a:solidFill>
              <a:latin typeface="Average"/>
              <a:ea typeface="Average"/>
              <a:cs typeface="Average"/>
              <a:sym typeface="Average"/>
            </a:endParaRPr>
          </a:p>
          <a:p>
            <a:pPr>
              <a:lnSpc>
                <a:spcPct val="115000"/>
              </a:lnSpc>
              <a:buClr>
                <a:srgbClr val="000000"/>
              </a:buClr>
              <a:buSzPts val="1500"/>
            </a:pPr>
            <a:r>
              <a:rPr lang="en" sz="2000">
                <a:solidFill>
                  <a:srgbClr val="000000"/>
                </a:solidFill>
                <a:latin typeface="Average"/>
                <a:ea typeface="Average"/>
                <a:cs typeface="Average"/>
                <a:sym typeface="Average"/>
              </a:rPr>
              <a:t>Hard Disk</a:t>
            </a:r>
            <a:endParaRPr sz="2000">
              <a:solidFill>
                <a:srgbClr val="000000"/>
              </a:solidFill>
              <a:latin typeface="Average"/>
              <a:ea typeface="Average"/>
              <a:cs typeface="Average"/>
              <a:sym typeface="Average"/>
            </a:endParaRPr>
          </a:p>
          <a:p>
            <a:pPr>
              <a:lnSpc>
                <a:spcPct val="115000"/>
              </a:lnSpc>
              <a:buClr>
                <a:srgbClr val="000000"/>
              </a:buClr>
              <a:buSzPts val="1500"/>
            </a:pPr>
            <a:r>
              <a:rPr lang="en" sz="2000">
                <a:solidFill>
                  <a:srgbClr val="000000"/>
                </a:solidFill>
                <a:latin typeface="Average"/>
                <a:ea typeface="Average"/>
                <a:cs typeface="Average"/>
                <a:sym typeface="Average"/>
              </a:rPr>
              <a:t>RAM</a:t>
            </a:r>
            <a:endParaRPr sz="2000">
              <a:solidFill>
                <a:srgbClr val="000000"/>
              </a:solidFill>
              <a:latin typeface="Average"/>
              <a:ea typeface="Average"/>
              <a:cs typeface="Average"/>
              <a:sym typeface="Average"/>
            </a:endParaRPr>
          </a:p>
        </p:txBody>
      </p:sp>
      <p:sp>
        <p:nvSpPr>
          <p:cNvPr id="141" name="Google Shape;141;p13"/>
          <p:cNvSpPr txBox="1"/>
          <p:nvPr/>
        </p:nvSpPr>
        <p:spPr>
          <a:xfrm>
            <a:off x="3254867" y="5075668"/>
            <a:ext cx="4838400" cy="1308010"/>
          </a:xfrm>
          <a:prstGeom prst="rect">
            <a:avLst/>
          </a:prstGeom>
          <a:noFill/>
          <a:ln>
            <a:noFill/>
          </a:ln>
        </p:spPr>
        <p:txBody>
          <a:bodyPr spcFirstLastPara="1" wrap="square" lIns="121900" tIns="121900" rIns="121900" bIns="121900" anchor="t" anchorCtr="0">
            <a:spAutoFit/>
          </a:bodyPr>
          <a:lstStyle/>
          <a:p>
            <a:pPr>
              <a:lnSpc>
                <a:spcPct val="115000"/>
              </a:lnSpc>
              <a:buClr>
                <a:srgbClr val="000000"/>
              </a:buClr>
              <a:buSzPts val="1500"/>
            </a:pPr>
            <a:r>
              <a:rPr lang="en" sz="2000" dirty="0">
                <a:solidFill>
                  <a:srgbClr val="000000"/>
                </a:solidFill>
                <a:latin typeface="Average"/>
                <a:ea typeface="Average"/>
                <a:cs typeface="Average"/>
                <a:sym typeface="Average"/>
              </a:rPr>
              <a:t>: Intel Pentium IV or above</a:t>
            </a:r>
            <a:endParaRPr sz="2000" dirty="0">
              <a:solidFill>
                <a:srgbClr val="000000"/>
              </a:solidFill>
              <a:latin typeface="Average"/>
              <a:ea typeface="Average"/>
              <a:cs typeface="Average"/>
              <a:sym typeface="Average"/>
            </a:endParaRPr>
          </a:p>
          <a:p>
            <a:pPr>
              <a:lnSpc>
                <a:spcPct val="115000"/>
              </a:lnSpc>
              <a:buClr>
                <a:srgbClr val="000000"/>
              </a:buClr>
              <a:buSzPts val="1500"/>
            </a:pPr>
            <a:r>
              <a:rPr lang="en" sz="2000" dirty="0">
                <a:solidFill>
                  <a:srgbClr val="000000"/>
                </a:solidFill>
                <a:latin typeface="Average"/>
                <a:ea typeface="Average"/>
                <a:cs typeface="Average"/>
                <a:sym typeface="Average"/>
              </a:rPr>
              <a:t>:80GB</a:t>
            </a:r>
            <a:endParaRPr sz="2000" dirty="0">
              <a:solidFill>
                <a:srgbClr val="000000"/>
              </a:solidFill>
              <a:latin typeface="Average"/>
              <a:ea typeface="Average"/>
              <a:cs typeface="Average"/>
              <a:sym typeface="Average"/>
            </a:endParaRPr>
          </a:p>
          <a:p>
            <a:pPr>
              <a:lnSpc>
                <a:spcPct val="115000"/>
              </a:lnSpc>
              <a:buClr>
                <a:srgbClr val="000000"/>
              </a:buClr>
              <a:buSzPts val="1500"/>
            </a:pPr>
            <a:r>
              <a:rPr lang="en" sz="2000" dirty="0">
                <a:solidFill>
                  <a:srgbClr val="000000"/>
                </a:solidFill>
                <a:latin typeface="Average"/>
                <a:ea typeface="Average"/>
                <a:cs typeface="Average"/>
                <a:sym typeface="Average"/>
              </a:rPr>
              <a:t>:4GB or Above</a:t>
            </a:r>
            <a:endParaRPr sz="2000" dirty="0">
              <a:solidFill>
                <a:srgbClr val="000000"/>
              </a:solidFill>
              <a:latin typeface="Average"/>
              <a:ea typeface="Average"/>
              <a:cs typeface="Average"/>
              <a:sym typeface="Average"/>
            </a:endParaRPr>
          </a:p>
        </p:txBody>
      </p:sp>
      <p:sp>
        <p:nvSpPr>
          <p:cNvPr id="2" name="Slide Number Placeholder 1">
            <a:extLst>
              <a:ext uri="{FF2B5EF4-FFF2-40B4-BE49-F238E27FC236}">
                <a16:creationId xmlns:a16="http://schemas.microsoft.com/office/drawing/2014/main" id="{6FA3E21D-C731-FD72-1CC9-971F42F9BC99}"/>
              </a:ext>
            </a:extLst>
          </p:cNvPr>
          <p:cNvSpPr>
            <a:spLocks noGrp="1"/>
          </p:cNvSpPr>
          <p:nvPr>
            <p:ph type="sldNum" sz="quarter" idx="12"/>
          </p:nvPr>
        </p:nvSpPr>
        <p:spPr/>
        <p:txBody>
          <a:bodyPr/>
          <a:lstStyle/>
          <a:p>
            <a:fld id="{15F3BA2C-1A03-4A1E-8D11-7E65DDE5184F}" type="slidenum">
              <a:rPr lang="en-IN" smtClean="0"/>
              <a:t>6</a:t>
            </a:fld>
            <a:endParaRPr lang="en-IN"/>
          </a:p>
        </p:txBody>
      </p:sp>
      <p:sp>
        <p:nvSpPr>
          <p:cNvPr id="4" name="Footer Placeholder 3">
            <a:extLst>
              <a:ext uri="{FF2B5EF4-FFF2-40B4-BE49-F238E27FC236}">
                <a16:creationId xmlns:a16="http://schemas.microsoft.com/office/drawing/2014/main" id="{5FCFBFA9-C600-490C-A4C7-A0A5DA96AE20}"/>
              </a:ext>
            </a:extLst>
          </p:cNvPr>
          <p:cNvSpPr>
            <a:spLocks noGrp="1"/>
          </p:cNvSpPr>
          <p:nvPr>
            <p:ph type="ftr" sz="quarter" idx="11"/>
          </p:nvPr>
        </p:nvSpPr>
        <p:spPr/>
        <p:txBody>
          <a:bodyPr/>
          <a:lstStyle/>
          <a:p>
            <a:r>
              <a:rPr lang="en-IN"/>
              <a:t>MCA-First Review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036E-E1C5-1DF2-8F33-EA9CBE4D3F6D}"/>
              </a:ext>
            </a:extLst>
          </p:cNvPr>
          <p:cNvSpPr>
            <a:spLocks noGrp="1"/>
          </p:cNvSpPr>
          <p:nvPr>
            <p:ph type="title"/>
          </p:nvPr>
        </p:nvSpPr>
        <p:spPr>
          <a:xfrm>
            <a:off x="989400" y="39167"/>
            <a:ext cx="10213200" cy="1112836"/>
          </a:xfrm>
        </p:spPr>
        <p:txBody>
          <a:bodyPr/>
          <a:lstStyle/>
          <a:p>
            <a:pPr algn="ctr"/>
            <a:r>
              <a:rPr lang="en-US" sz="2000" b="1" u="sng" dirty="0">
                <a:latin typeface="Times New Roman" panose="02020603050405020304" pitchFamily="18" charset="0"/>
                <a:cs typeface="Times New Roman" panose="02020603050405020304" pitchFamily="18" charset="0"/>
              </a:rPr>
              <a:t>PROJECT PLAN</a:t>
            </a:r>
            <a:endParaRPr lang="en-IN" sz="2000" b="1" u="sng"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AA0D1867-8FB3-332D-A206-946B1E6BDE2D}"/>
              </a:ext>
            </a:extLst>
          </p:cNvPr>
          <p:cNvGraphicFramePr>
            <a:graphicFrameLocks noGrp="1"/>
          </p:cNvGraphicFramePr>
          <p:nvPr>
            <p:ph idx="1"/>
          </p:nvPr>
        </p:nvGraphicFramePr>
        <p:xfrm>
          <a:off x="1187560" y="2239950"/>
          <a:ext cx="9816879" cy="2378099"/>
        </p:xfrm>
        <a:graphic>
          <a:graphicData uri="http://schemas.openxmlformats.org/drawingml/2006/table">
            <a:tbl>
              <a:tblPr firstRow="1">
                <a:tableStyleId>{10A1B5D5-9B99-4C35-A422-299274C87663}</a:tableStyleId>
              </a:tblPr>
              <a:tblGrid>
                <a:gridCol w="1321392">
                  <a:extLst>
                    <a:ext uri="{9D8B030D-6E8A-4147-A177-3AD203B41FA5}">
                      <a16:colId xmlns:a16="http://schemas.microsoft.com/office/drawing/2014/main" val="374995424"/>
                    </a:ext>
                  </a:extLst>
                </a:gridCol>
                <a:gridCol w="1645477">
                  <a:extLst>
                    <a:ext uri="{9D8B030D-6E8A-4147-A177-3AD203B41FA5}">
                      <a16:colId xmlns:a16="http://schemas.microsoft.com/office/drawing/2014/main" val="257679663"/>
                    </a:ext>
                  </a:extLst>
                </a:gridCol>
                <a:gridCol w="1649769">
                  <a:extLst>
                    <a:ext uri="{9D8B030D-6E8A-4147-A177-3AD203B41FA5}">
                      <a16:colId xmlns:a16="http://schemas.microsoft.com/office/drawing/2014/main" val="3416672614"/>
                    </a:ext>
                  </a:extLst>
                </a:gridCol>
                <a:gridCol w="1533886">
                  <a:extLst>
                    <a:ext uri="{9D8B030D-6E8A-4147-A177-3AD203B41FA5}">
                      <a16:colId xmlns:a16="http://schemas.microsoft.com/office/drawing/2014/main" val="2562946487"/>
                    </a:ext>
                  </a:extLst>
                </a:gridCol>
                <a:gridCol w="1377922">
                  <a:extLst>
                    <a:ext uri="{9D8B030D-6E8A-4147-A177-3AD203B41FA5}">
                      <a16:colId xmlns:a16="http://schemas.microsoft.com/office/drawing/2014/main" val="3425891312"/>
                    </a:ext>
                  </a:extLst>
                </a:gridCol>
                <a:gridCol w="2288433">
                  <a:extLst>
                    <a:ext uri="{9D8B030D-6E8A-4147-A177-3AD203B41FA5}">
                      <a16:colId xmlns:a16="http://schemas.microsoft.com/office/drawing/2014/main" val="2041642004"/>
                    </a:ext>
                  </a:extLst>
                </a:gridCol>
              </a:tblGrid>
              <a:tr h="806573">
                <a:tc>
                  <a:txBody>
                    <a:bodyPr/>
                    <a:lstStyle/>
                    <a:p>
                      <a:pPr algn="ctr"/>
                      <a:r>
                        <a:rPr lang="en-US" dirty="0">
                          <a:latin typeface="Times New Roman" panose="02020603050405020304" pitchFamily="18" charset="0"/>
                          <a:cs typeface="Times New Roman" panose="02020603050405020304" pitchFamily="18" charset="0"/>
                        </a:rPr>
                        <a:t>ID</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TASK NAME</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START DATE</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END DATE</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PROJECT </a:t>
                      </a:r>
                    </a:p>
                    <a:p>
                      <a:pPr algn="ctr"/>
                      <a:r>
                        <a:rPr lang="en-US" dirty="0">
                          <a:latin typeface="Times New Roman" panose="02020603050405020304" pitchFamily="18" charset="0"/>
                          <a:cs typeface="Times New Roman" panose="02020603050405020304" pitchFamily="18" charset="0"/>
                        </a:rPr>
                        <a:t>HOURS</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STATUS</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1356176"/>
                  </a:ext>
                </a:extLst>
              </a:tr>
              <a:tr h="523842">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Sprint 1</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15/09/2023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12/10/2023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Planned</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2475510"/>
                  </a:ext>
                </a:extLst>
              </a:tr>
              <a:tr h="523842">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Sprint 2</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13/10/2023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03/11/2023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Planned</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701614"/>
                  </a:ext>
                </a:extLst>
              </a:tr>
              <a:tr h="523842">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Sprint 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08/11/2023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30/11/2023</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14</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Planned</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5642114"/>
                  </a:ext>
                </a:extLst>
              </a:tr>
            </a:tbl>
          </a:graphicData>
        </a:graphic>
      </p:graphicFrame>
      <p:sp>
        <p:nvSpPr>
          <p:cNvPr id="6" name="Slide Number Placeholder 5">
            <a:extLst>
              <a:ext uri="{FF2B5EF4-FFF2-40B4-BE49-F238E27FC236}">
                <a16:creationId xmlns:a16="http://schemas.microsoft.com/office/drawing/2014/main" id="{5602486C-14D8-37E4-E15C-EAEFDC51AAB2}"/>
              </a:ext>
            </a:extLst>
          </p:cNvPr>
          <p:cNvSpPr>
            <a:spLocks noGrp="1"/>
          </p:cNvSpPr>
          <p:nvPr>
            <p:ph type="sldNum" sz="quarter" idx="12"/>
          </p:nvPr>
        </p:nvSpPr>
        <p:spPr/>
        <p:txBody>
          <a:bodyPr/>
          <a:lstStyle/>
          <a:p>
            <a:fld id="{FF2BD96E-3838-45D2-9031-D3AF67C920A5}" type="slidenum">
              <a:rPr lang="en-US" smtClean="0"/>
              <a:t>7</a:t>
            </a:fld>
            <a:endParaRPr lang="en-US" dirty="0"/>
          </a:p>
        </p:txBody>
      </p:sp>
      <p:sp>
        <p:nvSpPr>
          <p:cNvPr id="8" name="Footer Placeholder 7">
            <a:extLst>
              <a:ext uri="{FF2B5EF4-FFF2-40B4-BE49-F238E27FC236}">
                <a16:creationId xmlns:a16="http://schemas.microsoft.com/office/drawing/2014/main" id="{8301B5B0-A469-6DD3-6C5D-2D6C1B0DDAC1}"/>
              </a:ext>
            </a:extLst>
          </p:cNvPr>
          <p:cNvSpPr>
            <a:spLocks noGrp="1"/>
          </p:cNvSpPr>
          <p:nvPr>
            <p:ph type="ftr" sz="quarter" idx="11"/>
          </p:nvPr>
        </p:nvSpPr>
        <p:spPr/>
        <p:txBody>
          <a:bodyPr/>
          <a:lstStyle/>
          <a:p>
            <a:r>
              <a:rPr lang="en-US"/>
              <a:t>MCA-First Review</a:t>
            </a:r>
            <a:endParaRPr lang="en-US" dirty="0"/>
          </a:p>
        </p:txBody>
      </p:sp>
    </p:spTree>
    <p:extLst>
      <p:ext uri="{BB962C8B-B14F-4D97-AF65-F5344CB8AC3E}">
        <p14:creationId xmlns:p14="http://schemas.microsoft.com/office/powerpoint/2010/main" val="2062683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aphicFrame>
        <p:nvGraphicFramePr>
          <p:cNvPr id="98" name="Google Shape;98;p7"/>
          <p:cNvGraphicFramePr/>
          <p:nvPr>
            <p:extLst>
              <p:ext uri="{D42A27DB-BD31-4B8C-83A1-F6EECF244321}">
                <p14:modId xmlns:p14="http://schemas.microsoft.com/office/powerpoint/2010/main" val="1769912656"/>
              </p:ext>
            </p:extLst>
          </p:nvPr>
        </p:nvGraphicFramePr>
        <p:xfrm>
          <a:off x="1921989" y="1272869"/>
          <a:ext cx="8348021" cy="4949610"/>
        </p:xfrm>
        <a:graphic>
          <a:graphicData uri="http://schemas.openxmlformats.org/drawingml/2006/table">
            <a:tbl>
              <a:tblPr>
                <a:tableStyleId>{69C7853C-536D-4A76-A0AE-DD22124D55A5}</a:tableStyleId>
              </a:tblPr>
              <a:tblGrid>
                <a:gridCol w="943287">
                  <a:extLst>
                    <a:ext uri="{9D8B030D-6E8A-4147-A177-3AD203B41FA5}">
                      <a16:colId xmlns:a16="http://schemas.microsoft.com/office/drawing/2014/main" val="20000"/>
                    </a:ext>
                  </a:extLst>
                </a:gridCol>
                <a:gridCol w="1874355">
                  <a:extLst>
                    <a:ext uri="{9D8B030D-6E8A-4147-A177-3AD203B41FA5}">
                      <a16:colId xmlns:a16="http://schemas.microsoft.com/office/drawing/2014/main" val="228535890"/>
                    </a:ext>
                  </a:extLst>
                </a:gridCol>
                <a:gridCol w="1874355">
                  <a:extLst>
                    <a:ext uri="{9D8B030D-6E8A-4147-A177-3AD203B41FA5}">
                      <a16:colId xmlns:a16="http://schemas.microsoft.com/office/drawing/2014/main" val="20001"/>
                    </a:ext>
                  </a:extLst>
                </a:gridCol>
                <a:gridCol w="1186406">
                  <a:extLst>
                    <a:ext uri="{9D8B030D-6E8A-4147-A177-3AD203B41FA5}">
                      <a16:colId xmlns:a16="http://schemas.microsoft.com/office/drawing/2014/main" val="20002"/>
                    </a:ext>
                  </a:extLst>
                </a:gridCol>
                <a:gridCol w="1203649">
                  <a:extLst>
                    <a:ext uri="{9D8B030D-6E8A-4147-A177-3AD203B41FA5}">
                      <a16:colId xmlns:a16="http://schemas.microsoft.com/office/drawing/2014/main" val="20003"/>
                    </a:ext>
                  </a:extLst>
                </a:gridCol>
                <a:gridCol w="1265969">
                  <a:extLst>
                    <a:ext uri="{9D8B030D-6E8A-4147-A177-3AD203B41FA5}">
                      <a16:colId xmlns:a16="http://schemas.microsoft.com/office/drawing/2014/main" val="20004"/>
                    </a:ext>
                  </a:extLst>
                </a:gridCol>
              </a:tblGrid>
              <a:tr h="954267">
                <a:tc>
                  <a:txBody>
                    <a:bodyPr/>
                    <a:lstStyle/>
                    <a:p>
                      <a:pPr marL="68580" marR="0" lvl="0" indent="0" algn="ctr" rtl="0">
                        <a:lnSpc>
                          <a:spcPct val="78750"/>
                        </a:lnSpc>
                        <a:spcBef>
                          <a:spcPts val="0"/>
                        </a:spcBef>
                        <a:spcAft>
                          <a:spcPts val="0"/>
                        </a:spcAft>
                        <a:buClr>
                          <a:srgbClr val="000000"/>
                        </a:buClr>
                        <a:buSzPts val="1600"/>
                        <a:buFont typeface="Arial"/>
                        <a:buNone/>
                      </a:pPr>
                      <a:endParaRPr sz="2100" b="0" u="none" strike="noStrike" cap="none" dirty="0">
                        <a:solidFill>
                          <a:schemeClr val="tx1"/>
                        </a:solidFill>
                        <a:sym typeface="Arial"/>
                      </a:endParaRPr>
                    </a:p>
                    <a:p>
                      <a:pPr marL="68580" marR="0" lvl="0" indent="0" algn="ctr" rtl="0">
                        <a:lnSpc>
                          <a:spcPct val="78750"/>
                        </a:lnSpc>
                        <a:spcBef>
                          <a:spcPts val="0"/>
                        </a:spcBef>
                        <a:spcAft>
                          <a:spcPts val="0"/>
                        </a:spcAft>
                        <a:buClr>
                          <a:srgbClr val="000000"/>
                        </a:buClr>
                        <a:buSzPts val="1600"/>
                        <a:buFont typeface="Arial"/>
                        <a:buNone/>
                      </a:pPr>
                      <a:r>
                        <a:rPr lang="en" sz="2100" b="0" u="none" strike="noStrike" cap="none" dirty="0">
                          <a:solidFill>
                            <a:schemeClr val="tx1"/>
                          </a:solidFill>
                          <a:sym typeface="Arial"/>
                        </a:rPr>
                        <a:t>ID</a:t>
                      </a:r>
                      <a:endParaRPr sz="2100" b="0" u="none" strike="noStrike" cap="none" dirty="0">
                        <a:solidFill>
                          <a:schemeClr val="tx1"/>
                        </a:solidFill>
                        <a:latin typeface="Arial"/>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lang="en-IN" sz="2100" b="0" u="none" strike="noStrike" cap="none" dirty="0">
                        <a:solidFill>
                          <a:schemeClr val="tx1"/>
                        </a:solidFill>
                        <a:sym typeface="Arial"/>
                      </a:endParaRPr>
                    </a:p>
                    <a:p>
                      <a:pPr marL="67945" marR="0" lvl="0" indent="0" algn="ctr" rtl="0">
                        <a:lnSpc>
                          <a:spcPct val="78750"/>
                        </a:lnSpc>
                        <a:spcBef>
                          <a:spcPts val="0"/>
                        </a:spcBef>
                        <a:spcAft>
                          <a:spcPts val="0"/>
                        </a:spcAft>
                        <a:buClr>
                          <a:srgbClr val="000000"/>
                        </a:buClr>
                        <a:buSzPts val="1600"/>
                        <a:buFont typeface="Arial"/>
                        <a:buNone/>
                      </a:pPr>
                      <a:r>
                        <a:rPr lang="en-IN" sz="2100" b="0" u="none" strike="noStrike" cap="none" dirty="0">
                          <a:solidFill>
                            <a:schemeClr val="tx1"/>
                          </a:solidFill>
                          <a:sym typeface="Arial"/>
                        </a:rPr>
                        <a:t>NAME</a:t>
                      </a:r>
                      <a:endParaRPr sz="2100" b="0" u="none" strike="noStrike" cap="none" dirty="0">
                        <a:solidFill>
                          <a:schemeClr val="tx1"/>
                        </a:solidFill>
                        <a:latin typeface="Arial"/>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b="0" u="none" strike="noStrike" cap="none" dirty="0">
                        <a:solidFill>
                          <a:schemeClr val="tx1"/>
                        </a:solidFill>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0" u="none" strike="noStrike" cap="none" dirty="0">
                          <a:solidFill>
                            <a:schemeClr val="tx1"/>
                          </a:solidFill>
                          <a:sym typeface="Arial"/>
                        </a:rPr>
                        <a:t>PRIORITY</a:t>
                      </a:r>
                      <a:endParaRPr sz="2100" b="0" u="none" strike="noStrike" cap="none" dirty="0">
                        <a:solidFill>
                          <a:schemeClr val="tx1"/>
                        </a:solidFill>
                        <a:latin typeface="Arial"/>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b="0" u="none" strike="noStrike" cap="none" dirty="0">
                        <a:solidFill>
                          <a:schemeClr val="tx1"/>
                        </a:solidFill>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0" u="none" strike="noStrike" cap="none" dirty="0">
                          <a:solidFill>
                            <a:schemeClr val="tx1"/>
                          </a:solidFill>
                          <a:sym typeface="Arial"/>
                        </a:rPr>
                        <a:t>SIZE</a:t>
                      </a:r>
                      <a:endParaRPr sz="1900" b="0" u="none" strike="noStrike" cap="none" dirty="0">
                        <a:solidFill>
                          <a:schemeClr val="tx1"/>
                        </a:solidFill>
                      </a:endParaRPr>
                    </a:p>
                    <a:p>
                      <a:pPr marL="67945" marR="0" lvl="0" indent="0" algn="ctr" rtl="0">
                        <a:lnSpc>
                          <a:spcPct val="78750"/>
                        </a:lnSpc>
                        <a:spcBef>
                          <a:spcPts val="0"/>
                        </a:spcBef>
                        <a:spcAft>
                          <a:spcPts val="0"/>
                        </a:spcAft>
                        <a:buClr>
                          <a:srgbClr val="000000"/>
                        </a:buClr>
                        <a:buSzPts val="1600"/>
                        <a:buFont typeface="Arial"/>
                        <a:buNone/>
                      </a:pPr>
                      <a:r>
                        <a:rPr lang="en" sz="2100" b="0" u="none" strike="noStrike" cap="none" dirty="0">
                          <a:solidFill>
                            <a:schemeClr val="tx1"/>
                          </a:solidFill>
                          <a:sym typeface="Arial"/>
                        </a:rPr>
                        <a:t>(</a:t>
                      </a:r>
                      <a:r>
                        <a:rPr lang="en" sz="2100" b="0" u="none" strike="noStrike" cap="none" dirty="0">
                          <a:solidFill>
                            <a:schemeClr val="tx1"/>
                          </a:solidFill>
                        </a:rPr>
                        <a:t>Hours</a:t>
                      </a:r>
                      <a:r>
                        <a:rPr lang="en" sz="2100" b="0" u="none" strike="noStrike" cap="none" dirty="0">
                          <a:solidFill>
                            <a:schemeClr val="tx1"/>
                          </a:solidFill>
                          <a:sym typeface="Arial"/>
                        </a:rPr>
                        <a:t>)</a:t>
                      </a:r>
                      <a:endParaRPr sz="2100" b="0" u="none" strike="noStrike" cap="none" dirty="0">
                        <a:solidFill>
                          <a:schemeClr val="tx1"/>
                        </a:solidFill>
                        <a:latin typeface="Arial"/>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b="0" u="none" strike="noStrike" cap="none" dirty="0">
                        <a:solidFill>
                          <a:schemeClr val="tx1"/>
                        </a:solidFill>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0" u="none" strike="noStrike" cap="none" dirty="0">
                          <a:solidFill>
                            <a:schemeClr val="tx1"/>
                          </a:solidFill>
                          <a:sym typeface="Arial"/>
                        </a:rPr>
                        <a:t>SPRINT</a:t>
                      </a:r>
                      <a:endParaRPr sz="2100" b="0" u="none" strike="noStrike" cap="none" dirty="0">
                        <a:solidFill>
                          <a:schemeClr val="tx1"/>
                        </a:solidFill>
                        <a:latin typeface="Arial"/>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b="0" u="none" strike="noStrike" cap="none" dirty="0">
                        <a:solidFill>
                          <a:schemeClr val="tx1"/>
                        </a:solidFill>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b="0" u="none" strike="noStrike" cap="none" dirty="0">
                          <a:solidFill>
                            <a:schemeClr val="tx1"/>
                          </a:solidFill>
                          <a:sym typeface="Arial"/>
                        </a:rPr>
                        <a:t>STATUS</a:t>
                      </a:r>
                      <a:endParaRPr sz="2100" b="0" u="none" strike="noStrike" cap="none" dirty="0">
                        <a:solidFill>
                          <a:schemeClr val="tx1"/>
                        </a:solidFill>
                        <a:latin typeface="Arial"/>
                        <a:ea typeface="Arial"/>
                        <a:cs typeface="Arial"/>
                        <a:sym typeface="Arial"/>
                      </a:endParaRPr>
                    </a:p>
                  </a:txBody>
                  <a:tcPr marL="77700" marR="77700" marT="38867" marB="38867"/>
                </a:tc>
                <a:extLst>
                  <a:ext uri="{0D108BD9-81ED-4DB2-BD59-A6C34878D82A}">
                    <a16:rowId xmlns:a16="http://schemas.microsoft.com/office/drawing/2014/main" val="10000"/>
                  </a:ext>
                </a:extLst>
              </a:tr>
              <a:tr h="629033">
                <a:tc>
                  <a:txBody>
                    <a:bodyPr/>
                    <a:lstStyle/>
                    <a:p>
                      <a:pPr marL="68580" marR="0" lvl="0" indent="0" algn="ctr" rtl="0">
                        <a:lnSpc>
                          <a:spcPct val="78750"/>
                        </a:lnSpc>
                        <a:spcBef>
                          <a:spcPts val="0"/>
                        </a:spcBef>
                        <a:spcAft>
                          <a:spcPts val="0"/>
                        </a:spcAft>
                        <a:buClr>
                          <a:srgbClr val="000000"/>
                        </a:buClr>
                        <a:buSzPts val="1600"/>
                        <a:buFont typeface="Arial"/>
                        <a:buNone/>
                      </a:pPr>
                      <a:endParaRPr sz="2100" b="0" u="none" strike="noStrike" cap="none" dirty="0">
                        <a:solidFill>
                          <a:srgbClr val="000000"/>
                        </a:solidFill>
                        <a:sym typeface="Arial"/>
                      </a:endParaRPr>
                    </a:p>
                    <a:p>
                      <a:pPr marL="68580" marR="0" lvl="0" indent="0" algn="ctr" rtl="0">
                        <a:lnSpc>
                          <a:spcPct val="78750"/>
                        </a:lnSpc>
                        <a:spcBef>
                          <a:spcPts val="0"/>
                        </a:spcBef>
                        <a:spcAft>
                          <a:spcPts val="0"/>
                        </a:spcAft>
                        <a:buClr>
                          <a:srgbClr val="000000"/>
                        </a:buClr>
                        <a:buSzPts val="1600"/>
                        <a:buFont typeface="Arial"/>
                        <a:buNone/>
                      </a:pPr>
                      <a:r>
                        <a:rPr lang="en" sz="2100" b="0" u="none" strike="noStrike" cap="none" dirty="0">
                          <a:solidFill>
                            <a:srgbClr val="000000"/>
                          </a:solidFill>
                          <a:sym typeface="Arial"/>
                        </a:rPr>
                        <a:t>1</a:t>
                      </a:r>
                      <a:endParaRPr sz="2100" b="0" u="none" strike="noStrike" cap="none" dirty="0">
                        <a:solidFill>
                          <a:srgbClr val="000000"/>
                        </a:solidFill>
                        <a:latin typeface="Arial"/>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lang="en-IN" sz="2100" u="none" strike="noStrike" cap="none" dirty="0">
                        <a:sym typeface="Arial"/>
                      </a:endParaRPr>
                    </a:p>
                    <a:p>
                      <a:pPr marL="67945" marR="0" lvl="0" indent="0" algn="ctr" rtl="0">
                        <a:lnSpc>
                          <a:spcPct val="78750"/>
                        </a:lnSpc>
                        <a:spcBef>
                          <a:spcPts val="0"/>
                        </a:spcBef>
                        <a:spcAft>
                          <a:spcPts val="0"/>
                        </a:spcAft>
                        <a:buClr>
                          <a:srgbClr val="000000"/>
                        </a:buClr>
                        <a:buSzPts val="1600"/>
                        <a:buFont typeface="Arial"/>
                        <a:buNone/>
                      </a:pPr>
                      <a:r>
                        <a:rPr lang="en-IN" sz="2100" u="none" strike="noStrike" cap="none" dirty="0">
                          <a:sym typeface="Arial"/>
                        </a:rPr>
                        <a:t>Registration</a:t>
                      </a:r>
                      <a:endParaRPr sz="2100" u="none" strike="noStrike" cap="none" dirty="0">
                        <a:latin typeface="+mn-lt"/>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u="none" strike="noStrike" cap="none" dirty="0">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u="none" strike="noStrike" cap="none" dirty="0">
                          <a:sym typeface="Arial"/>
                        </a:rPr>
                        <a:t>Medium</a:t>
                      </a:r>
                      <a:endParaRPr sz="2100" u="none" strike="noStrike" cap="none" dirty="0">
                        <a:latin typeface="Arial"/>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u="none" strike="noStrike" cap="none" dirty="0">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u="none" strike="noStrike" cap="none" dirty="0">
                          <a:sym typeface="Arial"/>
                        </a:rPr>
                        <a:t>8</a:t>
                      </a:r>
                      <a:endParaRPr sz="2100" u="none" strike="noStrike" cap="none" dirty="0">
                        <a:latin typeface="Arial"/>
                        <a:ea typeface="Arial"/>
                        <a:cs typeface="Arial"/>
                        <a:sym typeface="Arial"/>
                      </a:endParaRPr>
                    </a:p>
                  </a:txBody>
                  <a:tcPr marL="77700" marR="77700" marT="38867" marB="38867"/>
                </a:tc>
                <a:tc rowSpan="2">
                  <a:txBody>
                    <a:bodyPr/>
                    <a:lstStyle/>
                    <a:p>
                      <a:pPr marL="67945" marR="0" lvl="0" indent="0" algn="ctr" rtl="0">
                        <a:lnSpc>
                          <a:spcPct val="78750"/>
                        </a:lnSpc>
                        <a:spcBef>
                          <a:spcPts val="0"/>
                        </a:spcBef>
                        <a:spcAft>
                          <a:spcPts val="0"/>
                        </a:spcAft>
                        <a:buClr>
                          <a:srgbClr val="000000"/>
                        </a:buClr>
                        <a:buSzPts val="1600"/>
                        <a:buFont typeface="Arial"/>
                        <a:buNone/>
                      </a:pPr>
                      <a:endParaRPr sz="2100" u="none" strike="noStrike" cap="none" dirty="0">
                        <a:sym typeface="Arial"/>
                      </a:endParaRPr>
                    </a:p>
                    <a:p>
                      <a:pPr marL="67945" marR="0" lvl="0" indent="0" algn="ctr" rtl="0">
                        <a:lnSpc>
                          <a:spcPct val="78750"/>
                        </a:lnSpc>
                        <a:spcBef>
                          <a:spcPts val="0"/>
                        </a:spcBef>
                        <a:spcAft>
                          <a:spcPts val="0"/>
                        </a:spcAft>
                        <a:buClr>
                          <a:srgbClr val="000000"/>
                        </a:buClr>
                        <a:buSzPts val="1600"/>
                        <a:buFont typeface="Arial"/>
                        <a:buNone/>
                      </a:pPr>
                      <a:endParaRPr lang="en" sz="2100" u="none" strike="noStrike" cap="none" dirty="0">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u="none" strike="noStrike" cap="none" dirty="0">
                          <a:sym typeface="Arial"/>
                        </a:rPr>
                        <a:t>1</a:t>
                      </a:r>
                      <a:endParaRPr sz="2100" u="none" strike="noStrike" cap="none" dirty="0">
                        <a:latin typeface="Arial"/>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u="none" strike="noStrike" cap="none" dirty="0">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u="none" strike="noStrike" cap="none" dirty="0"/>
                        <a:t>Planned</a:t>
                      </a:r>
                      <a:endParaRPr sz="2100" u="none" strike="noStrike" cap="none" dirty="0">
                        <a:latin typeface="Arial"/>
                        <a:ea typeface="Arial"/>
                        <a:cs typeface="Arial"/>
                        <a:sym typeface="Arial"/>
                      </a:endParaRPr>
                    </a:p>
                  </a:txBody>
                  <a:tcPr marL="77700" marR="77700" marT="38867" marB="38867"/>
                </a:tc>
                <a:extLst>
                  <a:ext uri="{0D108BD9-81ED-4DB2-BD59-A6C34878D82A}">
                    <a16:rowId xmlns:a16="http://schemas.microsoft.com/office/drawing/2014/main" val="10001"/>
                  </a:ext>
                </a:extLst>
              </a:tr>
              <a:tr h="596656">
                <a:tc>
                  <a:txBody>
                    <a:bodyPr/>
                    <a:lstStyle/>
                    <a:p>
                      <a:pPr marL="68580" marR="0" lvl="0" indent="0" algn="ctr" rtl="0">
                        <a:lnSpc>
                          <a:spcPct val="78750"/>
                        </a:lnSpc>
                        <a:spcBef>
                          <a:spcPts val="0"/>
                        </a:spcBef>
                        <a:spcAft>
                          <a:spcPts val="0"/>
                        </a:spcAft>
                        <a:buClr>
                          <a:srgbClr val="000000"/>
                        </a:buClr>
                        <a:buSzPts val="1600"/>
                        <a:buFont typeface="Arial"/>
                        <a:buNone/>
                      </a:pPr>
                      <a:endParaRPr sz="2100" b="0" u="none" strike="noStrike" cap="none" dirty="0">
                        <a:solidFill>
                          <a:srgbClr val="000000"/>
                        </a:solidFill>
                        <a:sym typeface="Arial"/>
                      </a:endParaRPr>
                    </a:p>
                    <a:p>
                      <a:pPr marL="68580" marR="0" lvl="0" indent="0" algn="ctr" rtl="0">
                        <a:lnSpc>
                          <a:spcPct val="78750"/>
                        </a:lnSpc>
                        <a:spcBef>
                          <a:spcPts val="0"/>
                        </a:spcBef>
                        <a:spcAft>
                          <a:spcPts val="0"/>
                        </a:spcAft>
                        <a:buClr>
                          <a:srgbClr val="000000"/>
                        </a:buClr>
                        <a:buSzPts val="1600"/>
                        <a:buFont typeface="Arial"/>
                        <a:buNone/>
                      </a:pPr>
                      <a:r>
                        <a:rPr lang="en" sz="2100" b="0" u="none" strike="noStrike" cap="none" dirty="0"/>
                        <a:t>2</a:t>
                      </a:r>
                      <a:endParaRPr sz="2100" b="0" u="none" strike="noStrike" cap="none" dirty="0">
                        <a:solidFill>
                          <a:srgbClr val="000000"/>
                        </a:solidFill>
                        <a:latin typeface="Arial"/>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lang="en-IN" sz="2100" u="none" strike="noStrike" cap="none" dirty="0">
                        <a:sym typeface="Arial"/>
                      </a:endParaRPr>
                    </a:p>
                    <a:p>
                      <a:pPr marL="67945" marR="0" lvl="0" indent="0" algn="ctr" rtl="0">
                        <a:lnSpc>
                          <a:spcPct val="78750"/>
                        </a:lnSpc>
                        <a:spcBef>
                          <a:spcPts val="0"/>
                        </a:spcBef>
                        <a:spcAft>
                          <a:spcPts val="0"/>
                        </a:spcAft>
                        <a:buClr>
                          <a:srgbClr val="000000"/>
                        </a:buClr>
                        <a:buSzPts val="1600"/>
                        <a:buFont typeface="Arial"/>
                        <a:buNone/>
                      </a:pPr>
                      <a:r>
                        <a:rPr lang="en-IN" sz="2100" u="none" strike="noStrike" cap="none" dirty="0">
                          <a:sym typeface="Arial"/>
                        </a:rPr>
                        <a:t>Login</a:t>
                      </a:r>
                      <a:endParaRPr sz="2100" u="none" strike="noStrike" cap="none" dirty="0">
                        <a:latin typeface="+mn-lt"/>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u="none" strike="noStrike" cap="none" dirty="0">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u="none" strike="noStrike" cap="none" dirty="0">
                          <a:sym typeface="Arial"/>
                        </a:rPr>
                        <a:t>Medium</a:t>
                      </a:r>
                      <a:endParaRPr sz="2100" u="none" strike="noStrike" cap="none" dirty="0">
                        <a:latin typeface="Arial"/>
                        <a:ea typeface="Arial"/>
                        <a:cs typeface="Arial"/>
                        <a:sym typeface="Arial"/>
                      </a:endParaRPr>
                    </a:p>
                  </a:txBody>
                  <a:tcPr marL="77700" marR="77700" marT="38867" marB="38867"/>
                </a:tc>
                <a:tc>
                  <a:txBody>
                    <a:bodyPr/>
                    <a:lstStyle/>
                    <a:p>
                      <a:pPr marL="67945" marR="0" lvl="0" indent="0" algn="ctr" rtl="0">
                        <a:lnSpc>
                          <a:spcPct val="78750"/>
                        </a:lnSpc>
                        <a:spcBef>
                          <a:spcPts val="0"/>
                        </a:spcBef>
                        <a:spcAft>
                          <a:spcPts val="0"/>
                        </a:spcAft>
                        <a:buClr>
                          <a:srgbClr val="000000"/>
                        </a:buClr>
                        <a:buSzPts val="1600"/>
                        <a:buFont typeface="Arial"/>
                        <a:buNone/>
                      </a:pPr>
                      <a:endParaRPr sz="2100" u="none" strike="noStrike" cap="none" dirty="0">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u="none" strike="noStrike" cap="none" dirty="0">
                          <a:sym typeface="Arial"/>
                        </a:rPr>
                        <a:t>4</a:t>
                      </a:r>
                      <a:endParaRPr sz="2100" u="none" strike="noStrike" cap="none" dirty="0">
                        <a:latin typeface="Arial"/>
                        <a:ea typeface="Arial"/>
                        <a:cs typeface="Arial"/>
                        <a:sym typeface="Arial"/>
                      </a:endParaRPr>
                    </a:p>
                  </a:txBody>
                  <a:tcPr marL="77700" marR="77700" marT="38867" marB="38867"/>
                </a:tc>
                <a:tc vMerge="1">
                  <a:txBody>
                    <a:bodyPr/>
                    <a:lstStyle/>
                    <a:p>
                      <a:endParaRPr lang="en-US"/>
                    </a:p>
                  </a:txBody>
                  <a:tcPr/>
                </a:tc>
                <a:tc>
                  <a:txBody>
                    <a:bodyPr/>
                    <a:lstStyle/>
                    <a:p>
                      <a:pPr marL="67945" marR="0" lvl="0" indent="0" algn="ctr" rtl="0">
                        <a:lnSpc>
                          <a:spcPct val="78750"/>
                        </a:lnSpc>
                        <a:spcBef>
                          <a:spcPts val="0"/>
                        </a:spcBef>
                        <a:spcAft>
                          <a:spcPts val="0"/>
                        </a:spcAft>
                        <a:buClr>
                          <a:srgbClr val="000000"/>
                        </a:buClr>
                        <a:buSzPts val="1600"/>
                        <a:buFont typeface="Arial"/>
                        <a:buNone/>
                      </a:pPr>
                      <a:endParaRPr sz="2100" u="none" strike="noStrike" cap="none" dirty="0">
                        <a:sym typeface="Arial"/>
                      </a:endParaRPr>
                    </a:p>
                    <a:p>
                      <a:pPr marL="67945" marR="0" lvl="0" indent="0" algn="ctr" rtl="0">
                        <a:lnSpc>
                          <a:spcPct val="78750"/>
                        </a:lnSpc>
                        <a:spcBef>
                          <a:spcPts val="0"/>
                        </a:spcBef>
                        <a:spcAft>
                          <a:spcPts val="0"/>
                        </a:spcAft>
                        <a:buClr>
                          <a:srgbClr val="000000"/>
                        </a:buClr>
                        <a:buSzPts val="1600"/>
                        <a:buFont typeface="Arial"/>
                        <a:buNone/>
                      </a:pPr>
                      <a:r>
                        <a:rPr lang="en" sz="2100" u="none" strike="noStrike" cap="none" dirty="0"/>
                        <a:t>Planned</a:t>
                      </a:r>
                      <a:endParaRPr sz="2100" u="none" strike="noStrike" cap="none" dirty="0">
                        <a:latin typeface="Arial"/>
                        <a:ea typeface="Arial"/>
                        <a:cs typeface="Arial"/>
                        <a:sym typeface="Arial"/>
                      </a:endParaRPr>
                    </a:p>
                  </a:txBody>
                  <a:tcPr marL="77700" marR="77700" marT="38867" marB="38867"/>
                </a:tc>
                <a:extLst>
                  <a:ext uri="{0D108BD9-81ED-4DB2-BD59-A6C34878D82A}">
                    <a16:rowId xmlns:a16="http://schemas.microsoft.com/office/drawing/2014/main" val="10002"/>
                  </a:ext>
                </a:extLst>
              </a:tr>
              <a:tr h="727973">
                <a:tc>
                  <a:txBody>
                    <a:bodyPr/>
                    <a:lstStyle/>
                    <a:p>
                      <a:pPr marL="68580" marR="0" lvl="0" indent="0" algn="ctr" rtl="0">
                        <a:lnSpc>
                          <a:spcPct val="100000"/>
                        </a:lnSpc>
                        <a:spcBef>
                          <a:spcPts val="0"/>
                        </a:spcBef>
                        <a:spcAft>
                          <a:spcPts val="0"/>
                        </a:spcAft>
                        <a:buClr>
                          <a:srgbClr val="000000"/>
                        </a:buClr>
                        <a:buSzPts val="1600"/>
                        <a:buFont typeface="Arial"/>
                        <a:buNone/>
                      </a:pPr>
                      <a:r>
                        <a:rPr lang="en" sz="2100" b="0" u="none" strike="noStrike" cap="none" dirty="0">
                          <a:solidFill>
                            <a:srgbClr val="000000"/>
                          </a:solidFill>
                          <a:sym typeface="Arial"/>
                        </a:rPr>
                        <a:t>3</a:t>
                      </a:r>
                      <a:endParaRPr sz="2100" b="0" u="none" strike="noStrike" cap="none" dirty="0">
                        <a:solidFill>
                          <a:srgbClr val="000000"/>
                        </a:solidFill>
                        <a:latin typeface="Arial"/>
                        <a:ea typeface="Arial"/>
                        <a:cs typeface="Arial"/>
                        <a:sym typeface="Arial"/>
                      </a:endParaRPr>
                    </a:p>
                  </a:txBody>
                  <a:tcPr marL="77700" marR="77700" marT="38867" marB="38867"/>
                </a:tc>
                <a:tc>
                  <a:txBody>
                    <a:bodyPr/>
                    <a:lstStyle/>
                    <a:p>
                      <a:pPr marL="67945" marR="0" lvl="0" indent="0" algn="ctr" rtl="0">
                        <a:lnSpc>
                          <a:spcPct val="100000"/>
                        </a:lnSpc>
                        <a:spcBef>
                          <a:spcPts val="0"/>
                        </a:spcBef>
                        <a:spcAft>
                          <a:spcPts val="0"/>
                        </a:spcAft>
                        <a:buClr>
                          <a:srgbClr val="000000"/>
                        </a:buClr>
                        <a:buSzPts val="1600"/>
                        <a:buFont typeface="Arial"/>
                        <a:buNone/>
                      </a:pPr>
                      <a:endParaRPr lang="en-IN" sz="2100" u="none" strike="noStrike" cap="none" dirty="0">
                        <a:sym typeface="Arial"/>
                      </a:endParaRPr>
                    </a:p>
                    <a:p>
                      <a:pPr marL="67945" marR="0" lvl="0" indent="0" algn="ctr" rtl="0">
                        <a:lnSpc>
                          <a:spcPct val="100000"/>
                        </a:lnSpc>
                        <a:spcBef>
                          <a:spcPts val="0"/>
                        </a:spcBef>
                        <a:spcAft>
                          <a:spcPts val="0"/>
                        </a:spcAft>
                        <a:buClr>
                          <a:srgbClr val="000000"/>
                        </a:buClr>
                        <a:buSzPts val="1600"/>
                        <a:buFont typeface="Arial"/>
                        <a:buNone/>
                      </a:pPr>
                      <a:r>
                        <a:rPr lang="en-IN" sz="2100" u="none" strike="noStrike" cap="none" dirty="0">
                          <a:sym typeface="Arial"/>
                        </a:rPr>
                        <a:t>Table Design</a:t>
                      </a:r>
                      <a:endParaRPr sz="2100" u="none" strike="noStrike" cap="none" dirty="0">
                        <a:latin typeface="+mn-lt"/>
                        <a:ea typeface="Arial"/>
                        <a:cs typeface="Arial"/>
                        <a:sym typeface="Arial"/>
                      </a:endParaRPr>
                    </a:p>
                  </a:txBody>
                  <a:tcPr marL="77700" marR="77700" marT="38867" marB="38867"/>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u="none" strike="noStrike" cap="none" dirty="0">
                          <a:sym typeface="Arial"/>
                        </a:rPr>
                        <a:t>High</a:t>
                      </a:r>
                      <a:endParaRPr sz="2100" u="none" strike="noStrike" cap="none" dirty="0">
                        <a:latin typeface="Arial"/>
                        <a:ea typeface="Arial"/>
                        <a:cs typeface="Arial"/>
                        <a:sym typeface="Arial"/>
                      </a:endParaRPr>
                    </a:p>
                  </a:txBody>
                  <a:tcPr marL="77700" marR="77700" marT="38867" marB="38867"/>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u="none" strike="noStrike" cap="none" dirty="0">
                          <a:sym typeface="Arial"/>
                        </a:rPr>
                        <a:t>10</a:t>
                      </a:r>
                      <a:endParaRPr sz="2100" u="none" strike="noStrike" cap="none" dirty="0">
                        <a:latin typeface="Arial"/>
                        <a:ea typeface="Arial"/>
                        <a:cs typeface="Arial"/>
                        <a:sym typeface="Arial"/>
                      </a:endParaRPr>
                    </a:p>
                  </a:txBody>
                  <a:tcPr marL="77700" marR="77700" marT="38867" marB="38867"/>
                </a:tc>
                <a:tc rowSpan="2">
                  <a:txBody>
                    <a:bodyPr/>
                    <a:lstStyle/>
                    <a:p>
                      <a:pPr marL="67945" marR="0" lvl="0" indent="0" algn="ctr" rtl="0">
                        <a:lnSpc>
                          <a:spcPct val="100000"/>
                        </a:lnSpc>
                        <a:spcBef>
                          <a:spcPts val="0"/>
                        </a:spcBef>
                        <a:spcAft>
                          <a:spcPts val="0"/>
                        </a:spcAft>
                        <a:buClr>
                          <a:srgbClr val="000000"/>
                        </a:buClr>
                        <a:buSzPts val="1600"/>
                        <a:buFont typeface="Arial"/>
                        <a:buNone/>
                      </a:pPr>
                      <a:endParaRPr lang="en" sz="2100" u="none" strike="noStrike" cap="none" dirty="0">
                        <a:sym typeface="Arial"/>
                      </a:endParaRPr>
                    </a:p>
                    <a:p>
                      <a:pPr marL="67945" marR="0" lvl="0" indent="0" algn="ctr" rtl="0">
                        <a:lnSpc>
                          <a:spcPct val="100000"/>
                        </a:lnSpc>
                        <a:spcBef>
                          <a:spcPts val="0"/>
                        </a:spcBef>
                        <a:spcAft>
                          <a:spcPts val="0"/>
                        </a:spcAft>
                        <a:buClr>
                          <a:srgbClr val="000000"/>
                        </a:buClr>
                        <a:buSzPts val="1600"/>
                        <a:buFont typeface="Arial"/>
                        <a:buNone/>
                      </a:pPr>
                      <a:r>
                        <a:rPr lang="en" sz="2100" u="none" strike="noStrike" cap="none" dirty="0">
                          <a:sym typeface="Arial"/>
                        </a:rPr>
                        <a:t>2</a:t>
                      </a:r>
                      <a:endParaRPr sz="1900" u="none" strike="noStrike" cap="none" dirty="0"/>
                    </a:p>
                  </a:txBody>
                  <a:tcPr marL="77700" marR="77700" marT="38867" marB="38867"/>
                </a:tc>
                <a:tc>
                  <a:txBody>
                    <a:bodyPr/>
                    <a:lstStyle/>
                    <a:p>
                      <a:pPr marL="67945" marR="0" lvl="0" indent="0" algn="ctr" rtl="0">
                        <a:lnSpc>
                          <a:spcPct val="100000"/>
                        </a:lnSpc>
                        <a:spcBef>
                          <a:spcPts val="0"/>
                        </a:spcBef>
                        <a:spcAft>
                          <a:spcPts val="0"/>
                        </a:spcAft>
                        <a:buClr>
                          <a:srgbClr val="000000"/>
                        </a:buClr>
                        <a:buSzPts val="1600"/>
                        <a:buFont typeface="Arial"/>
                        <a:buNone/>
                      </a:pPr>
                      <a:r>
                        <a:rPr lang="en-IN" sz="2100" u="none" strike="noStrike" cap="none" dirty="0">
                          <a:sym typeface="Arial"/>
                        </a:rPr>
                        <a:t>Planned</a:t>
                      </a:r>
                      <a:endParaRPr sz="2100" u="none" strike="noStrike" cap="none" dirty="0">
                        <a:latin typeface="Arial"/>
                        <a:ea typeface="Arial"/>
                        <a:cs typeface="Arial"/>
                        <a:sym typeface="Arial"/>
                      </a:endParaRPr>
                    </a:p>
                  </a:txBody>
                  <a:tcPr marL="77700" marR="77700" marT="38867" marB="38867"/>
                </a:tc>
                <a:extLst>
                  <a:ext uri="{0D108BD9-81ED-4DB2-BD59-A6C34878D82A}">
                    <a16:rowId xmlns:a16="http://schemas.microsoft.com/office/drawing/2014/main" val="10003"/>
                  </a:ext>
                </a:extLst>
              </a:tr>
              <a:tr h="548400">
                <a:tc>
                  <a:txBody>
                    <a:bodyPr/>
                    <a:lstStyle/>
                    <a:p>
                      <a:pPr marL="68580" marR="0" lvl="0" indent="0" algn="ctr" rtl="0">
                        <a:lnSpc>
                          <a:spcPct val="100000"/>
                        </a:lnSpc>
                        <a:spcBef>
                          <a:spcPts val="0"/>
                        </a:spcBef>
                        <a:spcAft>
                          <a:spcPts val="0"/>
                        </a:spcAft>
                        <a:buClr>
                          <a:srgbClr val="000000"/>
                        </a:buClr>
                        <a:buSzPts val="1600"/>
                        <a:buFont typeface="Arial"/>
                        <a:buNone/>
                      </a:pPr>
                      <a:r>
                        <a:rPr lang="en" sz="2100" b="0" u="none" strike="noStrike" cap="none" dirty="0">
                          <a:solidFill>
                            <a:srgbClr val="000000"/>
                          </a:solidFill>
                          <a:sym typeface="Arial"/>
                        </a:rPr>
                        <a:t>4</a:t>
                      </a:r>
                      <a:endParaRPr sz="2100" b="0" u="none" strike="noStrike" cap="none" dirty="0">
                        <a:solidFill>
                          <a:srgbClr val="000000"/>
                        </a:solidFill>
                        <a:latin typeface="Arial"/>
                        <a:ea typeface="Arial"/>
                        <a:cs typeface="Arial"/>
                        <a:sym typeface="Arial"/>
                      </a:endParaRPr>
                    </a:p>
                  </a:txBody>
                  <a:tcPr marL="77700" marR="77700" marT="38867" marB="38867"/>
                </a:tc>
                <a:tc>
                  <a:txBody>
                    <a:bodyPr/>
                    <a:lstStyle/>
                    <a:p>
                      <a:pPr marL="67945" marR="0" lvl="0" indent="0" algn="ctr" rtl="0">
                        <a:lnSpc>
                          <a:spcPct val="100000"/>
                        </a:lnSpc>
                        <a:spcBef>
                          <a:spcPts val="0"/>
                        </a:spcBef>
                        <a:spcAft>
                          <a:spcPts val="0"/>
                        </a:spcAft>
                        <a:buClr>
                          <a:srgbClr val="000000"/>
                        </a:buClr>
                        <a:buSzPts val="1600"/>
                        <a:buFont typeface="Arial"/>
                        <a:buNone/>
                      </a:pPr>
                      <a:endParaRPr lang="en-IN" sz="1900" u="none" strike="noStrike" cap="none" dirty="0"/>
                    </a:p>
                    <a:p>
                      <a:pPr marL="67945" marR="0" lvl="0" indent="0" algn="ctr" rtl="0">
                        <a:lnSpc>
                          <a:spcPct val="100000"/>
                        </a:lnSpc>
                        <a:spcBef>
                          <a:spcPts val="0"/>
                        </a:spcBef>
                        <a:spcAft>
                          <a:spcPts val="0"/>
                        </a:spcAft>
                        <a:buClr>
                          <a:srgbClr val="000000"/>
                        </a:buClr>
                        <a:buSzPts val="1600"/>
                        <a:buFont typeface="Arial"/>
                        <a:buNone/>
                      </a:pPr>
                      <a:r>
                        <a:rPr lang="en-IN" sz="1900" u="none" strike="noStrike" cap="none" dirty="0"/>
                        <a:t>Coding</a:t>
                      </a:r>
                      <a:endParaRPr sz="1900" u="none" strike="noStrike" cap="none" dirty="0"/>
                    </a:p>
                  </a:txBody>
                  <a:tcPr marL="77700" marR="77700" marT="38867" marB="38867"/>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u="none" strike="noStrike" cap="none" dirty="0">
                          <a:sym typeface="Arial"/>
                        </a:rPr>
                        <a:t>High</a:t>
                      </a:r>
                      <a:endParaRPr sz="1900" u="none" strike="noStrike" cap="none" dirty="0"/>
                    </a:p>
                  </a:txBody>
                  <a:tcPr marL="77700" marR="77700" marT="38867" marB="38867"/>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u="none" strike="noStrike" cap="none" dirty="0">
                          <a:sym typeface="Arial"/>
                        </a:rPr>
                        <a:t>9</a:t>
                      </a:r>
                      <a:endParaRPr sz="2100" u="none" strike="noStrike" cap="none" dirty="0">
                        <a:latin typeface="Arial"/>
                        <a:ea typeface="Arial"/>
                        <a:cs typeface="Arial"/>
                        <a:sym typeface="Arial"/>
                      </a:endParaRPr>
                    </a:p>
                  </a:txBody>
                  <a:tcPr marL="77700" marR="77700" marT="38867" marB="38867"/>
                </a:tc>
                <a:tc vMerge="1">
                  <a:txBody>
                    <a:bodyPr/>
                    <a:lstStyle/>
                    <a:p>
                      <a:endParaRPr lang="en-US"/>
                    </a:p>
                  </a:txBody>
                  <a:tcPr/>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u="none" strike="noStrike" cap="none" dirty="0">
                          <a:sym typeface="Arial"/>
                        </a:rPr>
                        <a:t>Planned</a:t>
                      </a:r>
                      <a:endParaRPr sz="1900" u="none" strike="noStrike" cap="none" dirty="0"/>
                    </a:p>
                  </a:txBody>
                  <a:tcPr marL="77700" marR="77700" marT="38867" marB="38867"/>
                </a:tc>
                <a:extLst>
                  <a:ext uri="{0D108BD9-81ED-4DB2-BD59-A6C34878D82A}">
                    <a16:rowId xmlns:a16="http://schemas.microsoft.com/office/drawing/2014/main" val="10004"/>
                  </a:ext>
                </a:extLst>
              </a:tr>
              <a:tr h="498567">
                <a:tc>
                  <a:txBody>
                    <a:bodyPr/>
                    <a:lstStyle/>
                    <a:p>
                      <a:pPr marL="68580" marR="0" lvl="0" indent="0" algn="ctr" rtl="0">
                        <a:lnSpc>
                          <a:spcPct val="100000"/>
                        </a:lnSpc>
                        <a:spcBef>
                          <a:spcPts val="0"/>
                        </a:spcBef>
                        <a:spcAft>
                          <a:spcPts val="0"/>
                        </a:spcAft>
                        <a:buClr>
                          <a:srgbClr val="000000"/>
                        </a:buClr>
                        <a:buSzPts val="1600"/>
                        <a:buFont typeface="Arial"/>
                        <a:buNone/>
                      </a:pPr>
                      <a:r>
                        <a:rPr lang="en" sz="2100" b="0" u="none" strike="noStrike" cap="none" dirty="0"/>
                        <a:t>5</a:t>
                      </a:r>
                      <a:endParaRPr sz="2100" b="0" u="none" strike="noStrike" cap="none" dirty="0">
                        <a:solidFill>
                          <a:srgbClr val="000000"/>
                        </a:solidFill>
                        <a:latin typeface="Arial"/>
                        <a:ea typeface="Arial"/>
                        <a:cs typeface="Arial"/>
                        <a:sym typeface="Arial"/>
                      </a:endParaRPr>
                    </a:p>
                  </a:txBody>
                  <a:tcPr marL="77700" marR="77700" marT="38867" marB="38867"/>
                </a:tc>
                <a:tc>
                  <a:txBody>
                    <a:bodyPr/>
                    <a:lstStyle/>
                    <a:p>
                      <a:pPr marL="67945" marR="0" lvl="0" indent="0" algn="ctr" rtl="0">
                        <a:lnSpc>
                          <a:spcPct val="100000"/>
                        </a:lnSpc>
                        <a:spcBef>
                          <a:spcPts val="0"/>
                        </a:spcBef>
                        <a:spcAft>
                          <a:spcPts val="0"/>
                        </a:spcAft>
                        <a:buClr>
                          <a:srgbClr val="000000"/>
                        </a:buClr>
                        <a:buSzPts val="1600"/>
                        <a:buFont typeface="Arial"/>
                        <a:buNone/>
                      </a:pPr>
                      <a:endParaRPr lang="en-IN" sz="1900" u="none" strike="noStrike" cap="none" dirty="0"/>
                    </a:p>
                    <a:p>
                      <a:pPr marL="67945" marR="0" lvl="0" indent="0" algn="ctr" rtl="0">
                        <a:lnSpc>
                          <a:spcPct val="100000"/>
                        </a:lnSpc>
                        <a:spcBef>
                          <a:spcPts val="0"/>
                        </a:spcBef>
                        <a:spcAft>
                          <a:spcPts val="0"/>
                        </a:spcAft>
                        <a:buClr>
                          <a:srgbClr val="000000"/>
                        </a:buClr>
                        <a:buSzPts val="1600"/>
                        <a:buFont typeface="Arial"/>
                        <a:buNone/>
                      </a:pPr>
                      <a:r>
                        <a:rPr lang="en-IN" sz="1900" u="none" strike="noStrike" cap="none" dirty="0"/>
                        <a:t>Testing Data</a:t>
                      </a:r>
                      <a:endParaRPr sz="1900" u="none" strike="noStrike" cap="none" dirty="0"/>
                    </a:p>
                  </a:txBody>
                  <a:tcPr marL="77700" marR="77700" marT="38867" marB="38867"/>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u="none" strike="noStrike" cap="none" dirty="0">
                          <a:sym typeface="Arial"/>
                        </a:rPr>
                        <a:t>Medium</a:t>
                      </a:r>
                      <a:endParaRPr sz="1900" u="none" strike="noStrike" cap="none" dirty="0"/>
                    </a:p>
                  </a:txBody>
                  <a:tcPr marL="77700" marR="77700" marT="38867" marB="38867"/>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u="none" strike="noStrike" cap="none" dirty="0">
                          <a:sym typeface="Arial"/>
                        </a:rPr>
                        <a:t>4</a:t>
                      </a:r>
                      <a:endParaRPr sz="2100" u="none" strike="noStrike" cap="none" dirty="0">
                        <a:latin typeface="Arial"/>
                        <a:ea typeface="Arial"/>
                        <a:cs typeface="Arial"/>
                        <a:sym typeface="Arial"/>
                      </a:endParaRPr>
                    </a:p>
                  </a:txBody>
                  <a:tcPr marL="77700" marR="77700" marT="38867" marB="38867"/>
                </a:tc>
                <a:tc rowSpan="2">
                  <a:txBody>
                    <a:bodyPr/>
                    <a:lstStyle/>
                    <a:p>
                      <a:pPr marL="67945" marR="0" lvl="0" indent="0" algn="ctr" rtl="0">
                        <a:lnSpc>
                          <a:spcPct val="100000"/>
                        </a:lnSpc>
                        <a:spcBef>
                          <a:spcPts val="0"/>
                        </a:spcBef>
                        <a:spcAft>
                          <a:spcPts val="0"/>
                        </a:spcAft>
                        <a:buClr>
                          <a:srgbClr val="000000"/>
                        </a:buClr>
                        <a:buSzPts val="1600"/>
                        <a:buFont typeface="Arial"/>
                        <a:buNone/>
                      </a:pPr>
                      <a:endParaRPr lang="en" sz="2100" u="none" strike="noStrike" cap="none" dirty="0">
                        <a:sym typeface="Arial"/>
                      </a:endParaRPr>
                    </a:p>
                    <a:p>
                      <a:pPr marL="67945" marR="0" lvl="0" indent="0" algn="ctr" rtl="0">
                        <a:lnSpc>
                          <a:spcPct val="100000"/>
                        </a:lnSpc>
                        <a:spcBef>
                          <a:spcPts val="0"/>
                        </a:spcBef>
                        <a:spcAft>
                          <a:spcPts val="0"/>
                        </a:spcAft>
                        <a:buClr>
                          <a:srgbClr val="000000"/>
                        </a:buClr>
                        <a:buSzPts val="1600"/>
                        <a:buFont typeface="Arial"/>
                        <a:buNone/>
                      </a:pPr>
                      <a:r>
                        <a:rPr lang="en" sz="2100" u="none" strike="noStrike" cap="none" dirty="0">
                          <a:sym typeface="Arial"/>
                        </a:rPr>
                        <a:t>3</a:t>
                      </a:r>
                      <a:endParaRPr sz="2100" u="none" strike="noStrike" cap="none" dirty="0">
                        <a:latin typeface="Arial"/>
                        <a:ea typeface="Arial"/>
                        <a:cs typeface="Arial"/>
                        <a:sym typeface="Arial"/>
                      </a:endParaRPr>
                    </a:p>
                  </a:txBody>
                  <a:tcPr marL="77700" marR="77700" marT="38867" marB="38867"/>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u="none" strike="noStrike" cap="none" dirty="0">
                          <a:sym typeface="Arial"/>
                        </a:rPr>
                        <a:t>Planned</a:t>
                      </a:r>
                      <a:endParaRPr sz="1900" u="none" strike="noStrike" cap="none" dirty="0"/>
                    </a:p>
                  </a:txBody>
                  <a:tcPr marL="77700" marR="77700" marT="38867" marB="38867"/>
                </a:tc>
                <a:extLst>
                  <a:ext uri="{0D108BD9-81ED-4DB2-BD59-A6C34878D82A}">
                    <a16:rowId xmlns:a16="http://schemas.microsoft.com/office/drawing/2014/main" val="10005"/>
                  </a:ext>
                </a:extLst>
              </a:tr>
              <a:tr h="727973">
                <a:tc>
                  <a:txBody>
                    <a:bodyPr/>
                    <a:lstStyle/>
                    <a:p>
                      <a:pPr marL="68580" marR="0" lvl="0" indent="0" algn="ctr" rtl="0">
                        <a:lnSpc>
                          <a:spcPct val="100000"/>
                        </a:lnSpc>
                        <a:spcBef>
                          <a:spcPts val="0"/>
                        </a:spcBef>
                        <a:spcAft>
                          <a:spcPts val="0"/>
                        </a:spcAft>
                        <a:buClr>
                          <a:srgbClr val="000000"/>
                        </a:buClr>
                        <a:buSzPts val="1600"/>
                        <a:buFont typeface="Arial"/>
                        <a:buNone/>
                      </a:pPr>
                      <a:r>
                        <a:rPr lang="en" sz="2100" b="0" u="none" strike="noStrike" cap="none" dirty="0"/>
                        <a:t>6</a:t>
                      </a:r>
                      <a:endParaRPr sz="2100" b="0" u="none" strike="noStrike" cap="none" dirty="0">
                        <a:solidFill>
                          <a:srgbClr val="000000"/>
                        </a:solidFill>
                        <a:latin typeface="Arial"/>
                        <a:ea typeface="Arial"/>
                        <a:cs typeface="Arial"/>
                        <a:sym typeface="Arial"/>
                      </a:endParaRPr>
                    </a:p>
                  </a:txBody>
                  <a:tcPr marL="77700" marR="77700" marT="38867" marB="38867"/>
                </a:tc>
                <a:tc>
                  <a:txBody>
                    <a:bodyPr/>
                    <a:lstStyle/>
                    <a:p>
                      <a:pPr marL="67945" marR="0" lvl="0" indent="0" algn="ctr" rtl="0">
                        <a:lnSpc>
                          <a:spcPct val="100000"/>
                        </a:lnSpc>
                        <a:spcBef>
                          <a:spcPts val="0"/>
                        </a:spcBef>
                        <a:spcAft>
                          <a:spcPts val="0"/>
                        </a:spcAft>
                        <a:buClr>
                          <a:srgbClr val="000000"/>
                        </a:buClr>
                        <a:buSzPts val="1600"/>
                        <a:buFont typeface="Arial"/>
                        <a:buNone/>
                      </a:pPr>
                      <a:r>
                        <a:rPr lang="en-IN" sz="1900" u="none" strike="noStrike" cap="none" dirty="0"/>
                        <a:t>Output Generation</a:t>
                      </a:r>
                      <a:endParaRPr sz="1900" u="none" strike="noStrike" cap="none" dirty="0"/>
                    </a:p>
                  </a:txBody>
                  <a:tcPr marL="77700" marR="77700" marT="38867" marB="38867"/>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u="none" strike="noStrike" cap="none" dirty="0">
                          <a:sym typeface="Arial"/>
                        </a:rPr>
                        <a:t>High</a:t>
                      </a:r>
                      <a:endParaRPr sz="1900" u="none" strike="noStrike" cap="none" dirty="0"/>
                    </a:p>
                  </a:txBody>
                  <a:tcPr marL="77700" marR="77700" marT="38867" marB="38867"/>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u="none" strike="noStrike" cap="none" dirty="0">
                          <a:sym typeface="Arial"/>
                        </a:rPr>
                        <a:t>6</a:t>
                      </a:r>
                      <a:endParaRPr sz="2100" u="none" strike="noStrike" cap="none" dirty="0">
                        <a:latin typeface="Arial"/>
                        <a:ea typeface="Arial"/>
                        <a:cs typeface="Arial"/>
                        <a:sym typeface="Arial"/>
                      </a:endParaRPr>
                    </a:p>
                  </a:txBody>
                  <a:tcPr marL="77700" marR="77700" marT="38867" marB="38867"/>
                </a:tc>
                <a:tc vMerge="1">
                  <a:txBody>
                    <a:bodyPr/>
                    <a:lstStyle/>
                    <a:p>
                      <a:endParaRPr lang="en-US"/>
                    </a:p>
                  </a:txBody>
                  <a:tcPr/>
                </a:tc>
                <a:tc>
                  <a:txBody>
                    <a:bodyPr/>
                    <a:lstStyle/>
                    <a:p>
                      <a:pPr marL="67945" marR="0" lvl="0" indent="0" algn="ctr" rtl="0">
                        <a:lnSpc>
                          <a:spcPct val="100000"/>
                        </a:lnSpc>
                        <a:spcBef>
                          <a:spcPts val="0"/>
                        </a:spcBef>
                        <a:spcAft>
                          <a:spcPts val="0"/>
                        </a:spcAft>
                        <a:buClr>
                          <a:srgbClr val="000000"/>
                        </a:buClr>
                        <a:buSzPts val="1600"/>
                        <a:buFont typeface="Arial"/>
                        <a:buNone/>
                      </a:pPr>
                      <a:r>
                        <a:rPr lang="en" sz="2100" u="none" strike="noStrike" cap="none" dirty="0">
                          <a:sym typeface="Arial"/>
                        </a:rPr>
                        <a:t>Planned</a:t>
                      </a:r>
                      <a:endParaRPr sz="1900" u="none" strike="noStrike" cap="none" dirty="0"/>
                    </a:p>
                  </a:txBody>
                  <a:tcPr marL="77700" marR="77700" marT="38867" marB="38867"/>
                </a:tc>
                <a:extLst>
                  <a:ext uri="{0D108BD9-81ED-4DB2-BD59-A6C34878D82A}">
                    <a16:rowId xmlns:a16="http://schemas.microsoft.com/office/drawing/2014/main" val="10006"/>
                  </a:ext>
                </a:extLst>
              </a:tr>
            </a:tbl>
          </a:graphicData>
        </a:graphic>
      </p:graphicFrame>
      <p:sp>
        <p:nvSpPr>
          <p:cNvPr id="99" name="Google Shape;99;p7"/>
          <p:cNvSpPr txBox="1">
            <a:spLocks noGrp="1"/>
          </p:cNvSpPr>
          <p:nvPr>
            <p:ph type="subTitle" idx="1"/>
          </p:nvPr>
        </p:nvSpPr>
        <p:spPr>
          <a:xfrm>
            <a:off x="2831000" y="489580"/>
            <a:ext cx="6530000" cy="622000"/>
          </a:xfrm>
          <a:prstGeom prst="rect">
            <a:avLst/>
          </a:prstGeom>
          <a:noFill/>
          <a:ln>
            <a:noFill/>
          </a:ln>
        </p:spPr>
        <p:txBody>
          <a:bodyPr spcFirstLastPara="1" vert="horz" wrap="square" lIns="121900" tIns="121900" rIns="121900" bIns="121900" rtlCol="0" anchor="t" anchorCtr="0">
            <a:noAutofit/>
          </a:bodyPr>
          <a:lstStyle/>
          <a:p>
            <a:pPr>
              <a:lnSpc>
                <a:spcPct val="70000"/>
              </a:lnSpc>
              <a:spcBef>
                <a:spcPts val="0"/>
              </a:spcBef>
              <a:buSzPts val="2100"/>
            </a:pPr>
            <a:r>
              <a:rPr lang="en" sz="2800" u="sng" dirty="0">
                <a:solidFill>
                  <a:srgbClr val="262626"/>
                </a:solidFill>
                <a:latin typeface="Raleway"/>
                <a:ea typeface="Raleway"/>
                <a:cs typeface="Raleway"/>
                <a:sym typeface="Raleway"/>
              </a:rPr>
              <a:t>PRODUCT BACKLOG</a:t>
            </a:r>
            <a:endParaRPr sz="2800" u="sng" dirty="0">
              <a:solidFill>
                <a:srgbClr val="262626"/>
              </a:solidFill>
              <a:latin typeface="Raleway"/>
              <a:ea typeface="Raleway"/>
              <a:cs typeface="Raleway"/>
              <a:sym typeface="Raleway"/>
            </a:endParaRPr>
          </a:p>
          <a:p>
            <a:pPr>
              <a:lnSpc>
                <a:spcPct val="80000"/>
              </a:lnSpc>
              <a:spcBef>
                <a:spcPts val="0"/>
              </a:spcBef>
              <a:buSzPts val="2100"/>
            </a:pPr>
            <a:endParaRPr dirty="0"/>
          </a:p>
        </p:txBody>
      </p:sp>
      <p:sp>
        <p:nvSpPr>
          <p:cNvPr id="2" name="Slide Number Placeholder 1">
            <a:extLst>
              <a:ext uri="{FF2B5EF4-FFF2-40B4-BE49-F238E27FC236}">
                <a16:creationId xmlns:a16="http://schemas.microsoft.com/office/drawing/2014/main" id="{BCA315D1-CC19-C831-D206-0F6641CA0B1B}"/>
              </a:ext>
            </a:extLst>
          </p:cNvPr>
          <p:cNvSpPr>
            <a:spLocks noGrp="1"/>
          </p:cNvSpPr>
          <p:nvPr>
            <p:ph type="sldNum" sz="quarter" idx="12"/>
          </p:nvPr>
        </p:nvSpPr>
        <p:spPr/>
        <p:txBody>
          <a:bodyPr/>
          <a:lstStyle/>
          <a:p>
            <a:fld id="{15F3BA2C-1A03-4A1E-8D11-7E65DDE5184F}" type="slidenum">
              <a:rPr lang="en-IN" smtClean="0"/>
              <a:t>8</a:t>
            </a:fld>
            <a:endParaRPr lang="en-IN"/>
          </a:p>
        </p:txBody>
      </p:sp>
      <p:sp>
        <p:nvSpPr>
          <p:cNvPr id="4" name="Footer Placeholder 3">
            <a:extLst>
              <a:ext uri="{FF2B5EF4-FFF2-40B4-BE49-F238E27FC236}">
                <a16:creationId xmlns:a16="http://schemas.microsoft.com/office/drawing/2014/main" id="{9D8AD517-71F6-80FA-A075-B6E28FB0A6EF}"/>
              </a:ext>
            </a:extLst>
          </p:cNvPr>
          <p:cNvSpPr>
            <a:spLocks noGrp="1"/>
          </p:cNvSpPr>
          <p:nvPr>
            <p:ph type="ftr" sz="quarter" idx="11"/>
          </p:nvPr>
        </p:nvSpPr>
        <p:spPr/>
        <p:txBody>
          <a:bodyPr/>
          <a:lstStyle/>
          <a:p>
            <a:r>
              <a:rPr lang="en-IN"/>
              <a:t>MCA-First Review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A953-EC30-9F36-AE35-F30D0EDD7AF0}"/>
              </a:ext>
            </a:extLst>
          </p:cNvPr>
          <p:cNvSpPr>
            <a:spLocks noGrp="1"/>
          </p:cNvSpPr>
          <p:nvPr>
            <p:ph type="title"/>
          </p:nvPr>
        </p:nvSpPr>
        <p:spPr>
          <a:xfrm>
            <a:off x="989400" y="39167"/>
            <a:ext cx="10213200" cy="1112836"/>
          </a:xfrm>
        </p:spPr>
        <p:txBody>
          <a:bodyPr anchor="ctr"/>
          <a:lstStyle/>
          <a:p>
            <a:pPr algn="ctr"/>
            <a:r>
              <a:rPr lang="en-US" sz="2000" b="1" u="sng" dirty="0">
                <a:latin typeface="Times New Roman" panose="02020603050405020304" pitchFamily="18" charset="0"/>
                <a:cs typeface="Times New Roman" panose="02020603050405020304" pitchFamily="18" charset="0"/>
              </a:rPr>
              <a:t>SPRINT </a:t>
            </a:r>
            <a:endParaRPr lang="en-IN" sz="20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BDFCAD-BC85-73BF-43FD-20E805B51436}"/>
              </a:ext>
            </a:extLst>
          </p:cNvPr>
          <p:cNvSpPr>
            <a:spLocks noGrp="1"/>
          </p:cNvSpPr>
          <p:nvPr>
            <p:ph idx="1"/>
          </p:nvPr>
        </p:nvSpPr>
        <p:spPr>
          <a:xfrm>
            <a:off x="838200" y="826687"/>
            <a:ext cx="10515600" cy="4154488"/>
          </a:xfrm>
        </p:spPr>
        <p:txBody>
          <a:bodyPr/>
          <a:lstStyle/>
          <a:p>
            <a:pPr marL="0" indent="0">
              <a:buNone/>
            </a:pPr>
            <a:r>
              <a:rPr lang="en-US" b="1" u="sng" dirty="0">
                <a:solidFill>
                  <a:srgbClr val="000000"/>
                </a:solidFill>
                <a:latin typeface="Times New Roman" panose="02020603050405020304" pitchFamily="18" charset="0"/>
                <a:cs typeface="Times New Roman" panose="02020603050405020304" pitchFamily="18" charset="0"/>
              </a:rPr>
              <a:t>SPRINT 1</a:t>
            </a:r>
            <a:endParaRPr lang="en-IN" b="1" u="sng" dirty="0">
              <a:solidFill>
                <a:srgbClr val="000000"/>
              </a:solidFill>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66C53B3E-8A15-C5ED-FB98-356CF5BC40EC}"/>
              </a:ext>
            </a:extLst>
          </p:cNvPr>
          <p:cNvGraphicFramePr>
            <a:graphicFrameLocks noGrp="1"/>
          </p:cNvGraphicFramePr>
          <p:nvPr/>
        </p:nvGraphicFramePr>
        <p:xfrm>
          <a:off x="85108" y="1503313"/>
          <a:ext cx="12021783" cy="4510843"/>
        </p:xfrm>
        <a:graphic>
          <a:graphicData uri="http://schemas.openxmlformats.org/drawingml/2006/table">
            <a:tbl>
              <a:tblPr firstRow="1">
                <a:tableStyleId>{10A1B5D5-9B99-4C35-A422-299274C87663}</a:tableStyleId>
              </a:tblPr>
              <a:tblGrid>
                <a:gridCol w="983147">
                  <a:extLst>
                    <a:ext uri="{9D8B030D-6E8A-4147-A177-3AD203B41FA5}">
                      <a16:colId xmlns:a16="http://schemas.microsoft.com/office/drawing/2014/main" val="3068120295"/>
                    </a:ext>
                  </a:extLst>
                </a:gridCol>
                <a:gridCol w="1371600">
                  <a:extLst>
                    <a:ext uri="{9D8B030D-6E8A-4147-A177-3AD203B41FA5}">
                      <a16:colId xmlns:a16="http://schemas.microsoft.com/office/drawing/2014/main" val="2081920431"/>
                    </a:ext>
                  </a:extLst>
                </a:gridCol>
                <a:gridCol w="1063869">
                  <a:extLst>
                    <a:ext uri="{9D8B030D-6E8A-4147-A177-3AD203B41FA5}">
                      <a16:colId xmlns:a16="http://schemas.microsoft.com/office/drawing/2014/main" val="2091191495"/>
                    </a:ext>
                  </a:extLst>
                </a:gridCol>
                <a:gridCol w="844867">
                  <a:extLst>
                    <a:ext uri="{9D8B030D-6E8A-4147-A177-3AD203B41FA5}">
                      <a16:colId xmlns:a16="http://schemas.microsoft.com/office/drawing/2014/main" val="877990754"/>
                    </a:ext>
                  </a:extLst>
                </a:gridCol>
                <a:gridCol w="844867">
                  <a:extLst>
                    <a:ext uri="{9D8B030D-6E8A-4147-A177-3AD203B41FA5}">
                      <a16:colId xmlns:a16="http://schemas.microsoft.com/office/drawing/2014/main" val="2815998599"/>
                    </a:ext>
                  </a:extLst>
                </a:gridCol>
                <a:gridCol w="844867">
                  <a:extLst>
                    <a:ext uri="{9D8B030D-6E8A-4147-A177-3AD203B41FA5}">
                      <a16:colId xmlns:a16="http://schemas.microsoft.com/office/drawing/2014/main" val="2503407164"/>
                    </a:ext>
                  </a:extLst>
                </a:gridCol>
                <a:gridCol w="844867">
                  <a:extLst>
                    <a:ext uri="{9D8B030D-6E8A-4147-A177-3AD203B41FA5}">
                      <a16:colId xmlns:a16="http://schemas.microsoft.com/office/drawing/2014/main" val="525503135"/>
                    </a:ext>
                  </a:extLst>
                </a:gridCol>
                <a:gridCol w="844867">
                  <a:extLst>
                    <a:ext uri="{9D8B030D-6E8A-4147-A177-3AD203B41FA5}">
                      <a16:colId xmlns:a16="http://schemas.microsoft.com/office/drawing/2014/main" val="3325920845"/>
                    </a:ext>
                  </a:extLst>
                </a:gridCol>
                <a:gridCol w="844867">
                  <a:extLst>
                    <a:ext uri="{9D8B030D-6E8A-4147-A177-3AD203B41FA5}">
                      <a16:colId xmlns:a16="http://schemas.microsoft.com/office/drawing/2014/main" val="1829481200"/>
                    </a:ext>
                  </a:extLst>
                </a:gridCol>
                <a:gridCol w="908876">
                  <a:extLst>
                    <a:ext uri="{9D8B030D-6E8A-4147-A177-3AD203B41FA5}">
                      <a16:colId xmlns:a16="http://schemas.microsoft.com/office/drawing/2014/main" val="24029776"/>
                    </a:ext>
                  </a:extLst>
                </a:gridCol>
                <a:gridCol w="844867">
                  <a:extLst>
                    <a:ext uri="{9D8B030D-6E8A-4147-A177-3AD203B41FA5}">
                      <a16:colId xmlns:a16="http://schemas.microsoft.com/office/drawing/2014/main" val="2050445480"/>
                    </a:ext>
                  </a:extLst>
                </a:gridCol>
                <a:gridCol w="844867">
                  <a:extLst>
                    <a:ext uri="{9D8B030D-6E8A-4147-A177-3AD203B41FA5}">
                      <a16:colId xmlns:a16="http://schemas.microsoft.com/office/drawing/2014/main" val="1274202739"/>
                    </a:ext>
                  </a:extLst>
                </a:gridCol>
                <a:gridCol w="935355">
                  <a:extLst>
                    <a:ext uri="{9D8B030D-6E8A-4147-A177-3AD203B41FA5}">
                      <a16:colId xmlns:a16="http://schemas.microsoft.com/office/drawing/2014/main" val="2008015670"/>
                    </a:ext>
                  </a:extLst>
                </a:gridCol>
              </a:tblGrid>
              <a:tr h="8061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Backlog 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Status and</a:t>
                      </a:r>
                    </a:p>
                    <a:p>
                      <a:pPr algn="ctr"/>
                      <a:r>
                        <a:rPr lang="en-IN" sz="1600" dirty="0">
                          <a:latin typeface="Times New Roman" panose="02020603050405020304" pitchFamily="18" charset="0"/>
                          <a:cs typeface="Times New Roman" panose="02020603050405020304" pitchFamily="18" charset="0"/>
                        </a:rPr>
                        <a:t>Completion 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Original Estimate in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a:t>
                      </a:r>
                    </a:p>
                    <a:p>
                      <a:pPr algn="ctr"/>
                      <a:r>
                        <a:rPr lang="en-US" sz="1600" dirty="0">
                          <a:latin typeface="Times New Roman" panose="02020603050405020304" pitchFamily="18" charset="0"/>
                          <a:cs typeface="Times New Roman" panose="02020603050405020304" pitchFamily="18" charset="0"/>
                        </a:rPr>
                        <a:t>15/09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2</a:t>
                      </a:r>
                    </a:p>
                    <a:p>
                      <a:pPr algn="ctr"/>
                      <a:r>
                        <a:rPr lang="en-US" sz="1600" dirty="0">
                          <a:latin typeface="Times New Roman" panose="02020603050405020304" pitchFamily="18" charset="0"/>
                          <a:cs typeface="Times New Roman" panose="02020603050405020304" pitchFamily="18" charset="0"/>
                        </a:rPr>
                        <a:t>20/09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3</a:t>
                      </a:r>
                    </a:p>
                    <a:p>
                      <a:pPr algn="ctr"/>
                      <a:r>
                        <a:rPr lang="en-US" sz="1600" dirty="0">
                          <a:latin typeface="Times New Roman" panose="02020603050405020304" pitchFamily="18" charset="0"/>
                          <a:cs typeface="Times New Roman" panose="02020603050405020304" pitchFamily="18" charset="0"/>
                        </a:rPr>
                        <a:t>21/09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4</a:t>
                      </a:r>
                    </a:p>
                    <a:p>
                      <a:pPr algn="ctr"/>
                      <a:r>
                        <a:rPr lang="en-US" sz="1600" dirty="0">
                          <a:latin typeface="Times New Roman" panose="02020603050405020304" pitchFamily="18" charset="0"/>
                          <a:cs typeface="Times New Roman" panose="02020603050405020304" pitchFamily="18" charset="0"/>
                        </a:rPr>
                        <a:t>28/09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5</a:t>
                      </a:r>
                    </a:p>
                    <a:p>
                      <a:pPr algn="ctr"/>
                      <a:r>
                        <a:rPr lang="en-US" sz="1600" dirty="0">
                          <a:latin typeface="Times New Roman" panose="02020603050405020304" pitchFamily="18" charset="0"/>
                          <a:cs typeface="Times New Roman" panose="02020603050405020304" pitchFamily="18" charset="0"/>
                        </a:rPr>
                        <a:t>29/09</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6</a:t>
                      </a:r>
                    </a:p>
                    <a:p>
                      <a:pPr algn="ctr"/>
                      <a:r>
                        <a:rPr lang="en-US" sz="1600" dirty="0">
                          <a:latin typeface="Times New Roman" panose="02020603050405020304" pitchFamily="18" charset="0"/>
                          <a:cs typeface="Times New Roman" panose="02020603050405020304" pitchFamily="18" charset="0"/>
                        </a:rPr>
                        <a:t>04/10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7</a:t>
                      </a:r>
                    </a:p>
                    <a:p>
                      <a:pPr algn="ctr"/>
                      <a:r>
                        <a:rPr lang="en-US" sz="1600" dirty="0">
                          <a:latin typeface="Times New Roman" panose="02020603050405020304" pitchFamily="18" charset="0"/>
                          <a:cs typeface="Times New Roman" panose="02020603050405020304" pitchFamily="18" charset="0"/>
                        </a:rPr>
                        <a:t>05/10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8</a:t>
                      </a:r>
                    </a:p>
                    <a:p>
                      <a:pPr algn="ctr"/>
                      <a:r>
                        <a:rPr lang="en-US" sz="1600" dirty="0">
                          <a:latin typeface="Times New Roman" panose="02020603050405020304" pitchFamily="18" charset="0"/>
                          <a:cs typeface="Times New Roman" panose="02020603050405020304" pitchFamily="18" charset="0"/>
                        </a:rPr>
                        <a:t>06/10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9</a:t>
                      </a:r>
                    </a:p>
                    <a:p>
                      <a:pPr algn="ctr"/>
                      <a:r>
                        <a:rPr lang="en-US" sz="1600" dirty="0">
                          <a:latin typeface="Times New Roman" panose="02020603050405020304" pitchFamily="18" charset="0"/>
                          <a:cs typeface="Times New Roman" panose="02020603050405020304" pitchFamily="18" charset="0"/>
                        </a:rPr>
                        <a:t>11/10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Day 10</a:t>
                      </a:r>
                    </a:p>
                    <a:p>
                      <a:pPr algn="ctr"/>
                      <a:r>
                        <a:rPr lang="en-US" sz="1600" dirty="0">
                          <a:latin typeface="Times New Roman" panose="02020603050405020304" pitchFamily="18" charset="0"/>
                          <a:cs typeface="Times New Roman" panose="02020603050405020304" pitchFamily="18" charset="0"/>
                        </a:rPr>
                        <a:t>12/10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0656112"/>
                  </a:ext>
                </a:extLst>
              </a:tr>
              <a:tr h="583981">
                <a:tc>
                  <a:txBody>
                    <a:bodyPr/>
                    <a:lstStyle/>
                    <a:p>
                      <a:pPr algn="ctr"/>
                      <a:r>
                        <a:rPr lang="en-US" sz="1600" dirty="0">
                          <a:latin typeface="Times New Roman" panose="02020603050405020304" pitchFamily="18" charset="0"/>
                          <a:cs typeface="Times New Roman" panose="02020603050405020304" pitchFamily="18" charset="0"/>
                        </a:rPr>
                        <a:t>Form Design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15/09/2023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394982"/>
                  </a:ext>
                </a:extLst>
              </a:tr>
              <a:tr h="621863">
                <a:tc>
                  <a:txBody>
                    <a:bodyPr/>
                    <a:lstStyle/>
                    <a:p>
                      <a:pPr algn="ctr"/>
                      <a:r>
                        <a:rPr lang="en-US" sz="1600" dirty="0">
                          <a:latin typeface="Times New Roman" panose="02020603050405020304" pitchFamily="18" charset="0"/>
                          <a:cs typeface="Times New Roman" panose="02020603050405020304" pitchFamily="18" charset="0"/>
                        </a:rPr>
                        <a:t>Table Design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28/09/2023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3741468"/>
                  </a:ext>
                </a:extLst>
              </a:tr>
              <a:tr h="609060">
                <a:tc>
                  <a:txBody>
                    <a:bodyPr/>
                    <a:lstStyle/>
                    <a:p>
                      <a:pPr algn="ctr"/>
                      <a:r>
                        <a:rPr lang="en-US" sz="1600" dirty="0">
                          <a:latin typeface="Times New Roman" panose="02020603050405020304" pitchFamily="18" charset="0"/>
                          <a:cs typeface="Times New Roman" panose="02020603050405020304" pitchFamily="18" charset="0"/>
                        </a:rPr>
                        <a:t>Coding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06/10/2023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3199530"/>
                  </a:ext>
                </a:extLst>
              </a:tr>
              <a:tr h="668643">
                <a:tc>
                  <a:txBody>
                    <a:bodyPr/>
                    <a:lstStyle/>
                    <a:p>
                      <a:pPr algn="ctr"/>
                      <a:r>
                        <a:rPr lang="en-US" sz="1600" dirty="0">
                          <a:latin typeface="Times New Roman" panose="02020603050405020304" pitchFamily="18" charset="0"/>
                          <a:cs typeface="Times New Roman" panose="02020603050405020304" pitchFamily="18" charset="0"/>
                        </a:rPr>
                        <a:t>Testing &amp;</a:t>
                      </a:r>
                    </a:p>
                    <a:p>
                      <a:pPr algn="ctr"/>
                      <a:r>
                        <a:rPr lang="en-US" sz="1600" dirty="0">
                          <a:latin typeface="Times New Roman" panose="02020603050405020304" pitchFamily="18" charset="0"/>
                          <a:cs typeface="Times New Roman" panose="02020603050405020304" pitchFamily="18" charset="0"/>
                        </a:rPr>
                        <a:t>Validation</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12/10/2023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0</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7410860"/>
                  </a:ext>
                </a:extLst>
              </a:tr>
              <a:tr h="806179">
                <a:tc gridSpan="2">
                  <a:txBody>
                    <a:bodyPr/>
                    <a:lstStyle/>
                    <a:p>
                      <a:pPr algn="ctr"/>
                      <a:r>
                        <a:rPr lang="en-US" sz="1600" b="1" dirty="0">
                          <a:latin typeface="Times New Roman" panose="02020603050405020304" pitchFamily="18" charset="0"/>
                          <a:cs typeface="Times New Roman" panose="02020603050405020304" pitchFamily="18" charset="0"/>
                        </a:rPr>
                        <a:t>Total</a:t>
                      </a:r>
                      <a:endParaRPr lang="en-IN" sz="16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13</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0128655"/>
                  </a:ext>
                </a:extLst>
              </a:tr>
            </a:tbl>
          </a:graphicData>
        </a:graphic>
      </p:graphicFrame>
      <p:sp>
        <p:nvSpPr>
          <p:cNvPr id="8" name="Slide Number Placeholder 7">
            <a:extLst>
              <a:ext uri="{FF2B5EF4-FFF2-40B4-BE49-F238E27FC236}">
                <a16:creationId xmlns:a16="http://schemas.microsoft.com/office/drawing/2014/main" id="{AEB0D01D-17EF-5FD3-1644-8FD34AD6F112}"/>
              </a:ext>
            </a:extLst>
          </p:cNvPr>
          <p:cNvSpPr>
            <a:spLocks noGrp="1"/>
          </p:cNvSpPr>
          <p:nvPr>
            <p:ph type="sldNum" sz="quarter" idx="12"/>
          </p:nvPr>
        </p:nvSpPr>
        <p:spPr/>
        <p:txBody>
          <a:bodyPr/>
          <a:lstStyle/>
          <a:p>
            <a:fld id="{FF2BD96E-3838-45D2-9031-D3AF67C920A5}" type="slidenum">
              <a:rPr lang="en-US" smtClean="0"/>
              <a:t>9</a:t>
            </a:fld>
            <a:endParaRPr lang="en-US" dirty="0"/>
          </a:p>
        </p:txBody>
      </p:sp>
      <p:sp>
        <p:nvSpPr>
          <p:cNvPr id="6" name="Footer Placeholder 5">
            <a:extLst>
              <a:ext uri="{FF2B5EF4-FFF2-40B4-BE49-F238E27FC236}">
                <a16:creationId xmlns:a16="http://schemas.microsoft.com/office/drawing/2014/main" id="{4207215F-7045-AAAC-AD75-C88705130863}"/>
              </a:ext>
            </a:extLst>
          </p:cNvPr>
          <p:cNvSpPr>
            <a:spLocks noGrp="1"/>
          </p:cNvSpPr>
          <p:nvPr>
            <p:ph type="ftr" sz="quarter" idx="11"/>
          </p:nvPr>
        </p:nvSpPr>
        <p:spPr/>
        <p:txBody>
          <a:bodyPr/>
          <a:lstStyle/>
          <a:p>
            <a:r>
              <a:rPr lang="en-US"/>
              <a:t>MCA-First Review</a:t>
            </a:r>
            <a:endParaRPr lang="en-US" dirty="0"/>
          </a:p>
        </p:txBody>
      </p:sp>
    </p:spTree>
    <p:extLst>
      <p:ext uri="{BB962C8B-B14F-4D97-AF65-F5344CB8AC3E}">
        <p14:creationId xmlns:p14="http://schemas.microsoft.com/office/powerpoint/2010/main" val="2039504987"/>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579673F-CE33-48F3-A011-3563BBD94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309999-888E-44BA-A188-888AF21B1F1C}">
  <ds:schemaRefs>
    <ds:schemaRef ds:uri="http://schemas.microsoft.com/sharepoint/v3/contenttype/forms"/>
  </ds:schemaRefs>
</ds:datastoreItem>
</file>

<file path=customXml/itemProps3.xml><?xml version="1.0" encoding="utf-8"?>
<ds:datastoreItem xmlns:ds="http://schemas.openxmlformats.org/officeDocument/2006/customXml" ds:itemID="{61CF82A0-F4E3-45B7-AF6D-1D89198889C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Frosted design</Template>
  <TotalTime>406</TotalTime>
  <Words>710</Words>
  <Application>Microsoft Office PowerPoint</Application>
  <PresentationFormat>Widescreen</PresentationFormat>
  <Paragraphs>467</Paragraphs>
  <Slides>14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Avenir Next LT Pro</vt:lpstr>
      <vt:lpstr>Average</vt:lpstr>
      <vt:lpstr>Calibri</vt:lpstr>
      <vt:lpstr>Gill Sans</vt:lpstr>
      <vt:lpstr>Goudy Old Style</vt:lpstr>
      <vt:lpstr>Raleway</vt:lpstr>
      <vt:lpstr>Times New Roman</vt:lpstr>
      <vt:lpstr>Wingdings</vt:lpstr>
      <vt:lpstr>FrostyVTI</vt:lpstr>
      <vt:lpstr>AIRLINE RESERVATION SYSTEM</vt:lpstr>
      <vt:lpstr>Guided by  MS. PRIYA J D</vt:lpstr>
      <vt:lpstr>PowerPoint Presentation</vt:lpstr>
      <vt:lpstr>Introduction  The world is evolving with technology, and the demand for seamless travel experiences is increasing. The "Airline Reservation System" project aims to revolutionize the way travelers book flights and airlines manage their operations. The objective of the project is to design and implement a secure and user-friendly platform that allows travelers to easily book flights, access detailed information, and manage their reservations. This project caters to the needs of both travelers and airline administrators, offering a comprehensive solution to enhance efficiency and reliability in the booking process. </vt:lpstr>
      <vt:lpstr>PowerPoint Presentation</vt:lpstr>
      <vt:lpstr>PowerPoint Presentation</vt:lpstr>
      <vt:lpstr>PROJECT PLAN</vt:lpstr>
      <vt:lpstr>PowerPoint Presentation</vt:lpstr>
      <vt:lpstr>SPRINT </vt:lpstr>
      <vt:lpstr>PowerPoint Presentation</vt:lpstr>
      <vt:lpstr>PowerPoint Presentation</vt:lpstr>
      <vt:lpstr>DATA FLOW DIAGRAM</vt:lpstr>
      <vt:lpstr>PowerPoint Presentation</vt:lpstr>
      <vt:lpstr>LEVEL 1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RESERVATION SYSTEM</dc:title>
  <dc:creator>rahana shaijal</dc:creator>
  <cp:lastModifiedBy>sreevidya m</cp:lastModifiedBy>
  <cp:revision>12</cp:revision>
  <dcterms:created xsi:type="dcterms:W3CDTF">2023-10-24T15:46:33Z</dcterms:created>
  <dcterms:modified xsi:type="dcterms:W3CDTF">2023-10-26T10:29:54Z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