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6" r:id="rId9"/>
    <p:sldId id="265" r:id="rId10"/>
    <p:sldId id="268" r:id="rId11"/>
    <p:sldId id="269" r:id="rId12"/>
    <p:sldId id="267" r:id="rId13"/>
    <p:sldId id="271" r:id="rId14"/>
    <p:sldId id="272" r:id="rId15"/>
    <p:sldId id="270" r:id="rId16"/>
    <p:sldId id="274" r:id="rId17"/>
    <p:sldId id="275" r:id="rId18"/>
    <p:sldId id="276" r:id="rId19"/>
    <p:sldId id="277" r:id="rId20"/>
    <p:sldId id="278" r:id="rId21"/>
    <p:sldId id="273" r:id="rId22"/>
    <p:sldId id="279" r:id="rId23"/>
    <p:sldId id="282" r:id="rId24"/>
    <p:sldId id="281" r:id="rId25"/>
    <p:sldId id="283" r:id="rId26"/>
    <p:sldId id="289" r:id="rId27"/>
    <p:sldId id="290" r:id="rId28"/>
    <p:sldId id="291" r:id="rId29"/>
    <p:sldId id="284" r:id="rId30"/>
    <p:sldId id="285" r:id="rId31"/>
    <p:sldId id="292" r:id="rId32"/>
    <p:sldId id="286" r:id="rId33"/>
    <p:sldId id="293" r:id="rId34"/>
    <p:sldId id="287" r:id="rId35"/>
    <p:sldId id="294" r:id="rId36"/>
    <p:sldId id="288" r:id="rId37"/>
    <p:sldId id="298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E8193-5FEC-4F7C-9427-E89C14CE4E5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8DD953-4172-4E60-BF58-EB658FA264BD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Memilih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narasumber</a:t>
          </a:r>
          <a:endParaRPr lang="en-US" dirty="0">
            <a:solidFill>
              <a:schemeClr val="tx1"/>
            </a:solidFill>
          </a:endParaRPr>
        </a:p>
      </dgm:t>
    </dgm:pt>
    <dgm:pt modelId="{85082240-9584-426F-A248-0A10B56D1DFB}" type="parTrans" cxnId="{1AF2D20E-0E3A-4333-8F2B-427340DE4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A02A4E-AB64-48E2-B6CD-65B1A437B1E3}" type="sibTrans" cxnId="{1AF2D20E-0E3A-4333-8F2B-427340DE4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DC0D1D-267A-4435-B148-837E42289652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Membuat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perjanjian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dengan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narasumber</a:t>
          </a:r>
          <a:endParaRPr lang="en-US" dirty="0">
            <a:solidFill>
              <a:schemeClr val="tx1"/>
            </a:solidFill>
          </a:endParaRPr>
        </a:p>
      </dgm:t>
    </dgm:pt>
    <dgm:pt modelId="{A43E01A5-AE46-4DE3-881F-8C48292C1BDB}" type="parTrans" cxnId="{4271E89D-DE6C-4B93-B2EB-145794D2C9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A5CB8C-731E-4E6A-A5A9-1A913659EDF1}" type="sibTrans" cxnId="{4271E89D-DE6C-4B93-B2EB-145794D2C9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124B94-7964-490F-8B06-5517062DD2C0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Menyiapkan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struktur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pertanyaan</a:t>
          </a:r>
          <a:r>
            <a:rPr lang="en-US" dirty="0">
              <a:solidFill>
                <a:schemeClr val="tx1"/>
              </a:solidFill>
            </a:rPr>
            <a:t> yang </a:t>
          </a:r>
          <a:r>
            <a:rPr lang="en-US" dirty="0" err="1">
              <a:solidFill>
                <a:schemeClr val="tx1"/>
              </a:solidFill>
            </a:rPr>
            <a:t>jelas</a:t>
          </a:r>
          <a:r>
            <a:rPr lang="en-US" dirty="0">
              <a:solidFill>
                <a:schemeClr val="tx1"/>
              </a:solidFill>
            </a:rPr>
            <a:t> &amp; </a:t>
          </a:r>
          <a:r>
            <a:rPr lang="en-US" dirty="0" err="1">
              <a:solidFill>
                <a:schemeClr val="tx1"/>
              </a:solidFill>
            </a:rPr>
            <a:t>lengkap</a:t>
          </a:r>
          <a:endParaRPr lang="en-US" dirty="0">
            <a:solidFill>
              <a:schemeClr val="tx1"/>
            </a:solidFill>
          </a:endParaRPr>
        </a:p>
      </dgm:t>
    </dgm:pt>
    <dgm:pt modelId="{9B90949C-B86C-4D6C-9B34-B87B2CEDBD1E}" type="parTrans" cxnId="{F65FBE8E-CB83-4C0F-91C2-2F6FE08240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D4A82A-B422-4770-8F68-7EE75876C55C}" type="sibTrans" cxnId="{F65FBE8E-CB83-4C0F-91C2-2F6FE08240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384266-5441-4A0C-8F1D-CCF4ED8900B1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Memilih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narasumber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secara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pribadi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merekamnya</a:t>
          </a:r>
          <a:endParaRPr lang="en-US" dirty="0">
            <a:solidFill>
              <a:schemeClr val="tx1"/>
            </a:solidFill>
          </a:endParaRPr>
        </a:p>
      </dgm:t>
    </dgm:pt>
    <dgm:pt modelId="{EF848817-361D-4B43-A241-6F33F5E19D24}" type="parTrans" cxnId="{55751C4F-3B3B-4A1D-8466-9DC7770093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E820FE-6B10-4399-B4A3-A37287743E70}" type="sibTrans" cxnId="{55751C4F-3B3B-4A1D-8466-9DC7770093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04EEDF8-AE0E-4329-953F-A32F9C02AA45}" type="pres">
      <dgm:prSet presAssocID="{6F9E8193-5FEC-4F7C-9427-E89C14CE4E5B}" presName="outerComposite" presStyleCnt="0">
        <dgm:presLayoutVars>
          <dgm:chMax val="5"/>
          <dgm:dir/>
          <dgm:resizeHandles val="exact"/>
        </dgm:presLayoutVars>
      </dgm:prSet>
      <dgm:spPr/>
    </dgm:pt>
    <dgm:pt modelId="{B996F567-A143-40B5-AD8F-F3E719B3BF6B}" type="pres">
      <dgm:prSet presAssocID="{6F9E8193-5FEC-4F7C-9427-E89C14CE4E5B}" presName="dummyMaxCanvas" presStyleCnt="0">
        <dgm:presLayoutVars/>
      </dgm:prSet>
      <dgm:spPr/>
    </dgm:pt>
    <dgm:pt modelId="{EFA9EF10-3373-4B34-81CD-733F1F28BCB6}" type="pres">
      <dgm:prSet presAssocID="{6F9E8193-5FEC-4F7C-9427-E89C14CE4E5B}" presName="FourNodes_1" presStyleLbl="node1" presStyleIdx="0" presStyleCnt="4">
        <dgm:presLayoutVars>
          <dgm:bulletEnabled val="1"/>
        </dgm:presLayoutVars>
      </dgm:prSet>
      <dgm:spPr/>
    </dgm:pt>
    <dgm:pt modelId="{91C02764-A1E0-4C65-BBDD-8AA40791A0E5}" type="pres">
      <dgm:prSet presAssocID="{6F9E8193-5FEC-4F7C-9427-E89C14CE4E5B}" presName="FourNodes_2" presStyleLbl="node1" presStyleIdx="1" presStyleCnt="4">
        <dgm:presLayoutVars>
          <dgm:bulletEnabled val="1"/>
        </dgm:presLayoutVars>
      </dgm:prSet>
      <dgm:spPr/>
    </dgm:pt>
    <dgm:pt modelId="{16520B98-2BBF-4E2A-B512-CA1028E38FCC}" type="pres">
      <dgm:prSet presAssocID="{6F9E8193-5FEC-4F7C-9427-E89C14CE4E5B}" presName="FourNodes_3" presStyleLbl="node1" presStyleIdx="2" presStyleCnt="4">
        <dgm:presLayoutVars>
          <dgm:bulletEnabled val="1"/>
        </dgm:presLayoutVars>
      </dgm:prSet>
      <dgm:spPr/>
    </dgm:pt>
    <dgm:pt modelId="{3E93391E-C653-49A3-AB75-BF80E8C3ADE3}" type="pres">
      <dgm:prSet presAssocID="{6F9E8193-5FEC-4F7C-9427-E89C14CE4E5B}" presName="FourNodes_4" presStyleLbl="node1" presStyleIdx="3" presStyleCnt="4">
        <dgm:presLayoutVars>
          <dgm:bulletEnabled val="1"/>
        </dgm:presLayoutVars>
      </dgm:prSet>
      <dgm:spPr/>
    </dgm:pt>
    <dgm:pt modelId="{56645056-7677-4920-8F40-3F7BCE1A06D3}" type="pres">
      <dgm:prSet presAssocID="{6F9E8193-5FEC-4F7C-9427-E89C14CE4E5B}" presName="FourConn_1-2" presStyleLbl="fgAccFollowNode1" presStyleIdx="0" presStyleCnt="3">
        <dgm:presLayoutVars>
          <dgm:bulletEnabled val="1"/>
        </dgm:presLayoutVars>
      </dgm:prSet>
      <dgm:spPr/>
    </dgm:pt>
    <dgm:pt modelId="{101B5507-5923-4679-9F47-DF91CA51458E}" type="pres">
      <dgm:prSet presAssocID="{6F9E8193-5FEC-4F7C-9427-E89C14CE4E5B}" presName="FourConn_2-3" presStyleLbl="fgAccFollowNode1" presStyleIdx="1" presStyleCnt="3">
        <dgm:presLayoutVars>
          <dgm:bulletEnabled val="1"/>
        </dgm:presLayoutVars>
      </dgm:prSet>
      <dgm:spPr/>
    </dgm:pt>
    <dgm:pt modelId="{7F35026E-22F0-45AA-B4BF-AB94B9D97297}" type="pres">
      <dgm:prSet presAssocID="{6F9E8193-5FEC-4F7C-9427-E89C14CE4E5B}" presName="FourConn_3-4" presStyleLbl="fgAccFollowNode1" presStyleIdx="2" presStyleCnt="3">
        <dgm:presLayoutVars>
          <dgm:bulletEnabled val="1"/>
        </dgm:presLayoutVars>
      </dgm:prSet>
      <dgm:spPr/>
    </dgm:pt>
    <dgm:pt modelId="{FBD4CB93-6D08-4140-83A0-E996FA9E295B}" type="pres">
      <dgm:prSet presAssocID="{6F9E8193-5FEC-4F7C-9427-E89C14CE4E5B}" presName="FourNodes_1_text" presStyleLbl="node1" presStyleIdx="3" presStyleCnt="4">
        <dgm:presLayoutVars>
          <dgm:bulletEnabled val="1"/>
        </dgm:presLayoutVars>
      </dgm:prSet>
      <dgm:spPr/>
    </dgm:pt>
    <dgm:pt modelId="{E4702830-5B40-4289-92C0-A7AD2AE44966}" type="pres">
      <dgm:prSet presAssocID="{6F9E8193-5FEC-4F7C-9427-E89C14CE4E5B}" presName="FourNodes_2_text" presStyleLbl="node1" presStyleIdx="3" presStyleCnt="4">
        <dgm:presLayoutVars>
          <dgm:bulletEnabled val="1"/>
        </dgm:presLayoutVars>
      </dgm:prSet>
      <dgm:spPr/>
    </dgm:pt>
    <dgm:pt modelId="{9AB07F0D-259E-4BAC-97CB-76C1B21D17C5}" type="pres">
      <dgm:prSet presAssocID="{6F9E8193-5FEC-4F7C-9427-E89C14CE4E5B}" presName="FourNodes_3_text" presStyleLbl="node1" presStyleIdx="3" presStyleCnt="4">
        <dgm:presLayoutVars>
          <dgm:bulletEnabled val="1"/>
        </dgm:presLayoutVars>
      </dgm:prSet>
      <dgm:spPr/>
    </dgm:pt>
    <dgm:pt modelId="{F75E7269-F143-4F89-BE57-0B862BA74C5B}" type="pres">
      <dgm:prSet presAssocID="{6F9E8193-5FEC-4F7C-9427-E89C14CE4E5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BB61B02-55D7-4C90-A006-43F697FAE0E6}" type="presOf" srcId="{51DC0D1D-267A-4435-B148-837E42289652}" destId="{91C02764-A1E0-4C65-BBDD-8AA40791A0E5}" srcOrd="0" destOrd="0" presId="urn:microsoft.com/office/officeart/2005/8/layout/vProcess5"/>
    <dgm:cxn modelId="{37652D03-C5A0-4192-8DD3-3C0B8B29C59D}" type="presOf" srcId="{B2384266-5441-4A0C-8F1D-CCF4ED8900B1}" destId="{3E93391E-C653-49A3-AB75-BF80E8C3ADE3}" srcOrd="0" destOrd="0" presId="urn:microsoft.com/office/officeart/2005/8/layout/vProcess5"/>
    <dgm:cxn modelId="{8C45E40A-C570-4128-81A4-5B14D1FCAFB6}" type="presOf" srcId="{B2384266-5441-4A0C-8F1D-CCF4ED8900B1}" destId="{F75E7269-F143-4F89-BE57-0B862BA74C5B}" srcOrd="1" destOrd="0" presId="urn:microsoft.com/office/officeart/2005/8/layout/vProcess5"/>
    <dgm:cxn modelId="{B4E11E0E-E923-43D7-ACDA-D5E03A4BE2D7}" type="presOf" srcId="{60D4A82A-B422-4770-8F68-7EE75876C55C}" destId="{7F35026E-22F0-45AA-B4BF-AB94B9D97297}" srcOrd="0" destOrd="0" presId="urn:microsoft.com/office/officeart/2005/8/layout/vProcess5"/>
    <dgm:cxn modelId="{1AF2D20E-0E3A-4333-8F2B-427340DE49A5}" srcId="{6F9E8193-5FEC-4F7C-9427-E89C14CE4E5B}" destId="{758DD953-4172-4E60-BF58-EB658FA264BD}" srcOrd="0" destOrd="0" parTransId="{85082240-9584-426F-A248-0A10B56D1DFB}" sibTransId="{EEA02A4E-AB64-48E2-B6CD-65B1A437B1E3}"/>
    <dgm:cxn modelId="{02E5CC5F-FDC2-4F46-BC7D-C547FFEB7803}" type="presOf" srcId="{EEA02A4E-AB64-48E2-B6CD-65B1A437B1E3}" destId="{56645056-7677-4920-8F40-3F7BCE1A06D3}" srcOrd="0" destOrd="0" presId="urn:microsoft.com/office/officeart/2005/8/layout/vProcess5"/>
    <dgm:cxn modelId="{39536345-C95F-4955-9465-89EC058DE768}" type="presOf" srcId="{2F124B94-7964-490F-8B06-5517062DD2C0}" destId="{16520B98-2BBF-4E2A-B512-CA1028E38FCC}" srcOrd="0" destOrd="0" presId="urn:microsoft.com/office/officeart/2005/8/layout/vProcess5"/>
    <dgm:cxn modelId="{58A7AD6C-7742-4864-991C-D08840F2ADD4}" type="presOf" srcId="{758DD953-4172-4E60-BF58-EB658FA264BD}" destId="{EFA9EF10-3373-4B34-81CD-733F1F28BCB6}" srcOrd="0" destOrd="0" presId="urn:microsoft.com/office/officeart/2005/8/layout/vProcess5"/>
    <dgm:cxn modelId="{55751C4F-3B3B-4A1D-8466-9DC777009336}" srcId="{6F9E8193-5FEC-4F7C-9427-E89C14CE4E5B}" destId="{B2384266-5441-4A0C-8F1D-CCF4ED8900B1}" srcOrd="3" destOrd="0" parTransId="{EF848817-361D-4B43-A241-6F33F5E19D24}" sibTransId="{FAE820FE-6B10-4399-B4A3-A37287743E70}"/>
    <dgm:cxn modelId="{F65FBE8E-CB83-4C0F-91C2-2F6FE082407E}" srcId="{6F9E8193-5FEC-4F7C-9427-E89C14CE4E5B}" destId="{2F124B94-7964-490F-8B06-5517062DD2C0}" srcOrd="2" destOrd="0" parTransId="{9B90949C-B86C-4D6C-9B34-B87B2CEDBD1E}" sibTransId="{60D4A82A-B422-4770-8F68-7EE75876C55C}"/>
    <dgm:cxn modelId="{4271E89D-DE6C-4B93-B2EB-145794D2C960}" srcId="{6F9E8193-5FEC-4F7C-9427-E89C14CE4E5B}" destId="{51DC0D1D-267A-4435-B148-837E42289652}" srcOrd="1" destOrd="0" parTransId="{A43E01A5-AE46-4DE3-881F-8C48292C1BDB}" sibTransId="{4EA5CB8C-731E-4E6A-A5A9-1A913659EDF1}"/>
    <dgm:cxn modelId="{068709C0-6FC4-4F49-B177-07C830AB43E0}" type="presOf" srcId="{758DD953-4172-4E60-BF58-EB658FA264BD}" destId="{FBD4CB93-6D08-4140-83A0-E996FA9E295B}" srcOrd="1" destOrd="0" presId="urn:microsoft.com/office/officeart/2005/8/layout/vProcess5"/>
    <dgm:cxn modelId="{945FC5D0-6A09-4968-AE21-AA65A8D3DF34}" type="presOf" srcId="{4EA5CB8C-731E-4E6A-A5A9-1A913659EDF1}" destId="{101B5507-5923-4679-9F47-DF91CA51458E}" srcOrd="0" destOrd="0" presId="urn:microsoft.com/office/officeart/2005/8/layout/vProcess5"/>
    <dgm:cxn modelId="{E73BA9E6-5C56-428B-890F-052D711FCC7C}" type="presOf" srcId="{2F124B94-7964-490F-8B06-5517062DD2C0}" destId="{9AB07F0D-259E-4BAC-97CB-76C1B21D17C5}" srcOrd="1" destOrd="0" presId="urn:microsoft.com/office/officeart/2005/8/layout/vProcess5"/>
    <dgm:cxn modelId="{0BC292E9-F958-400B-91E2-AC6DC569C453}" type="presOf" srcId="{6F9E8193-5FEC-4F7C-9427-E89C14CE4E5B}" destId="{F04EEDF8-AE0E-4329-953F-A32F9C02AA45}" srcOrd="0" destOrd="0" presId="urn:microsoft.com/office/officeart/2005/8/layout/vProcess5"/>
    <dgm:cxn modelId="{D583D9EC-39B4-4163-8D50-A35087BDCD5F}" type="presOf" srcId="{51DC0D1D-267A-4435-B148-837E42289652}" destId="{E4702830-5B40-4289-92C0-A7AD2AE44966}" srcOrd="1" destOrd="0" presId="urn:microsoft.com/office/officeart/2005/8/layout/vProcess5"/>
    <dgm:cxn modelId="{DF819DA9-9A3B-4B4C-BB35-F0F48E7F76E1}" type="presParOf" srcId="{F04EEDF8-AE0E-4329-953F-A32F9C02AA45}" destId="{B996F567-A143-40B5-AD8F-F3E719B3BF6B}" srcOrd="0" destOrd="0" presId="urn:microsoft.com/office/officeart/2005/8/layout/vProcess5"/>
    <dgm:cxn modelId="{B3D49F01-ED70-4855-B621-EFEB833EAA84}" type="presParOf" srcId="{F04EEDF8-AE0E-4329-953F-A32F9C02AA45}" destId="{EFA9EF10-3373-4B34-81CD-733F1F28BCB6}" srcOrd="1" destOrd="0" presId="urn:microsoft.com/office/officeart/2005/8/layout/vProcess5"/>
    <dgm:cxn modelId="{C3D50254-31D8-4721-8EF5-B1C4C2D51DA0}" type="presParOf" srcId="{F04EEDF8-AE0E-4329-953F-A32F9C02AA45}" destId="{91C02764-A1E0-4C65-BBDD-8AA40791A0E5}" srcOrd="2" destOrd="0" presId="urn:microsoft.com/office/officeart/2005/8/layout/vProcess5"/>
    <dgm:cxn modelId="{DF94D900-9D90-47FC-BEA3-40A971331035}" type="presParOf" srcId="{F04EEDF8-AE0E-4329-953F-A32F9C02AA45}" destId="{16520B98-2BBF-4E2A-B512-CA1028E38FCC}" srcOrd="3" destOrd="0" presId="urn:microsoft.com/office/officeart/2005/8/layout/vProcess5"/>
    <dgm:cxn modelId="{1AAE3889-BB08-4705-B283-4AF5E0CCB668}" type="presParOf" srcId="{F04EEDF8-AE0E-4329-953F-A32F9C02AA45}" destId="{3E93391E-C653-49A3-AB75-BF80E8C3ADE3}" srcOrd="4" destOrd="0" presId="urn:microsoft.com/office/officeart/2005/8/layout/vProcess5"/>
    <dgm:cxn modelId="{F9323077-A338-4AB6-BF70-FDE832C5B80C}" type="presParOf" srcId="{F04EEDF8-AE0E-4329-953F-A32F9C02AA45}" destId="{56645056-7677-4920-8F40-3F7BCE1A06D3}" srcOrd="5" destOrd="0" presId="urn:microsoft.com/office/officeart/2005/8/layout/vProcess5"/>
    <dgm:cxn modelId="{5271BFA4-23DA-4BB1-9521-330FE098812D}" type="presParOf" srcId="{F04EEDF8-AE0E-4329-953F-A32F9C02AA45}" destId="{101B5507-5923-4679-9F47-DF91CA51458E}" srcOrd="6" destOrd="0" presId="urn:microsoft.com/office/officeart/2005/8/layout/vProcess5"/>
    <dgm:cxn modelId="{E403C81B-53CF-4D2D-9193-07C4C8360003}" type="presParOf" srcId="{F04EEDF8-AE0E-4329-953F-A32F9C02AA45}" destId="{7F35026E-22F0-45AA-B4BF-AB94B9D97297}" srcOrd="7" destOrd="0" presId="urn:microsoft.com/office/officeart/2005/8/layout/vProcess5"/>
    <dgm:cxn modelId="{104CBE0A-907E-4CAA-92D5-ED98E611AD3A}" type="presParOf" srcId="{F04EEDF8-AE0E-4329-953F-A32F9C02AA45}" destId="{FBD4CB93-6D08-4140-83A0-E996FA9E295B}" srcOrd="8" destOrd="0" presId="urn:microsoft.com/office/officeart/2005/8/layout/vProcess5"/>
    <dgm:cxn modelId="{A9644315-838F-4934-B320-497629FB6221}" type="presParOf" srcId="{F04EEDF8-AE0E-4329-953F-A32F9C02AA45}" destId="{E4702830-5B40-4289-92C0-A7AD2AE44966}" srcOrd="9" destOrd="0" presId="urn:microsoft.com/office/officeart/2005/8/layout/vProcess5"/>
    <dgm:cxn modelId="{1ECE0219-B889-4981-9366-6DE3F1BFA19D}" type="presParOf" srcId="{F04EEDF8-AE0E-4329-953F-A32F9C02AA45}" destId="{9AB07F0D-259E-4BAC-97CB-76C1B21D17C5}" srcOrd="10" destOrd="0" presId="urn:microsoft.com/office/officeart/2005/8/layout/vProcess5"/>
    <dgm:cxn modelId="{3909E0E4-CB6E-4D2A-9620-E72718C11F1C}" type="presParOf" srcId="{F04EEDF8-AE0E-4329-953F-A32F9C02AA45}" destId="{F75E7269-F143-4F89-BE57-0B862BA74C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95CAE-41D8-4515-9349-25B1C7BA7009}" type="doc">
      <dgm:prSet loTypeId="urn:microsoft.com/office/officeart/2005/8/layout/process3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3108326-B1CB-4A3B-A5C6-302852912136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Desain</a:t>
          </a:r>
          <a:endParaRPr lang="en-US" dirty="0">
            <a:solidFill>
              <a:schemeClr val="tx1"/>
            </a:solidFill>
          </a:endParaRPr>
        </a:p>
      </dgm:t>
    </dgm:pt>
    <dgm:pt modelId="{32EBDD39-0B33-4E9C-AD75-FEB183A620F5}" type="parTrans" cxnId="{CF59FC7B-272F-4FD9-BEDC-26E9295FD30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A3E066-27DD-475B-8EF0-9417CA41BFBD}" type="sibTrans" cxnId="{CF59FC7B-272F-4FD9-BEDC-26E9295FD30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C183ED-8C32-43F2-911D-C51BEF907818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Gunakan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standar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kuesioner</a:t>
          </a:r>
          <a:r>
            <a:rPr lang="en-US" dirty="0">
              <a:solidFill>
                <a:schemeClr val="tx1"/>
              </a:solidFill>
            </a:rPr>
            <a:t> yang </a:t>
          </a:r>
          <a:r>
            <a:rPr lang="en-US" dirty="0" err="1">
              <a:solidFill>
                <a:schemeClr val="tx1"/>
              </a:solidFill>
            </a:rPr>
            <a:t>mudah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dipahami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815FE456-8872-4506-A8AA-F4E2F5F0925E}" type="parTrans" cxnId="{E6655F59-5945-4E16-ABC8-435497A32F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B4B980-4CCE-48C9-A5D2-06A1D5FDAF7F}" type="sibTrans" cxnId="{E6655F59-5945-4E16-ABC8-435497A32F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719D88-6F10-4067-A272-CA7F9F4CA05F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Kirim</a:t>
          </a:r>
          <a:endParaRPr lang="en-US" dirty="0">
            <a:solidFill>
              <a:schemeClr val="tx1"/>
            </a:solidFill>
          </a:endParaRPr>
        </a:p>
      </dgm:t>
    </dgm:pt>
    <dgm:pt modelId="{5DFF633B-24BF-4B82-828C-31697A275CD9}" type="parTrans" cxnId="{C077C5AD-E772-468E-B3B6-6F6662D269E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418897-1E6C-468C-BE6B-EEB733CD3E61}" type="sibTrans" cxnId="{C077C5AD-E772-468E-B3B6-6F6662D269E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EAA2C6-44C6-4DF4-812E-628AD82748AE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Kirimkan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lingkungan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kerja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end-user</a:t>
          </a:r>
          <a:r>
            <a:rPr lang="en-US" b="0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3D48B436-1042-4455-8FDB-87A35A3479BF}" type="parTrans" cxnId="{8D26208B-2F14-4E22-BC8A-BC16540090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CD16D3-DBA0-4937-9FB3-E2C6EB87ABC6}" type="sibTrans" cxnId="{8D26208B-2F14-4E22-BC8A-BC16540090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29C172-5CBE-4B98-A9C2-0A9C75DDB201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Susun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hasil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dalam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statistik</a:t>
          </a:r>
          <a:endParaRPr lang="en-US" dirty="0">
            <a:solidFill>
              <a:schemeClr val="tx1"/>
            </a:solidFill>
          </a:endParaRPr>
        </a:p>
      </dgm:t>
    </dgm:pt>
    <dgm:pt modelId="{0F6CD57E-0BA8-4E00-97F7-6FDFC930A45A}" type="parTrans" cxnId="{FE9857F7-E0E4-43A2-87E6-20998D4487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97C734-065B-48FC-B44E-EF88A5D2656C}" type="sibTrans" cxnId="{FE9857F7-E0E4-43A2-87E6-20998D4487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5FC3DA-8D63-4DBD-9E40-A954380BDB28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Struktur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respons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hasil</a:t>
          </a:r>
          <a:r>
            <a:rPr lang="en-US" dirty="0">
              <a:solidFill>
                <a:schemeClr val="tx1"/>
              </a:solidFill>
            </a:rPr>
            <a:t>) </a:t>
          </a:r>
          <a:r>
            <a:rPr lang="en-US" dirty="0" err="1">
              <a:solidFill>
                <a:schemeClr val="tx1"/>
              </a:solidFill>
            </a:rPr>
            <a:t>diringkas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dalam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statistik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distribusi</a:t>
          </a:r>
          <a:endParaRPr lang="en-US" dirty="0">
            <a:solidFill>
              <a:schemeClr val="tx1"/>
            </a:solidFill>
          </a:endParaRPr>
        </a:p>
      </dgm:t>
    </dgm:pt>
    <dgm:pt modelId="{F1DDB8AB-9527-4AE3-94DF-81D499465A43}" type="parTrans" cxnId="{8725F3A8-B952-462C-966A-7E3FBA6129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B558B8-09A3-4F50-A1B5-1CA88096F7F7}" type="sibTrans" cxnId="{8725F3A8-B952-462C-966A-7E3FBA6129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5BA651-F5A8-4FA9-A729-7ABC13A9882E}" type="pres">
      <dgm:prSet presAssocID="{61695CAE-41D8-4515-9349-25B1C7BA7009}" presName="linearFlow" presStyleCnt="0">
        <dgm:presLayoutVars>
          <dgm:dir/>
          <dgm:animLvl val="lvl"/>
          <dgm:resizeHandles val="exact"/>
        </dgm:presLayoutVars>
      </dgm:prSet>
      <dgm:spPr/>
    </dgm:pt>
    <dgm:pt modelId="{D55C7B4B-D42C-4D0A-9551-8AF5FD1B898B}" type="pres">
      <dgm:prSet presAssocID="{D3108326-B1CB-4A3B-A5C6-302852912136}" presName="composite" presStyleCnt="0"/>
      <dgm:spPr/>
    </dgm:pt>
    <dgm:pt modelId="{64F2BFD2-7AEE-4972-920A-080E7D54BD66}" type="pres">
      <dgm:prSet presAssocID="{D3108326-B1CB-4A3B-A5C6-3028529121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66972F4-D4CD-49F6-A1BA-D2788EB77D17}" type="pres">
      <dgm:prSet presAssocID="{D3108326-B1CB-4A3B-A5C6-302852912136}" presName="parSh" presStyleLbl="node1" presStyleIdx="0" presStyleCnt="3"/>
      <dgm:spPr/>
    </dgm:pt>
    <dgm:pt modelId="{20E190E0-7B55-42AB-83FB-264734BACC00}" type="pres">
      <dgm:prSet presAssocID="{D3108326-B1CB-4A3B-A5C6-302852912136}" presName="desTx" presStyleLbl="fgAcc1" presStyleIdx="0" presStyleCnt="3">
        <dgm:presLayoutVars>
          <dgm:bulletEnabled val="1"/>
        </dgm:presLayoutVars>
      </dgm:prSet>
      <dgm:spPr/>
    </dgm:pt>
    <dgm:pt modelId="{3B0B8C45-5ACC-4BB3-BA4B-71AE920D4C27}" type="pres">
      <dgm:prSet presAssocID="{8BA3E066-27DD-475B-8EF0-9417CA41BFBD}" presName="sibTrans" presStyleLbl="sibTrans2D1" presStyleIdx="0" presStyleCnt="2"/>
      <dgm:spPr/>
    </dgm:pt>
    <dgm:pt modelId="{7255DC48-384A-48CB-82E2-196C49DD2233}" type="pres">
      <dgm:prSet presAssocID="{8BA3E066-27DD-475B-8EF0-9417CA41BFBD}" presName="connTx" presStyleLbl="sibTrans2D1" presStyleIdx="0" presStyleCnt="2"/>
      <dgm:spPr/>
    </dgm:pt>
    <dgm:pt modelId="{650CC0C8-C940-488A-898F-99197D8D4A93}" type="pres">
      <dgm:prSet presAssocID="{06719D88-6F10-4067-A272-CA7F9F4CA05F}" presName="composite" presStyleCnt="0"/>
      <dgm:spPr/>
    </dgm:pt>
    <dgm:pt modelId="{5589AAC8-2ABD-4661-AE58-21596DC5DAB8}" type="pres">
      <dgm:prSet presAssocID="{06719D88-6F10-4067-A272-CA7F9F4CA05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691A06-205D-4CEB-AA4F-96C9697C75EF}" type="pres">
      <dgm:prSet presAssocID="{06719D88-6F10-4067-A272-CA7F9F4CA05F}" presName="parSh" presStyleLbl="node1" presStyleIdx="1" presStyleCnt="3"/>
      <dgm:spPr/>
    </dgm:pt>
    <dgm:pt modelId="{E0AD7255-536A-426A-A578-CF637FFE1A13}" type="pres">
      <dgm:prSet presAssocID="{06719D88-6F10-4067-A272-CA7F9F4CA05F}" presName="desTx" presStyleLbl="fgAcc1" presStyleIdx="1" presStyleCnt="3">
        <dgm:presLayoutVars>
          <dgm:bulletEnabled val="1"/>
        </dgm:presLayoutVars>
      </dgm:prSet>
      <dgm:spPr/>
    </dgm:pt>
    <dgm:pt modelId="{CC6F1C53-C46D-44A6-A112-EE12BCD293A8}" type="pres">
      <dgm:prSet presAssocID="{F9418897-1E6C-468C-BE6B-EEB733CD3E61}" presName="sibTrans" presStyleLbl="sibTrans2D1" presStyleIdx="1" presStyleCnt="2"/>
      <dgm:spPr/>
    </dgm:pt>
    <dgm:pt modelId="{61944871-C735-4CF2-BE92-05CF8C663483}" type="pres">
      <dgm:prSet presAssocID="{F9418897-1E6C-468C-BE6B-EEB733CD3E61}" presName="connTx" presStyleLbl="sibTrans2D1" presStyleIdx="1" presStyleCnt="2"/>
      <dgm:spPr/>
    </dgm:pt>
    <dgm:pt modelId="{39692449-C221-456A-B8CE-C0BDB30C6E36}" type="pres">
      <dgm:prSet presAssocID="{1429C172-5CBE-4B98-A9C2-0A9C75DDB201}" presName="composite" presStyleCnt="0"/>
      <dgm:spPr/>
    </dgm:pt>
    <dgm:pt modelId="{8088B57C-141B-4EE2-8432-7C4BE68B285A}" type="pres">
      <dgm:prSet presAssocID="{1429C172-5CBE-4B98-A9C2-0A9C75DDB20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E0998EB-53FE-4AA1-97D2-61B12C52425B}" type="pres">
      <dgm:prSet presAssocID="{1429C172-5CBE-4B98-A9C2-0A9C75DDB201}" presName="parSh" presStyleLbl="node1" presStyleIdx="2" presStyleCnt="3"/>
      <dgm:spPr/>
    </dgm:pt>
    <dgm:pt modelId="{9C1B601E-C661-4BBF-88B1-69E36CD7AFB8}" type="pres">
      <dgm:prSet presAssocID="{1429C172-5CBE-4B98-A9C2-0A9C75DDB20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C028F28-F457-4805-A4BD-19D629E98C19}" type="presOf" srcId="{D3108326-B1CB-4A3B-A5C6-302852912136}" destId="{64F2BFD2-7AEE-4972-920A-080E7D54BD66}" srcOrd="0" destOrd="0" presId="urn:microsoft.com/office/officeart/2005/8/layout/process3"/>
    <dgm:cxn modelId="{6BFBE840-DBB3-4ADF-B844-7E4F0145CF16}" type="presOf" srcId="{1429C172-5CBE-4B98-A9C2-0A9C75DDB201}" destId="{8088B57C-141B-4EE2-8432-7C4BE68B285A}" srcOrd="0" destOrd="0" presId="urn:microsoft.com/office/officeart/2005/8/layout/process3"/>
    <dgm:cxn modelId="{6798795D-9C28-4A0B-A6A0-F1B6FF8B9857}" type="presOf" srcId="{1429C172-5CBE-4B98-A9C2-0A9C75DDB201}" destId="{AE0998EB-53FE-4AA1-97D2-61B12C52425B}" srcOrd="1" destOrd="0" presId="urn:microsoft.com/office/officeart/2005/8/layout/process3"/>
    <dgm:cxn modelId="{7A464663-743B-436E-A2F5-90DD1DF64A1C}" type="presOf" srcId="{D3108326-B1CB-4A3B-A5C6-302852912136}" destId="{B66972F4-D4CD-49F6-A1BA-D2788EB77D17}" srcOrd="1" destOrd="0" presId="urn:microsoft.com/office/officeart/2005/8/layout/process3"/>
    <dgm:cxn modelId="{C8081145-5436-44EA-B168-A1C8A18226B4}" type="presOf" srcId="{D1C183ED-8C32-43F2-911D-C51BEF907818}" destId="{20E190E0-7B55-42AB-83FB-264734BACC00}" srcOrd="0" destOrd="0" presId="urn:microsoft.com/office/officeart/2005/8/layout/process3"/>
    <dgm:cxn modelId="{45DA0E71-7D4A-4508-B406-4744E2207434}" type="presOf" srcId="{2DEAA2C6-44C6-4DF4-812E-628AD82748AE}" destId="{E0AD7255-536A-426A-A578-CF637FFE1A13}" srcOrd="0" destOrd="0" presId="urn:microsoft.com/office/officeart/2005/8/layout/process3"/>
    <dgm:cxn modelId="{E6655F59-5945-4E16-ABC8-435497A32FA0}" srcId="{D3108326-B1CB-4A3B-A5C6-302852912136}" destId="{D1C183ED-8C32-43F2-911D-C51BEF907818}" srcOrd="0" destOrd="0" parTransId="{815FE456-8872-4506-A8AA-F4E2F5F0925E}" sibTransId="{44B4B980-4CCE-48C9-A5D2-06A1D5FDAF7F}"/>
    <dgm:cxn modelId="{CF59FC7B-272F-4FD9-BEDC-26E9295FD30E}" srcId="{61695CAE-41D8-4515-9349-25B1C7BA7009}" destId="{D3108326-B1CB-4A3B-A5C6-302852912136}" srcOrd="0" destOrd="0" parTransId="{32EBDD39-0B33-4E9C-AD75-FEB183A620F5}" sibTransId="{8BA3E066-27DD-475B-8EF0-9417CA41BFBD}"/>
    <dgm:cxn modelId="{0F3CD08A-47D6-4A32-ACC9-C9ED6DDA7390}" type="presOf" srcId="{06719D88-6F10-4067-A272-CA7F9F4CA05F}" destId="{71691A06-205D-4CEB-AA4F-96C9697C75EF}" srcOrd="1" destOrd="0" presId="urn:microsoft.com/office/officeart/2005/8/layout/process3"/>
    <dgm:cxn modelId="{8D26208B-2F14-4E22-BC8A-BC16540090D1}" srcId="{06719D88-6F10-4067-A272-CA7F9F4CA05F}" destId="{2DEAA2C6-44C6-4DF4-812E-628AD82748AE}" srcOrd="0" destOrd="0" parTransId="{3D48B436-1042-4455-8FDB-87A35A3479BF}" sibTransId="{50CD16D3-DBA0-4937-9FB3-E2C6EB87ABC6}"/>
    <dgm:cxn modelId="{87F23B9D-0B0C-416B-8625-AE5F45FF7BE1}" type="presOf" srcId="{06719D88-6F10-4067-A272-CA7F9F4CA05F}" destId="{5589AAC8-2ABD-4661-AE58-21596DC5DAB8}" srcOrd="0" destOrd="0" presId="urn:microsoft.com/office/officeart/2005/8/layout/process3"/>
    <dgm:cxn modelId="{8725F3A8-B952-462C-966A-7E3FBA612965}" srcId="{1429C172-5CBE-4B98-A9C2-0A9C75DDB201}" destId="{FE5FC3DA-8D63-4DBD-9E40-A954380BDB28}" srcOrd="0" destOrd="0" parTransId="{F1DDB8AB-9527-4AE3-94DF-81D499465A43}" sibTransId="{22B558B8-09A3-4F50-A1B5-1CA88096F7F7}"/>
    <dgm:cxn modelId="{A1848CAB-C9F8-4B8B-8102-C505A8A9DB66}" type="presOf" srcId="{8BA3E066-27DD-475B-8EF0-9417CA41BFBD}" destId="{3B0B8C45-5ACC-4BB3-BA4B-71AE920D4C27}" srcOrd="0" destOrd="0" presId="urn:microsoft.com/office/officeart/2005/8/layout/process3"/>
    <dgm:cxn modelId="{04A341AD-4988-48BF-84BF-F4C35E5B18D5}" type="presOf" srcId="{F9418897-1E6C-468C-BE6B-EEB733CD3E61}" destId="{CC6F1C53-C46D-44A6-A112-EE12BCD293A8}" srcOrd="0" destOrd="0" presId="urn:microsoft.com/office/officeart/2005/8/layout/process3"/>
    <dgm:cxn modelId="{C077C5AD-E772-468E-B3B6-6F6662D269E7}" srcId="{61695CAE-41D8-4515-9349-25B1C7BA7009}" destId="{06719D88-6F10-4067-A272-CA7F9F4CA05F}" srcOrd="1" destOrd="0" parTransId="{5DFF633B-24BF-4B82-828C-31697A275CD9}" sibTransId="{F9418897-1E6C-468C-BE6B-EEB733CD3E61}"/>
    <dgm:cxn modelId="{AF3E81BA-2A27-441C-812E-9F60EA00CCB6}" type="presOf" srcId="{61695CAE-41D8-4515-9349-25B1C7BA7009}" destId="{715BA651-F5A8-4FA9-A729-7ABC13A9882E}" srcOrd="0" destOrd="0" presId="urn:microsoft.com/office/officeart/2005/8/layout/process3"/>
    <dgm:cxn modelId="{237744EA-2632-4B53-8078-0284CB4C9301}" type="presOf" srcId="{F9418897-1E6C-468C-BE6B-EEB733CD3E61}" destId="{61944871-C735-4CF2-BE92-05CF8C663483}" srcOrd="1" destOrd="0" presId="urn:microsoft.com/office/officeart/2005/8/layout/process3"/>
    <dgm:cxn modelId="{30044CF4-9B51-415A-BC5F-F29B08B6DF93}" type="presOf" srcId="{FE5FC3DA-8D63-4DBD-9E40-A954380BDB28}" destId="{9C1B601E-C661-4BBF-88B1-69E36CD7AFB8}" srcOrd="0" destOrd="0" presId="urn:microsoft.com/office/officeart/2005/8/layout/process3"/>
    <dgm:cxn modelId="{FE9857F7-E0E4-43A2-87E6-20998D4487CE}" srcId="{61695CAE-41D8-4515-9349-25B1C7BA7009}" destId="{1429C172-5CBE-4B98-A9C2-0A9C75DDB201}" srcOrd="2" destOrd="0" parTransId="{0F6CD57E-0BA8-4E00-97F7-6FDFC930A45A}" sibTransId="{E697C734-065B-48FC-B44E-EF88A5D2656C}"/>
    <dgm:cxn modelId="{EA2BFCFB-AAEF-4A95-9246-1E9B84DA533A}" type="presOf" srcId="{8BA3E066-27DD-475B-8EF0-9417CA41BFBD}" destId="{7255DC48-384A-48CB-82E2-196C49DD2233}" srcOrd="1" destOrd="0" presId="urn:microsoft.com/office/officeart/2005/8/layout/process3"/>
    <dgm:cxn modelId="{2955ACD6-884F-414C-B244-8B2AB1D8CF6F}" type="presParOf" srcId="{715BA651-F5A8-4FA9-A729-7ABC13A9882E}" destId="{D55C7B4B-D42C-4D0A-9551-8AF5FD1B898B}" srcOrd="0" destOrd="0" presId="urn:microsoft.com/office/officeart/2005/8/layout/process3"/>
    <dgm:cxn modelId="{951C5D3F-848D-40B6-95F9-2313123BE0E0}" type="presParOf" srcId="{D55C7B4B-D42C-4D0A-9551-8AF5FD1B898B}" destId="{64F2BFD2-7AEE-4972-920A-080E7D54BD66}" srcOrd="0" destOrd="0" presId="urn:microsoft.com/office/officeart/2005/8/layout/process3"/>
    <dgm:cxn modelId="{1179F658-A638-4D43-827B-C41D5BFDDD34}" type="presParOf" srcId="{D55C7B4B-D42C-4D0A-9551-8AF5FD1B898B}" destId="{B66972F4-D4CD-49F6-A1BA-D2788EB77D17}" srcOrd="1" destOrd="0" presId="urn:microsoft.com/office/officeart/2005/8/layout/process3"/>
    <dgm:cxn modelId="{535CE5A5-726A-409B-B7B5-83B47D20D0BE}" type="presParOf" srcId="{D55C7B4B-D42C-4D0A-9551-8AF5FD1B898B}" destId="{20E190E0-7B55-42AB-83FB-264734BACC00}" srcOrd="2" destOrd="0" presId="urn:microsoft.com/office/officeart/2005/8/layout/process3"/>
    <dgm:cxn modelId="{ACBB48C2-608C-49B7-943E-8874BADF6B0F}" type="presParOf" srcId="{715BA651-F5A8-4FA9-A729-7ABC13A9882E}" destId="{3B0B8C45-5ACC-4BB3-BA4B-71AE920D4C27}" srcOrd="1" destOrd="0" presId="urn:microsoft.com/office/officeart/2005/8/layout/process3"/>
    <dgm:cxn modelId="{C6E9E279-5036-4149-BC4F-9809A1232638}" type="presParOf" srcId="{3B0B8C45-5ACC-4BB3-BA4B-71AE920D4C27}" destId="{7255DC48-384A-48CB-82E2-196C49DD2233}" srcOrd="0" destOrd="0" presId="urn:microsoft.com/office/officeart/2005/8/layout/process3"/>
    <dgm:cxn modelId="{FCBAB450-5F25-4784-A5A7-DDB8F8769E32}" type="presParOf" srcId="{715BA651-F5A8-4FA9-A729-7ABC13A9882E}" destId="{650CC0C8-C940-488A-898F-99197D8D4A93}" srcOrd="2" destOrd="0" presId="urn:microsoft.com/office/officeart/2005/8/layout/process3"/>
    <dgm:cxn modelId="{EF48C123-2EF7-4B71-BCF5-B5A3BE25FB9A}" type="presParOf" srcId="{650CC0C8-C940-488A-898F-99197D8D4A93}" destId="{5589AAC8-2ABD-4661-AE58-21596DC5DAB8}" srcOrd="0" destOrd="0" presId="urn:microsoft.com/office/officeart/2005/8/layout/process3"/>
    <dgm:cxn modelId="{0B31207D-85FC-41D1-BF78-803845BD6B7F}" type="presParOf" srcId="{650CC0C8-C940-488A-898F-99197D8D4A93}" destId="{71691A06-205D-4CEB-AA4F-96C9697C75EF}" srcOrd="1" destOrd="0" presId="urn:microsoft.com/office/officeart/2005/8/layout/process3"/>
    <dgm:cxn modelId="{2E105492-19EE-4AA6-9448-A7DDBEFCD5DA}" type="presParOf" srcId="{650CC0C8-C940-488A-898F-99197D8D4A93}" destId="{E0AD7255-536A-426A-A578-CF637FFE1A13}" srcOrd="2" destOrd="0" presId="urn:microsoft.com/office/officeart/2005/8/layout/process3"/>
    <dgm:cxn modelId="{8948A7FF-AB61-4562-85DD-FF7D91E19943}" type="presParOf" srcId="{715BA651-F5A8-4FA9-A729-7ABC13A9882E}" destId="{CC6F1C53-C46D-44A6-A112-EE12BCD293A8}" srcOrd="3" destOrd="0" presId="urn:microsoft.com/office/officeart/2005/8/layout/process3"/>
    <dgm:cxn modelId="{380DF1B0-4C64-4DDA-ABE2-805DC5BB38B8}" type="presParOf" srcId="{CC6F1C53-C46D-44A6-A112-EE12BCD293A8}" destId="{61944871-C735-4CF2-BE92-05CF8C663483}" srcOrd="0" destOrd="0" presId="urn:microsoft.com/office/officeart/2005/8/layout/process3"/>
    <dgm:cxn modelId="{B408B81A-A2D7-4767-9D3D-E27C8810E853}" type="presParOf" srcId="{715BA651-F5A8-4FA9-A729-7ABC13A9882E}" destId="{39692449-C221-456A-B8CE-C0BDB30C6E36}" srcOrd="4" destOrd="0" presId="urn:microsoft.com/office/officeart/2005/8/layout/process3"/>
    <dgm:cxn modelId="{787446DB-10AA-451A-8064-5C9E1DE529F2}" type="presParOf" srcId="{39692449-C221-456A-B8CE-C0BDB30C6E36}" destId="{8088B57C-141B-4EE2-8432-7C4BE68B285A}" srcOrd="0" destOrd="0" presId="urn:microsoft.com/office/officeart/2005/8/layout/process3"/>
    <dgm:cxn modelId="{5AACAD33-ADF5-4819-82D0-42E7BFBEEC49}" type="presParOf" srcId="{39692449-C221-456A-B8CE-C0BDB30C6E36}" destId="{AE0998EB-53FE-4AA1-97D2-61B12C52425B}" srcOrd="1" destOrd="0" presId="urn:microsoft.com/office/officeart/2005/8/layout/process3"/>
    <dgm:cxn modelId="{EC7DA85E-2297-48B8-BA81-AA2CA856DCBE}" type="presParOf" srcId="{39692449-C221-456A-B8CE-C0BDB30C6E36}" destId="{9C1B601E-C661-4BBF-88B1-69E36CD7AF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3BA7E-103B-4C9F-85D5-9B425A600C87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A89DB90D-C88C-4EA8-9236-477021D434A9}">
      <dgm:prSet phldrT="[Text]" custT="1"/>
      <dgm:spPr/>
      <dgm:t>
        <a:bodyPr/>
        <a:lstStyle/>
        <a:p>
          <a:r>
            <a:rPr lang="en-US" sz="2300" dirty="0" err="1">
              <a:solidFill>
                <a:schemeClr val="tx1"/>
              </a:solidFill>
            </a:rPr>
            <a:t>Analis</a:t>
          </a:r>
          <a:r>
            <a:rPr lang="en-US" sz="2300" dirty="0">
              <a:solidFill>
                <a:schemeClr val="tx1"/>
              </a:solidFill>
            </a:rPr>
            <a:t> </a:t>
          </a:r>
          <a:r>
            <a:rPr lang="en-US" sz="2300" dirty="0" err="1">
              <a:solidFill>
                <a:schemeClr val="tx1"/>
              </a:solidFill>
            </a:rPr>
            <a:t>mengunjungi</a:t>
          </a:r>
          <a:r>
            <a:rPr lang="en-US" sz="2300" dirty="0">
              <a:solidFill>
                <a:schemeClr val="tx1"/>
              </a:solidFill>
            </a:rPr>
            <a:t> </a:t>
          </a:r>
          <a:r>
            <a:rPr lang="en-US" sz="2300" dirty="0" err="1">
              <a:solidFill>
                <a:schemeClr val="tx1"/>
              </a:solidFill>
            </a:rPr>
            <a:t>lokasi</a:t>
          </a:r>
          <a:r>
            <a:rPr lang="en-US" sz="2300" dirty="0">
              <a:solidFill>
                <a:schemeClr val="tx1"/>
              </a:solidFill>
            </a:rPr>
            <a:t> </a:t>
          </a:r>
          <a:r>
            <a:rPr lang="en-US" sz="2300" dirty="0" err="1">
              <a:solidFill>
                <a:schemeClr val="tx1"/>
              </a:solidFill>
            </a:rPr>
            <a:t>pengamatan</a:t>
          </a:r>
          <a:r>
            <a:rPr lang="en-US" sz="2300" dirty="0">
              <a:solidFill>
                <a:schemeClr val="tx1"/>
              </a:solidFill>
            </a:rPr>
            <a:t>.</a:t>
          </a:r>
        </a:p>
      </dgm:t>
    </dgm:pt>
    <dgm:pt modelId="{CA1AE66E-7B82-4CD7-91C2-79855ECF5521}" type="parTrans" cxnId="{95864B88-3A3F-4EED-8952-ACE5FA5919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1B0B32-ED0D-43AD-9F72-21F8F3E65834}" type="sibTrans" cxnId="{95864B88-3A3F-4EED-8952-ACE5FA5919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906559-59E3-4F64-8406-D4416211A1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300" dirty="0" err="1">
              <a:solidFill>
                <a:schemeClr val="tx1"/>
              </a:solidFill>
            </a:rPr>
            <a:t>Analis</a:t>
          </a:r>
          <a:r>
            <a:rPr lang="en-US" sz="2300" dirty="0">
              <a:solidFill>
                <a:schemeClr val="tx1"/>
              </a:solidFill>
            </a:rPr>
            <a:t> </a:t>
          </a:r>
          <a:r>
            <a:rPr lang="en-US" sz="2300" dirty="0" err="1">
              <a:solidFill>
                <a:schemeClr val="tx1"/>
              </a:solidFill>
            </a:rPr>
            <a:t>merekam</a:t>
          </a:r>
          <a:r>
            <a:rPr lang="en-US" sz="2300" dirty="0">
              <a:solidFill>
                <a:schemeClr val="tx1"/>
              </a:solidFill>
            </a:rPr>
            <a:t> </a:t>
          </a:r>
          <a:r>
            <a:rPr lang="en-US" sz="2300" dirty="0" err="1">
              <a:solidFill>
                <a:schemeClr val="tx1"/>
              </a:solidFill>
            </a:rPr>
            <a:t>kejadian</a:t>
          </a:r>
          <a:r>
            <a:rPr lang="en-US" sz="2300" dirty="0">
              <a:solidFill>
                <a:schemeClr val="tx1"/>
              </a:solidFill>
            </a:rPr>
            <a:t> </a:t>
          </a:r>
          <a:r>
            <a:rPr lang="en-US" sz="2300" dirty="0" err="1">
              <a:solidFill>
                <a:schemeClr val="tx1"/>
              </a:solidFill>
            </a:rPr>
            <a:t>dalam</a:t>
          </a:r>
          <a:r>
            <a:rPr lang="en-US" sz="2300" dirty="0">
              <a:solidFill>
                <a:schemeClr val="tx1"/>
              </a:solidFill>
            </a:rPr>
            <a:t> </a:t>
          </a:r>
          <a:r>
            <a:rPr lang="en-US" sz="2300" dirty="0" err="1">
              <a:solidFill>
                <a:schemeClr val="tx1"/>
              </a:solidFill>
            </a:rPr>
            <a:t>lokasi</a:t>
          </a:r>
          <a:r>
            <a:rPr lang="en-US" sz="2300" dirty="0">
              <a:solidFill>
                <a:schemeClr val="tx1"/>
              </a:solidFill>
            </a:rPr>
            <a:t> </a:t>
          </a:r>
          <a:r>
            <a:rPr lang="en-US" sz="2300" dirty="0" err="1">
              <a:solidFill>
                <a:schemeClr val="tx1"/>
              </a:solidFill>
            </a:rPr>
            <a:t>pengamatan</a:t>
          </a:r>
          <a:r>
            <a:rPr lang="en-US" sz="2300" dirty="0">
              <a:solidFill>
                <a:schemeClr val="tx1"/>
              </a:solidFill>
            </a:rPr>
            <a:t>,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err="1">
              <a:solidFill>
                <a:schemeClr val="tx1"/>
              </a:solidFill>
            </a:rPr>
            <a:t>termasuk</a:t>
          </a:r>
          <a:r>
            <a:rPr lang="en-US" sz="2000" dirty="0">
              <a:solidFill>
                <a:schemeClr val="tx1"/>
              </a:solidFill>
            </a:rPr>
            <a:t> volume </a:t>
          </a:r>
          <a:r>
            <a:rPr lang="en-US" sz="2000" dirty="0" err="1">
              <a:solidFill>
                <a:schemeClr val="tx1"/>
              </a:solidFill>
            </a:rPr>
            <a:t>dan</a:t>
          </a:r>
          <a:r>
            <a:rPr lang="en-US" sz="2000" dirty="0">
              <a:solidFill>
                <a:schemeClr val="tx1"/>
              </a:solidFill>
            </a:rPr>
            <a:t> </a:t>
          </a:r>
          <a:r>
            <a:rPr lang="en-US" sz="2000" dirty="0" err="1">
              <a:solidFill>
                <a:schemeClr val="tx1"/>
              </a:solidFill>
            </a:rPr>
            <a:t>pengolahan</a:t>
          </a:r>
          <a:r>
            <a:rPr lang="en-US" sz="2000" dirty="0">
              <a:solidFill>
                <a:schemeClr val="tx1"/>
              </a:solidFill>
            </a:rPr>
            <a:t> </a:t>
          </a:r>
          <a:r>
            <a:rPr lang="en-US" sz="2000" dirty="0" err="1">
              <a:solidFill>
                <a:schemeClr val="tx1"/>
              </a:solidFill>
            </a:rPr>
            <a:t>lembar</a:t>
          </a:r>
          <a:r>
            <a:rPr lang="en-US" sz="2000" dirty="0">
              <a:solidFill>
                <a:schemeClr val="tx1"/>
              </a:solidFill>
            </a:rPr>
            <a:t> </a:t>
          </a:r>
          <a:r>
            <a:rPr lang="en-US" sz="2000" dirty="0" err="1">
              <a:solidFill>
                <a:schemeClr val="tx1"/>
              </a:solidFill>
            </a:rPr>
            <a:t>kerja</a:t>
          </a:r>
          <a:r>
            <a:rPr lang="en-US" sz="2000" dirty="0">
              <a:solidFill>
                <a:schemeClr val="tx1"/>
              </a:solidFill>
            </a:rPr>
            <a:t>.</a:t>
          </a:r>
        </a:p>
      </dgm:t>
    </dgm:pt>
    <dgm:pt modelId="{AAE8F61B-03C0-4228-8F76-1F17FCF8EBB4}" type="parTrans" cxnId="{55D8025F-DB5F-4CE8-91E1-C9E159F246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20BC6D-414D-4322-8754-1E60CA2525E5}" type="sibTrans" cxnId="{55D8025F-DB5F-4CE8-91E1-C9E159F246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9867F2-7114-4A80-8B1F-1B18192F23FD}" type="pres">
      <dgm:prSet presAssocID="{7D43BA7E-103B-4C9F-85D5-9B425A600C87}" presName="linearFlow" presStyleCnt="0">
        <dgm:presLayoutVars>
          <dgm:resizeHandles val="exact"/>
        </dgm:presLayoutVars>
      </dgm:prSet>
      <dgm:spPr/>
    </dgm:pt>
    <dgm:pt modelId="{ADB0AE7C-16B8-4802-8516-BD5D10A4259F}" type="pres">
      <dgm:prSet presAssocID="{A89DB90D-C88C-4EA8-9236-477021D434A9}" presName="node" presStyleLbl="node1" presStyleIdx="0" presStyleCnt="2" custScaleX="214415" custScaleY="34382">
        <dgm:presLayoutVars>
          <dgm:bulletEnabled val="1"/>
        </dgm:presLayoutVars>
      </dgm:prSet>
      <dgm:spPr/>
    </dgm:pt>
    <dgm:pt modelId="{9EEE70C9-9D88-4659-B7D0-C1E7DEC6BDC9}" type="pres">
      <dgm:prSet presAssocID="{431B0B32-ED0D-43AD-9F72-21F8F3E65834}" presName="sibTrans" presStyleLbl="sibTrans2D1" presStyleIdx="0" presStyleCnt="1" custFlipHor="1" custScaleX="101991" custLinFactNeighborX="-583" custLinFactNeighborY="755"/>
      <dgm:spPr/>
    </dgm:pt>
    <dgm:pt modelId="{F565CC8F-C955-4384-86D4-5FD47B95C6BA}" type="pres">
      <dgm:prSet presAssocID="{431B0B32-ED0D-43AD-9F72-21F8F3E65834}" presName="connectorText" presStyleLbl="sibTrans2D1" presStyleIdx="0" presStyleCnt="1"/>
      <dgm:spPr/>
    </dgm:pt>
    <dgm:pt modelId="{E27517C2-5F7C-4359-B5B9-B2597F11A0C7}" type="pres">
      <dgm:prSet presAssocID="{82906559-59E3-4F64-8406-D4416211A133}" presName="node" presStyleLbl="node1" presStyleIdx="1" presStyleCnt="2" custScaleX="210444" custScaleY="42151" custLinFactNeighborY="-38985">
        <dgm:presLayoutVars>
          <dgm:bulletEnabled val="1"/>
        </dgm:presLayoutVars>
      </dgm:prSet>
      <dgm:spPr/>
    </dgm:pt>
  </dgm:ptLst>
  <dgm:cxnLst>
    <dgm:cxn modelId="{55D8025F-DB5F-4CE8-91E1-C9E159F246A1}" srcId="{7D43BA7E-103B-4C9F-85D5-9B425A600C87}" destId="{82906559-59E3-4F64-8406-D4416211A133}" srcOrd="1" destOrd="0" parTransId="{AAE8F61B-03C0-4228-8F76-1F17FCF8EBB4}" sibTransId="{5920BC6D-414D-4322-8754-1E60CA2525E5}"/>
    <dgm:cxn modelId="{86187861-63D6-47D7-9F55-D7A66C895ACA}" type="presOf" srcId="{431B0B32-ED0D-43AD-9F72-21F8F3E65834}" destId="{F565CC8F-C955-4384-86D4-5FD47B95C6BA}" srcOrd="1" destOrd="0" presId="urn:microsoft.com/office/officeart/2005/8/layout/process2"/>
    <dgm:cxn modelId="{E2750347-A25C-4021-8169-008E87B92B7A}" type="presOf" srcId="{7D43BA7E-103B-4C9F-85D5-9B425A600C87}" destId="{C89867F2-7114-4A80-8B1F-1B18192F23FD}" srcOrd="0" destOrd="0" presId="urn:microsoft.com/office/officeart/2005/8/layout/process2"/>
    <dgm:cxn modelId="{95864B88-3A3F-4EED-8952-ACE5FA591989}" srcId="{7D43BA7E-103B-4C9F-85D5-9B425A600C87}" destId="{A89DB90D-C88C-4EA8-9236-477021D434A9}" srcOrd="0" destOrd="0" parTransId="{CA1AE66E-7B82-4CD7-91C2-79855ECF5521}" sibTransId="{431B0B32-ED0D-43AD-9F72-21F8F3E65834}"/>
    <dgm:cxn modelId="{93BCCAA8-6FC3-4DFB-B96E-5EEEC5B75E99}" type="presOf" srcId="{82906559-59E3-4F64-8406-D4416211A133}" destId="{E27517C2-5F7C-4359-B5B9-B2597F11A0C7}" srcOrd="0" destOrd="0" presId="urn:microsoft.com/office/officeart/2005/8/layout/process2"/>
    <dgm:cxn modelId="{D81072AD-102B-4F1A-BA83-6FCAC3EFBA92}" type="presOf" srcId="{A89DB90D-C88C-4EA8-9236-477021D434A9}" destId="{ADB0AE7C-16B8-4802-8516-BD5D10A4259F}" srcOrd="0" destOrd="0" presId="urn:microsoft.com/office/officeart/2005/8/layout/process2"/>
    <dgm:cxn modelId="{45A32AED-180F-4048-B816-5FC010179280}" type="presOf" srcId="{431B0B32-ED0D-43AD-9F72-21F8F3E65834}" destId="{9EEE70C9-9D88-4659-B7D0-C1E7DEC6BDC9}" srcOrd="0" destOrd="0" presId="urn:microsoft.com/office/officeart/2005/8/layout/process2"/>
    <dgm:cxn modelId="{72CECAE2-2210-4098-85C4-D8EE65E70350}" type="presParOf" srcId="{C89867F2-7114-4A80-8B1F-1B18192F23FD}" destId="{ADB0AE7C-16B8-4802-8516-BD5D10A4259F}" srcOrd="0" destOrd="0" presId="urn:microsoft.com/office/officeart/2005/8/layout/process2"/>
    <dgm:cxn modelId="{3B1EE1C8-B016-4BA9-8D78-7DA8326B2544}" type="presParOf" srcId="{C89867F2-7114-4A80-8B1F-1B18192F23FD}" destId="{9EEE70C9-9D88-4659-B7D0-C1E7DEC6BDC9}" srcOrd="1" destOrd="0" presId="urn:microsoft.com/office/officeart/2005/8/layout/process2"/>
    <dgm:cxn modelId="{FA4328B1-4B64-48C7-9EE2-6866190D04AD}" type="presParOf" srcId="{9EEE70C9-9D88-4659-B7D0-C1E7DEC6BDC9}" destId="{F565CC8F-C955-4384-86D4-5FD47B95C6BA}" srcOrd="0" destOrd="0" presId="urn:microsoft.com/office/officeart/2005/8/layout/process2"/>
    <dgm:cxn modelId="{B9CD09DE-DF28-4685-A14B-DB32E0A8B3ED}" type="presParOf" srcId="{C89867F2-7114-4A80-8B1F-1B18192F23FD}" destId="{E27517C2-5F7C-4359-B5B9-B2597F11A0C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95CAE-41D8-4515-9349-25B1C7BA7009}" type="doc">
      <dgm:prSet loTypeId="urn:microsoft.com/office/officeart/2005/8/layout/process3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D3108326-B1CB-4A3B-A5C6-302852912136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Identifikasi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dokumen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utama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laporan</a:t>
          </a:r>
          <a:endParaRPr lang="en-US" dirty="0">
            <a:solidFill>
              <a:schemeClr val="tx1"/>
            </a:solidFill>
          </a:endParaRPr>
        </a:p>
      </dgm:t>
    </dgm:pt>
    <dgm:pt modelId="{32EBDD39-0B33-4E9C-AD75-FEB183A620F5}" type="parTrans" cxnId="{CF59FC7B-272F-4FD9-BEDC-26E9295FD30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A3E066-27DD-475B-8EF0-9417CA41BFBD}" type="sibTrans" cxnId="{CF59FC7B-272F-4FD9-BEDC-26E9295FD30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C183ED-8C32-43F2-911D-C51BEF907818}">
      <dgm:prSet phldrT="[Text]"/>
      <dgm:spPr/>
      <dgm:t>
        <a:bodyPr/>
        <a:lstStyle/>
        <a:p>
          <a:r>
            <a:rPr lang="en-US" i="1" dirty="0">
              <a:solidFill>
                <a:schemeClr val="tx1"/>
              </a:solidFill>
            </a:rPr>
            <a:t>Physical data flow diagram</a:t>
          </a:r>
        </a:p>
      </dgm:t>
    </dgm:pt>
    <dgm:pt modelId="{815FE456-8872-4506-A8AA-F4E2F5F0925E}" type="parTrans" cxnId="{E6655F59-5945-4E16-ABC8-435497A32F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B4B980-4CCE-48C9-A5D2-06A1D5FDAF7F}" type="sibTrans" cxnId="{E6655F59-5945-4E16-ABC8-435497A32F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719D88-6F10-4067-A272-CA7F9F4CA05F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Mengumpulkan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salinan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dokumen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aktual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laporan</a:t>
          </a:r>
          <a:endParaRPr lang="en-US" dirty="0">
            <a:solidFill>
              <a:schemeClr val="tx1"/>
            </a:solidFill>
          </a:endParaRPr>
        </a:p>
      </dgm:t>
    </dgm:pt>
    <dgm:pt modelId="{5DFF633B-24BF-4B82-828C-31697A275CD9}" type="parTrans" cxnId="{C077C5AD-E772-468E-B3B6-6F6662D269E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418897-1E6C-468C-BE6B-EEB733CD3E61}" type="sibTrans" cxnId="{C077C5AD-E772-468E-B3B6-6F6662D269E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29C172-5CBE-4B98-A9C2-0A9C75DDB201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Pencatatan</a:t>
          </a:r>
          <a:r>
            <a:rPr lang="en-US" dirty="0">
              <a:solidFill>
                <a:schemeClr val="tx1"/>
              </a:solidFill>
            </a:rPr>
            <a:t> data </a:t>
          </a:r>
          <a:r>
            <a:rPr lang="en-US" dirty="0" err="1">
              <a:solidFill>
                <a:schemeClr val="tx1"/>
              </a:solidFill>
            </a:rPr>
            <a:t>setiap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dokumen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atau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laporan</a:t>
          </a:r>
          <a:endParaRPr lang="en-US" dirty="0">
            <a:solidFill>
              <a:schemeClr val="tx1"/>
            </a:solidFill>
          </a:endParaRPr>
        </a:p>
      </dgm:t>
    </dgm:pt>
    <dgm:pt modelId="{0F6CD57E-0BA8-4E00-97F7-6FDFC930A45A}" type="parTrans" cxnId="{FE9857F7-E0E4-43A2-87E6-20998D4487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97C734-065B-48FC-B44E-EF88A5D2656C}" type="sibTrans" cxnId="{FE9857F7-E0E4-43A2-87E6-20998D4487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5FC3DA-8D63-4DBD-9E40-A954380BDB2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Item (</a:t>
          </a:r>
          <a:r>
            <a:rPr lang="en-US" dirty="0" err="1">
              <a:solidFill>
                <a:schemeClr val="tx1"/>
              </a:solidFill>
            </a:rPr>
            <a:t>ukuran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tipe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F1DDB8AB-9527-4AE3-94DF-81D499465A43}" type="parTrans" cxnId="{8725F3A8-B952-462C-966A-7E3FBA6129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B558B8-09A3-4F50-A1B5-1CA88096F7F7}" type="sibTrans" cxnId="{8725F3A8-B952-462C-966A-7E3FBA6129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8A47E4-01B7-443C-9C48-309274276D2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Frekuensi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penggunaan</a:t>
          </a:r>
          <a:endParaRPr lang="en-US" dirty="0">
            <a:solidFill>
              <a:schemeClr val="tx1"/>
            </a:solidFill>
          </a:endParaRPr>
        </a:p>
      </dgm:t>
    </dgm:pt>
    <dgm:pt modelId="{DC71EAAF-2FB4-4CF2-8B8B-5E38F761A384}" type="parTrans" cxnId="{B1C9E68D-D8DB-4133-B6F3-A90224B91ECE}">
      <dgm:prSet/>
      <dgm:spPr/>
      <dgm:t>
        <a:bodyPr/>
        <a:lstStyle/>
        <a:p>
          <a:endParaRPr lang="en-US"/>
        </a:p>
      </dgm:t>
    </dgm:pt>
    <dgm:pt modelId="{225FB812-7130-4158-AF76-58F82001B2EC}" type="sibTrans" cxnId="{B1C9E68D-D8DB-4133-B6F3-A90224B91ECE}">
      <dgm:prSet/>
      <dgm:spPr/>
      <dgm:t>
        <a:bodyPr/>
        <a:lstStyle/>
        <a:p>
          <a:endParaRPr lang="en-US"/>
        </a:p>
      </dgm:t>
    </dgm:pt>
    <dgm:pt modelId="{DE0843A1-6293-41A6-A79A-74B3EA4A179E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Struktur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dokumen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termasuk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pengkodean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FEB5ECE6-2B97-4971-9898-D3D0192C8704}" type="parTrans" cxnId="{894FD4F7-1501-4BC3-BA9C-8F1DA231BA4C}">
      <dgm:prSet/>
      <dgm:spPr/>
      <dgm:t>
        <a:bodyPr/>
        <a:lstStyle/>
        <a:p>
          <a:endParaRPr lang="en-US"/>
        </a:p>
      </dgm:t>
    </dgm:pt>
    <dgm:pt modelId="{0C66091E-56A9-476F-B46C-D1FCE3F88341}" type="sibTrans" cxnId="{894FD4F7-1501-4BC3-BA9C-8F1DA231BA4C}">
      <dgm:prSet/>
      <dgm:spPr/>
      <dgm:t>
        <a:bodyPr/>
        <a:lstStyle/>
        <a:p>
          <a:endParaRPr lang="en-US"/>
        </a:p>
      </dgm:t>
    </dgm:pt>
    <dgm:pt modelId="{715BA651-F5A8-4FA9-A729-7ABC13A9882E}" type="pres">
      <dgm:prSet presAssocID="{61695CAE-41D8-4515-9349-25B1C7BA7009}" presName="linearFlow" presStyleCnt="0">
        <dgm:presLayoutVars>
          <dgm:dir/>
          <dgm:animLvl val="lvl"/>
          <dgm:resizeHandles val="exact"/>
        </dgm:presLayoutVars>
      </dgm:prSet>
      <dgm:spPr/>
    </dgm:pt>
    <dgm:pt modelId="{D55C7B4B-D42C-4D0A-9551-8AF5FD1B898B}" type="pres">
      <dgm:prSet presAssocID="{D3108326-B1CB-4A3B-A5C6-302852912136}" presName="composite" presStyleCnt="0"/>
      <dgm:spPr/>
    </dgm:pt>
    <dgm:pt modelId="{64F2BFD2-7AEE-4972-920A-080E7D54BD66}" type="pres">
      <dgm:prSet presAssocID="{D3108326-B1CB-4A3B-A5C6-3028529121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66972F4-D4CD-49F6-A1BA-D2788EB77D17}" type="pres">
      <dgm:prSet presAssocID="{D3108326-B1CB-4A3B-A5C6-302852912136}" presName="parSh" presStyleLbl="node1" presStyleIdx="0" presStyleCnt="3"/>
      <dgm:spPr/>
    </dgm:pt>
    <dgm:pt modelId="{20E190E0-7B55-42AB-83FB-264734BACC00}" type="pres">
      <dgm:prSet presAssocID="{D3108326-B1CB-4A3B-A5C6-302852912136}" presName="desTx" presStyleLbl="fgAcc1" presStyleIdx="0" presStyleCnt="3">
        <dgm:presLayoutVars>
          <dgm:bulletEnabled val="1"/>
        </dgm:presLayoutVars>
      </dgm:prSet>
      <dgm:spPr/>
    </dgm:pt>
    <dgm:pt modelId="{3B0B8C45-5ACC-4BB3-BA4B-71AE920D4C27}" type="pres">
      <dgm:prSet presAssocID="{8BA3E066-27DD-475B-8EF0-9417CA41BFBD}" presName="sibTrans" presStyleLbl="sibTrans2D1" presStyleIdx="0" presStyleCnt="2"/>
      <dgm:spPr/>
    </dgm:pt>
    <dgm:pt modelId="{7255DC48-384A-48CB-82E2-196C49DD2233}" type="pres">
      <dgm:prSet presAssocID="{8BA3E066-27DD-475B-8EF0-9417CA41BFBD}" presName="connTx" presStyleLbl="sibTrans2D1" presStyleIdx="0" presStyleCnt="2"/>
      <dgm:spPr/>
    </dgm:pt>
    <dgm:pt modelId="{650CC0C8-C940-488A-898F-99197D8D4A93}" type="pres">
      <dgm:prSet presAssocID="{06719D88-6F10-4067-A272-CA7F9F4CA05F}" presName="composite" presStyleCnt="0"/>
      <dgm:spPr/>
    </dgm:pt>
    <dgm:pt modelId="{5589AAC8-2ABD-4661-AE58-21596DC5DAB8}" type="pres">
      <dgm:prSet presAssocID="{06719D88-6F10-4067-A272-CA7F9F4CA05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691A06-205D-4CEB-AA4F-96C9697C75EF}" type="pres">
      <dgm:prSet presAssocID="{06719D88-6F10-4067-A272-CA7F9F4CA05F}" presName="parSh" presStyleLbl="node1" presStyleIdx="1" presStyleCnt="3"/>
      <dgm:spPr/>
    </dgm:pt>
    <dgm:pt modelId="{E0AD7255-536A-426A-A578-CF637FFE1A13}" type="pres">
      <dgm:prSet presAssocID="{06719D88-6F10-4067-A272-CA7F9F4CA05F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</dgm:pt>
    <dgm:pt modelId="{CC6F1C53-C46D-44A6-A112-EE12BCD293A8}" type="pres">
      <dgm:prSet presAssocID="{F9418897-1E6C-468C-BE6B-EEB733CD3E61}" presName="sibTrans" presStyleLbl="sibTrans2D1" presStyleIdx="1" presStyleCnt="2"/>
      <dgm:spPr/>
    </dgm:pt>
    <dgm:pt modelId="{61944871-C735-4CF2-BE92-05CF8C663483}" type="pres">
      <dgm:prSet presAssocID="{F9418897-1E6C-468C-BE6B-EEB733CD3E61}" presName="connTx" presStyleLbl="sibTrans2D1" presStyleIdx="1" presStyleCnt="2"/>
      <dgm:spPr/>
    </dgm:pt>
    <dgm:pt modelId="{39692449-C221-456A-B8CE-C0BDB30C6E36}" type="pres">
      <dgm:prSet presAssocID="{1429C172-5CBE-4B98-A9C2-0A9C75DDB201}" presName="composite" presStyleCnt="0"/>
      <dgm:spPr/>
    </dgm:pt>
    <dgm:pt modelId="{8088B57C-141B-4EE2-8432-7C4BE68B285A}" type="pres">
      <dgm:prSet presAssocID="{1429C172-5CBE-4B98-A9C2-0A9C75DDB20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E0998EB-53FE-4AA1-97D2-61B12C52425B}" type="pres">
      <dgm:prSet presAssocID="{1429C172-5CBE-4B98-A9C2-0A9C75DDB201}" presName="parSh" presStyleLbl="node1" presStyleIdx="2" presStyleCnt="3"/>
      <dgm:spPr/>
    </dgm:pt>
    <dgm:pt modelId="{9C1B601E-C661-4BBF-88B1-69E36CD7AFB8}" type="pres">
      <dgm:prSet presAssocID="{1429C172-5CBE-4B98-A9C2-0A9C75DDB20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945B9109-0F1E-4D17-A8B2-F3977625FA53}" type="presOf" srcId="{8BA3E066-27DD-475B-8EF0-9417CA41BFBD}" destId="{3B0B8C45-5ACC-4BB3-BA4B-71AE920D4C27}" srcOrd="0" destOrd="0" presId="urn:microsoft.com/office/officeart/2005/8/layout/process3"/>
    <dgm:cxn modelId="{A47D2916-C809-424D-B127-3D1A191B7A96}" type="presOf" srcId="{06719D88-6F10-4067-A272-CA7F9F4CA05F}" destId="{5589AAC8-2ABD-4661-AE58-21596DC5DAB8}" srcOrd="0" destOrd="0" presId="urn:microsoft.com/office/officeart/2005/8/layout/process3"/>
    <dgm:cxn modelId="{E6C21D32-8DD8-457C-96D1-A3A134DDB005}" type="presOf" srcId="{F9418897-1E6C-468C-BE6B-EEB733CD3E61}" destId="{CC6F1C53-C46D-44A6-A112-EE12BCD293A8}" srcOrd="0" destOrd="0" presId="urn:microsoft.com/office/officeart/2005/8/layout/process3"/>
    <dgm:cxn modelId="{490A023B-2EBF-44B1-ABA4-7369246D826A}" type="presOf" srcId="{F9418897-1E6C-468C-BE6B-EEB733CD3E61}" destId="{61944871-C735-4CF2-BE92-05CF8C663483}" srcOrd="1" destOrd="0" presId="urn:microsoft.com/office/officeart/2005/8/layout/process3"/>
    <dgm:cxn modelId="{B846545E-9213-4BB5-B285-EECB5C202FFD}" type="presOf" srcId="{D1C183ED-8C32-43F2-911D-C51BEF907818}" destId="{20E190E0-7B55-42AB-83FB-264734BACC00}" srcOrd="0" destOrd="0" presId="urn:microsoft.com/office/officeart/2005/8/layout/process3"/>
    <dgm:cxn modelId="{C0242F42-ED1E-4EDC-86DD-F18A33FF5A45}" type="presOf" srcId="{DE0843A1-6293-41A6-A79A-74B3EA4A179E}" destId="{9C1B601E-C661-4BBF-88B1-69E36CD7AFB8}" srcOrd="0" destOrd="2" presId="urn:microsoft.com/office/officeart/2005/8/layout/process3"/>
    <dgm:cxn modelId="{0523B364-0FFF-4792-BA31-7464C44CB987}" type="presOf" srcId="{61695CAE-41D8-4515-9349-25B1C7BA7009}" destId="{715BA651-F5A8-4FA9-A729-7ABC13A9882E}" srcOrd="0" destOrd="0" presId="urn:microsoft.com/office/officeart/2005/8/layout/process3"/>
    <dgm:cxn modelId="{F52FA851-D5E5-4657-A878-FC73CB145A89}" type="presOf" srcId="{058A47E4-01B7-443C-9C48-309274276D29}" destId="{9C1B601E-C661-4BBF-88B1-69E36CD7AFB8}" srcOrd="0" destOrd="1" presId="urn:microsoft.com/office/officeart/2005/8/layout/process3"/>
    <dgm:cxn modelId="{DCCCAC54-05AA-4ED0-BCF0-BC5ABA102B7B}" type="presOf" srcId="{06719D88-6F10-4067-A272-CA7F9F4CA05F}" destId="{71691A06-205D-4CEB-AA4F-96C9697C75EF}" srcOrd="1" destOrd="0" presId="urn:microsoft.com/office/officeart/2005/8/layout/process3"/>
    <dgm:cxn modelId="{E6655F59-5945-4E16-ABC8-435497A32FA0}" srcId="{D3108326-B1CB-4A3B-A5C6-302852912136}" destId="{D1C183ED-8C32-43F2-911D-C51BEF907818}" srcOrd="0" destOrd="0" parTransId="{815FE456-8872-4506-A8AA-F4E2F5F0925E}" sibTransId="{44B4B980-4CCE-48C9-A5D2-06A1D5FDAF7F}"/>
    <dgm:cxn modelId="{9318687B-F70F-44E3-84E1-80F2F5F5B6F5}" type="presOf" srcId="{8BA3E066-27DD-475B-8EF0-9417CA41BFBD}" destId="{7255DC48-384A-48CB-82E2-196C49DD2233}" srcOrd="1" destOrd="0" presId="urn:microsoft.com/office/officeart/2005/8/layout/process3"/>
    <dgm:cxn modelId="{CF59FC7B-272F-4FD9-BEDC-26E9295FD30E}" srcId="{61695CAE-41D8-4515-9349-25B1C7BA7009}" destId="{D3108326-B1CB-4A3B-A5C6-302852912136}" srcOrd="0" destOrd="0" parTransId="{32EBDD39-0B33-4E9C-AD75-FEB183A620F5}" sibTransId="{8BA3E066-27DD-475B-8EF0-9417CA41BFBD}"/>
    <dgm:cxn modelId="{B1C9E68D-D8DB-4133-B6F3-A90224B91ECE}" srcId="{1429C172-5CBE-4B98-A9C2-0A9C75DDB201}" destId="{058A47E4-01B7-443C-9C48-309274276D29}" srcOrd="1" destOrd="0" parTransId="{DC71EAAF-2FB4-4CF2-8B8B-5E38F761A384}" sibTransId="{225FB812-7130-4158-AF76-58F82001B2EC}"/>
    <dgm:cxn modelId="{8725F3A8-B952-462C-966A-7E3FBA612965}" srcId="{1429C172-5CBE-4B98-A9C2-0A9C75DDB201}" destId="{FE5FC3DA-8D63-4DBD-9E40-A954380BDB28}" srcOrd="0" destOrd="0" parTransId="{F1DDB8AB-9527-4AE3-94DF-81D499465A43}" sibTransId="{22B558B8-09A3-4F50-A1B5-1CA88096F7F7}"/>
    <dgm:cxn modelId="{18E91FA9-B17E-4A2A-BABD-087526029038}" type="presOf" srcId="{1429C172-5CBE-4B98-A9C2-0A9C75DDB201}" destId="{AE0998EB-53FE-4AA1-97D2-61B12C52425B}" srcOrd="1" destOrd="0" presId="urn:microsoft.com/office/officeart/2005/8/layout/process3"/>
    <dgm:cxn modelId="{C077C5AD-E772-468E-B3B6-6F6662D269E7}" srcId="{61695CAE-41D8-4515-9349-25B1C7BA7009}" destId="{06719D88-6F10-4067-A272-CA7F9F4CA05F}" srcOrd="1" destOrd="0" parTransId="{5DFF633B-24BF-4B82-828C-31697A275CD9}" sibTransId="{F9418897-1E6C-468C-BE6B-EEB733CD3E61}"/>
    <dgm:cxn modelId="{339FB5B0-EDD6-4DD3-BB78-AB405553195B}" type="presOf" srcId="{FE5FC3DA-8D63-4DBD-9E40-A954380BDB28}" destId="{9C1B601E-C661-4BBF-88B1-69E36CD7AFB8}" srcOrd="0" destOrd="0" presId="urn:microsoft.com/office/officeart/2005/8/layout/process3"/>
    <dgm:cxn modelId="{37E8CEB0-882E-4F92-BEA6-001158ED0DA3}" type="presOf" srcId="{D3108326-B1CB-4A3B-A5C6-302852912136}" destId="{B66972F4-D4CD-49F6-A1BA-D2788EB77D17}" srcOrd="1" destOrd="0" presId="urn:microsoft.com/office/officeart/2005/8/layout/process3"/>
    <dgm:cxn modelId="{51E2B2E7-97E9-4D1F-AD43-41D93C5923BC}" type="presOf" srcId="{1429C172-5CBE-4B98-A9C2-0A9C75DDB201}" destId="{8088B57C-141B-4EE2-8432-7C4BE68B285A}" srcOrd="0" destOrd="0" presId="urn:microsoft.com/office/officeart/2005/8/layout/process3"/>
    <dgm:cxn modelId="{FE9857F7-E0E4-43A2-87E6-20998D4487CE}" srcId="{61695CAE-41D8-4515-9349-25B1C7BA7009}" destId="{1429C172-5CBE-4B98-A9C2-0A9C75DDB201}" srcOrd="2" destOrd="0" parTransId="{0F6CD57E-0BA8-4E00-97F7-6FDFC930A45A}" sibTransId="{E697C734-065B-48FC-B44E-EF88A5D2656C}"/>
    <dgm:cxn modelId="{894FD4F7-1501-4BC3-BA9C-8F1DA231BA4C}" srcId="{1429C172-5CBE-4B98-A9C2-0A9C75DDB201}" destId="{DE0843A1-6293-41A6-A79A-74B3EA4A179E}" srcOrd="2" destOrd="0" parTransId="{FEB5ECE6-2B97-4971-9898-D3D0192C8704}" sibTransId="{0C66091E-56A9-476F-B46C-D1FCE3F88341}"/>
    <dgm:cxn modelId="{F5D44DF9-1951-44D1-BE35-432A2C309834}" type="presOf" srcId="{D3108326-B1CB-4A3B-A5C6-302852912136}" destId="{64F2BFD2-7AEE-4972-920A-080E7D54BD66}" srcOrd="0" destOrd="0" presId="urn:microsoft.com/office/officeart/2005/8/layout/process3"/>
    <dgm:cxn modelId="{73BB8F01-0999-433E-BE61-81443FB056AD}" type="presParOf" srcId="{715BA651-F5A8-4FA9-A729-7ABC13A9882E}" destId="{D55C7B4B-D42C-4D0A-9551-8AF5FD1B898B}" srcOrd="0" destOrd="0" presId="urn:microsoft.com/office/officeart/2005/8/layout/process3"/>
    <dgm:cxn modelId="{C0A64DA7-7DC7-4585-A2C9-4A1FF7B359B0}" type="presParOf" srcId="{D55C7B4B-D42C-4D0A-9551-8AF5FD1B898B}" destId="{64F2BFD2-7AEE-4972-920A-080E7D54BD66}" srcOrd="0" destOrd="0" presId="urn:microsoft.com/office/officeart/2005/8/layout/process3"/>
    <dgm:cxn modelId="{F9605A27-3EB8-42E2-AA4C-236B2D0895C1}" type="presParOf" srcId="{D55C7B4B-D42C-4D0A-9551-8AF5FD1B898B}" destId="{B66972F4-D4CD-49F6-A1BA-D2788EB77D17}" srcOrd="1" destOrd="0" presId="urn:microsoft.com/office/officeart/2005/8/layout/process3"/>
    <dgm:cxn modelId="{B16834D3-27C2-4C04-9A2C-B031467101F3}" type="presParOf" srcId="{D55C7B4B-D42C-4D0A-9551-8AF5FD1B898B}" destId="{20E190E0-7B55-42AB-83FB-264734BACC00}" srcOrd="2" destOrd="0" presId="urn:microsoft.com/office/officeart/2005/8/layout/process3"/>
    <dgm:cxn modelId="{90963B01-44A4-4060-BD00-DAF81168B467}" type="presParOf" srcId="{715BA651-F5A8-4FA9-A729-7ABC13A9882E}" destId="{3B0B8C45-5ACC-4BB3-BA4B-71AE920D4C27}" srcOrd="1" destOrd="0" presId="urn:microsoft.com/office/officeart/2005/8/layout/process3"/>
    <dgm:cxn modelId="{1B13C362-9834-419A-8360-44C2FE31803C}" type="presParOf" srcId="{3B0B8C45-5ACC-4BB3-BA4B-71AE920D4C27}" destId="{7255DC48-384A-48CB-82E2-196C49DD2233}" srcOrd="0" destOrd="0" presId="urn:microsoft.com/office/officeart/2005/8/layout/process3"/>
    <dgm:cxn modelId="{A1613BCE-5BF8-4712-804F-65050B5FF96A}" type="presParOf" srcId="{715BA651-F5A8-4FA9-A729-7ABC13A9882E}" destId="{650CC0C8-C940-488A-898F-99197D8D4A93}" srcOrd="2" destOrd="0" presId="urn:microsoft.com/office/officeart/2005/8/layout/process3"/>
    <dgm:cxn modelId="{EC73230B-46A8-4A41-B119-D7CC7A08F9F7}" type="presParOf" srcId="{650CC0C8-C940-488A-898F-99197D8D4A93}" destId="{5589AAC8-2ABD-4661-AE58-21596DC5DAB8}" srcOrd="0" destOrd="0" presId="urn:microsoft.com/office/officeart/2005/8/layout/process3"/>
    <dgm:cxn modelId="{14139095-5CF9-42DE-963F-0AAFB1039054}" type="presParOf" srcId="{650CC0C8-C940-488A-898F-99197D8D4A93}" destId="{71691A06-205D-4CEB-AA4F-96C9697C75EF}" srcOrd="1" destOrd="0" presId="urn:microsoft.com/office/officeart/2005/8/layout/process3"/>
    <dgm:cxn modelId="{19668408-4902-4578-934F-749C3518406B}" type="presParOf" srcId="{650CC0C8-C940-488A-898F-99197D8D4A93}" destId="{E0AD7255-536A-426A-A578-CF637FFE1A13}" srcOrd="2" destOrd="0" presId="urn:microsoft.com/office/officeart/2005/8/layout/process3"/>
    <dgm:cxn modelId="{9875B79E-9A91-47DB-9E97-1A4FC607715F}" type="presParOf" srcId="{715BA651-F5A8-4FA9-A729-7ABC13A9882E}" destId="{CC6F1C53-C46D-44A6-A112-EE12BCD293A8}" srcOrd="3" destOrd="0" presId="urn:microsoft.com/office/officeart/2005/8/layout/process3"/>
    <dgm:cxn modelId="{4A56E074-1D96-4E83-91D3-0E8CAA8BE3D5}" type="presParOf" srcId="{CC6F1C53-C46D-44A6-A112-EE12BCD293A8}" destId="{61944871-C735-4CF2-BE92-05CF8C663483}" srcOrd="0" destOrd="0" presId="urn:microsoft.com/office/officeart/2005/8/layout/process3"/>
    <dgm:cxn modelId="{335F8F37-11AF-4B84-A279-C6654EF011A6}" type="presParOf" srcId="{715BA651-F5A8-4FA9-A729-7ABC13A9882E}" destId="{39692449-C221-456A-B8CE-C0BDB30C6E36}" srcOrd="4" destOrd="0" presId="urn:microsoft.com/office/officeart/2005/8/layout/process3"/>
    <dgm:cxn modelId="{CC6A4FB6-B8D6-4C9B-BD21-A89F370839AC}" type="presParOf" srcId="{39692449-C221-456A-B8CE-C0BDB30C6E36}" destId="{8088B57C-141B-4EE2-8432-7C4BE68B285A}" srcOrd="0" destOrd="0" presId="urn:microsoft.com/office/officeart/2005/8/layout/process3"/>
    <dgm:cxn modelId="{C0CE1321-C932-4361-BD76-C3B278BA0FEB}" type="presParOf" srcId="{39692449-C221-456A-B8CE-C0BDB30C6E36}" destId="{AE0998EB-53FE-4AA1-97D2-61B12C52425B}" srcOrd="1" destOrd="0" presId="urn:microsoft.com/office/officeart/2005/8/layout/process3"/>
    <dgm:cxn modelId="{F31C4280-068E-43BC-8427-4DA20CF66B1F}" type="presParOf" srcId="{39692449-C221-456A-B8CE-C0BDB30C6E36}" destId="{9C1B601E-C661-4BBF-88B1-69E36CD7AF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16FED2-ABF7-41C7-AE37-5C18A1FA0DE6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CE34BBC-2C98-4E69-B4F2-7D120DB7B586}">
      <dgm:prSet phldrT="[Text]"/>
      <dgm:spPr/>
      <dgm:t>
        <a:bodyPr/>
        <a:lstStyle/>
        <a:p>
          <a:r>
            <a:rPr lang="en-US" i="1" dirty="0"/>
            <a:t>Generation phase</a:t>
          </a:r>
        </a:p>
      </dgm:t>
    </dgm:pt>
    <dgm:pt modelId="{FDCF4C70-8A84-40D6-B5E4-0E25F875D09C}" type="parTrans" cxnId="{64811F56-CAB3-4587-AD47-1F0A56F71749}">
      <dgm:prSet/>
      <dgm:spPr/>
      <dgm:t>
        <a:bodyPr/>
        <a:lstStyle/>
        <a:p>
          <a:endParaRPr lang="en-US"/>
        </a:p>
      </dgm:t>
    </dgm:pt>
    <dgm:pt modelId="{A8F75371-33B4-45EC-9EDB-B7C44EE6FFB6}" type="sibTrans" cxnId="{64811F56-CAB3-4587-AD47-1F0A56F71749}">
      <dgm:prSet/>
      <dgm:spPr/>
      <dgm:t>
        <a:bodyPr/>
        <a:lstStyle/>
        <a:p>
          <a:endParaRPr lang="en-US"/>
        </a:p>
      </dgm:t>
    </dgm:pt>
    <dgm:pt modelId="{2020C8A2-30D6-4383-891A-4509F0C5438B}">
      <dgm:prSet phldrT="[Text]"/>
      <dgm:spPr/>
      <dgm:t>
        <a:bodyPr/>
        <a:lstStyle/>
        <a:p>
          <a:r>
            <a:rPr lang="en-US" i="1" dirty="0"/>
            <a:t>Consolidation phase</a:t>
          </a:r>
        </a:p>
      </dgm:t>
    </dgm:pt>
    <dgm:pt modelId="{02662DDF-85D6-4E0D-8285-C0721B3F712E}" type="parTrans" cxnId="{0FF2C82B-F20B-454C-AE40-29C6F3666F41}">
      <dgm:prSet/>
      <dgm:spPr/>
      <dgm:t>
        <a:bodyPr/>
        <a:lstStyle/>
        <a:p>
          <a:endParaRPr lang="en-US"/>
        </a:p>
      </dgm:t>
    </dgm:pt>
    <dgm:pt modelId="{A13E538B-BE8A-4FBD-8D6C-11E309022DD4}" type="sibTrans" cxnId="{0FF2C82B-F20B-454C-AE40-29C6F3666F41}">
      <dgm:prSet/>
      <dgm:spPr/>
      <dgm:t>
        <a:bodyPr/>
        <a:lstStyle/>
        <a:p>
          <a:endParaRPr lang="en-US"/>
        </a:p>
      </dgm:t>
    </dgm:pt>
    <dgm:pt modelId="{EE773BBF-3BB2-477D-8C13-D8F9DA07DB6B}" type="pres">
      <dgm:prSet presAssocID="{0716FED2-ABF7-41C7-AE37-5C18A1FA0DE6}" presName="Name0" presStyleCnt="0">
        <dgm:presLayoutVars>
          <dgm:dir/>
          <dgm:animLvl val="lvl"/>
          <dgm:resizeHandles val="exact"/>
        </dgm:presLayoutVars>
      </dgm:prSet>
      <dgm:spPr/>
    </dgm:pt>
    <dgm:pt modelId="{5A897D21-0634-490E-80DA-BD0F01FC21BD}" type="pres">
      <dgm:prSet presAssocID="{FCE34BBC-2C98-4E69-B4F2-7D120DB7B586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DF5729A-2AD3-4547-9C34-36EF0F4B0D38}" type="pres">
      <dgm:prSet presAssocID="{A8F75371-33B4-45EC-9EDB-B7C44EE6FFB6}" presName="parTxOnlySpace" presStyleCnt="0"/>
      <dgm:spPr/>
    </dgm:pt>
    <dgm:pt modelId="{6607A538-3399-4ADE-BDD7-35C364D3B762}" type="pres">
      <dgm:prSet presAssocID="{2020C8A2-30D6-4383-891A-4509F0C5438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235A23-F87C-42E7-9552-1528DDDE8840}" type="presOf" srcId="{2020C8A2-30D6-4383-891A-4509F0C5438B}" destId="{6607A538-3399-4ADE-BDD7-35C364D3B762}" srcOrd="0" destOrd="0" presId="urn:microsoft.com/office/officeart/2005/8/layout/chevron1"/>
    <dgm:cxn modelId="{0FF2C82B-F20B-454C-AE40-29C6F3666F41}" srcId="{0716FED2-ABF7-41C7-AE37-5C18A1FA0DE6}" destId="{2020C8A2-30D6-4383-891A-4509F0C5438B}" srcOrd="1" destOrd="0" parTransId="{02662DDF-85D6-4E0D-8285-C0721B3F712E}" sibTransId="{A13E538B-BE8A-4FBD-8D6C-11E309022DD4}"/>
    <dgm:cxn modelId="{DAB7FC4A-F950-419C-B71A-5C9FAFE1B7D7}" type="presOf" srcId="{0716FED2-ABF7-41C7-AE37-5C18A1FA0DE6}" destId="{EE773BBF-3BB2-477D-8C13-D8F9DA07DB6B}" srcOrd="0" destOrd="0" presId="urn:microsoft.com/office/officeart/2005/8/layout/chevron1"/>
    <dgm:cxn modelId="{64811F56-CAB3-4587-AD47-1F0A56F71749}" srcId="{0716FED2-ABF7-41C7-AE37-5C18A1FA0DE6}" destId="{FCE34BBC-2C98-4E69-B4F2-7D120DB7B586}" srcOrd="0" destOrd="0" parTransId="{FDCF4C70-8A84-40D6-B5E4-0E25F875D09C}" sibTransId="{A8F75371-33B4-45EC-9EDB-B7C44EE6FFB6}"/>
    <dgm:cxn modelId="{F2BCD7BA-212A-46B0-BE8C-640F6E85C50D}" type="presOf" srcId="{FCE34BBC-2C98-4E69-B4F2-7D120DB7B586}" destId="{5A897D21-0634-490E-80DA-BD0F01FC21BD}" srcOrd="0" destOrd="0" presId="urn:microsoft.com/office/officeart/2005/8/layout/chevron1"/>
    <dgm:cxn modelId="{84C49073-7957-4004-8778-C703C65160BA}" type="presParOf" srcId="{EE773BBF-3BB2-477D-8C13-D8F9DA07DB6B}" destId="{5A897D21-0634-490E-80DA-BD0F01FC21BD}" srcOrd="0" destOrd="0" presId="urn:microsoft.com/office/officeart/2005/8/layout/chevron1"/>
    <dgm:cxn modelId="{2F8802C1-BE7B-4BED-83BF-035BB2D385B5}" type="presParOf" srcId="{EE773BBF-3BB2-477D-8C13-D8F9DA07DB6B}" destId="{BDF5729A-2AD3-4547-9C34-36EF0F4B0D38}" srcOrd="1" destOrd="0" presId="urn:microsoft.com/office/officeart/2005/8/layout/chevron1"/>
    <dgm:cxn modelId="{8B967543-A73A-48F5-8885-256003155CCD}" type="presParOf" srcId="{EE773BBF-3BB2-477D-8C13-D8F9DA07DB6B}" destId="{6607A538-3399-4ADE-BDD7-35C364D3B762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7ED53-BFC7-4DFD-BE03-A25C8FE8627C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5093D3-AC89-4FED-A550-D5F2A7D37E56}">
      <dgm:prSet phldrT="[Text]"/>
      <dgm:spPr/>
      <dgm:t>
        <a:bodyPr/>
        <a:lstStyle/>
        <a:p>
          <a:r>
            <a:rPr lang="en-US" dirty="0"/>
            <a:t>JAD/</a:t>
          </a:r>
          <a:r>
            <a:rPr lang="en-US" i="1" dirty="0"/>
            <a:t>Plan</a:t>
          </a:r>
          <a:r>
            <a:rPr lang="en-US" i="0" dirty="0"/>
            <a:t>: </a:t>
          </a:r>
          <a:r>
            <a:rPr lang="en-US" i="0" dirty="0" err="1"/>
            <a:t>elisitasi</a:t>
          </a:r>
          <a:r>
            <a:rPr lang="en-US" i="0" dirty="0"/>
            <a:t> </a:t>
          </a:r>
          <a:r>
            <a:rPr lang="en-US" i="0" dirty="0" err="1"/>
            <a:t>kebutuhan</a:t>
          </a:r>
          <a:endParaRPr lang="en-US" dirty="0"/>
        </a:p>
      </dgm:t>
    </dgm:pt>
    <dgm:pt modelId="{7DDACDA7-FC18-47EA-A3EC-A67452D4EE0E}" type="parTrans" cxnId="{3738EA9B-4DD9-4C46-B250-9D3B8063476B}">
      <dgm:prSet/>
      <dgm:spPr/>
      <dgm:t>
        <a:bodyPr/>
        <a:lstStyle/>
        <a:p>
          <a:endParaRPr lang="en-US"/>
        </a:p>
      </dgm:t>
    </dgm:pt>
    <dgm:pt modelId="{C271532B-A11C-44EA-9D89-D872FFF411DB}" type="sibTrans" cxnId="{3738EA9B-4DD9-4C46-B250-9D3B8063476B}">
      <dgm:prSet/>
      <dgm:spPr/>
      <dgm:t>
        <a:bodyPr/>
        <a:lstStyle/>
        <a:p>
          <a:endParaRPr lang="en-US"/>
        </a:p>
      </dgm:t>
    </dgm:pt>
    <dgm:pt modelId="{B387F66B-409C-4F5C-810F-4F0B7E675820}">
      <dgm:prSet phldrT="[Text]"/>
      <dgm:spPr/>
      <dgm:t>
        <a:bodyPr/>
        <a:lstStyle/>
        <a:p>
          <a:r>
            <a:rPr lang="en-US" dirty="0" err="1"/>
            <a:t>Penyesuaian</a:t>
          </a:r>
          <a:r>
            <a:rPr lang="en-US" dirty="0"/>
            <a:t> (</a:t>
          </a:r>
          <a:r>
            <a:rPr lang="en-US" i="1" dirty="0" err="1"/>
            <a:t>custmization</a:t>
          </a:r>
          <a:r>
            <a:rPr lang="en-US" i="0" dirty="0"/>
            <a:t>)</a:t>
          </a:r>
          <a:endParaRPr lang="en-US" dirty="0"/>
        </a:p>
      </dgm:t>
    </dgm:pt>
    <dgm:pt modelId="{169EECBE-4CB8-4D78-8784-8AFB9F190240}" type="parTrans" cxnId="{A2115432-8A8B-4D6B-BD65-780351E017FF}">
      <dgm:prSet/>
      <dgm:spPr/>
      <dgm:t>
        <a:bodyPr/>
        <a:lstStyle/>
        <a:p>
          <a:endParaRPr lang="en-US"/>
        </a:p>
      </dgm:t>
    </dgm:pt>
    <dgm:pt modelId="{30B8443D-8F7B-4C05-9947-B1DEA30D6887}" type="sibTrans" cxnId="{A2115432-8A8B-4D6B-BD65-780351E017FF}">
      <dgm:prSet/>
      <dgm:spPr/>
      <dgm:t>
        <a:bodyPr/>
        <a:lstStyle/>
        <a:p>
          <a:endParaRPr lang="en-US"/>
        </a:p>
      </dgm:t>
    </dgm:pt>
    <dgm:pt modelId="{CB94E609-8A65-4132-A73A-8033A78F0C00}">
      <dgm:prSet phldrT="[Text]"/>
      <dgm:spPr/>
      <dgm:t>
        <a:bodyPr/>
        <a:lstStyle/>
        <a:p>
          <a:r>
            <a:rPr lang="en-US" dirty="0"/>
            <a:t>JAD/</a:t>
          </a:r>
          <a:r>
            <a:rPr lang="en-US" i="1" dirty="0"/>
            <a:t>Design</a:t>
          </a:r>
          <a:r>
            <a:rPr lang="en-US" i="0" dirty="0"/>
            <a:t>: </a:t>
          </a:r>
          <a:r>
            <a:rPr lang="en-US" i="0" dirty="0" err="1"/>
            <a:t>pegalamatan</a:t>
          </a:r>
          <a:r>
            <a:rPr lang="en-US" i="0" dirty="0"/>
            <a:t> </a:t>
          </a:r>
          <a:r>
            <a:rPr lang="en-US" i="0" dirty="0" err="1"/>
            <a:t>perancangan</a:t>
          </a:r>
          <a:r>
            <a:rPr lang="en-US" i="0" dirty="0"/>
            <a:t> </a:t>
          </a:r>
          <a:r>
            <a:rPr lang="en-US" i="0" dirty="0" err="1"/>
            <a:t>perangkat</a:t>
          </a:r>
          <a:r>
            <a:rPr lang="en-US" i="0" dirty="0"/>
            <a:t> </a:t>
          </a:r>
          <a:r>
            <a:rPr lang="en-US" i="0" dirty="0" err="1"/>
            <a:t>lunak</a:t>
          </a:r>
          <a:endParaRPr lang="en-US" dirty="0"/>
        </a:p>
      </dgm:t>
    </dgm:pt>
    <dgm:pt modelId="{A2BA1CC5-596A-41BE-BFE2-507BC2441424}" type="parTrans" cxnId="{D872E453-82C0-4DCC-B07B-2402047D21CF}">
      <dgm:prSet/>
      <dgm:spPr/>
      <dgm:t>
        <a:bodyPr/>
        <a:lstStyle/>
        <a:p>
          <a:endParaRPr lang="en-US"/>
        </a:p>
      </dgm:t>
    </dgm:pt>
    <dgm:pt modelId="{2F424161-A427-48E9-9495-24EC7CBD9457}" type="sibTrans" cxnId="{D872E453-82C0-4DCC-B07B-2402047D21CF}">
      <dgm:prSet/>
      <dgm:spPr/>
      <dgm:t>
        <a:bodyPr/>
        <a:lstStyle/>
        <a:p>
          <a:endParaRPr lang="en-US"/>
        </a:p>
      </dgm:t>
    </dgm:pt>
    <dgm:pt modelId="{6E25183D-E05B-4DFB-BAFF-362AD63E1EA9}">
      <dgm:prSet phldrT="[Text]"/>
      <dgm:spPr/>
      <dgm:t>
        <a:bodyPr/>
        <a:lstStyle/>
        <a:p>
          <a:r>
            <a:rPr lang="en-US" dirty="0" err="1"/>
            <a:t>Penyesuaian</a:t>
          </a:r>
          <a:r>
            <a:rPr lang="en-US" dirty="0"/>
            <a:t> (</a:t>
          </a:r>
          <a:r>
            <a:rPr lang="en-US" i="1" dirty="0" err="1"/>
            <a:t>custmization</a:t>
          </a:r>
          <a:r>
            <a:rPr lang="en-US" i="0" dirty="0"/>
            <a:t>)</a:t>
          </a:r>
          <a:endParaRPr lang="en-US" dirty="0"/>
        </a:p>
      </dgm:t>
    </dgm:pt>
    <dgm:pt modelId="{C5957D5C-8F47-4FE4-944E-6D614E501170}" type="parTrans" cxnId="{3C6BDE4B-4F4F-4DB2-9919-50DF09B87144}">
      <dgm:prSet/>
      <dgm:spPr/>
      <dgm:t>
        <a:bodyPr/>
        <a:lstStyle/>
        <a:p>
          <a:endParaRPr lang="en-US"/>
        </a:p>
      </dgm:t>
    </dgm:pt>
    <dgm:pt modelId="{B05C9849-9A7F-4C9E-8DA1-4B2E14CE3E91}" type="sibTrans" cxnId="{3C6BDE4B-4F4F-4DB2-9919-50DF09B87144}">
      <dgm:prSet/>
      <dgm:spPr/>
      <dgm:t>
        <a:bodyPr/>
        <a:lstStyle/>
        <a:p>
          <a:endParaRPr lang="en-US"/>
        </a:p>
      </dgm:t>
    </dgm:pt>
    <dgm:pt modelId="{0305E929-38C1-4703-95B2-D464F8FE154A}">
      <dgm:prSet phldrT="[Text]"/>
      <dgm:spPr/>
      <dgm:t>
        <a:bodyPr/>
        <a:lstStyle/>
        <a:p>
          <a:r>
            <a:rPr lang="en-US" dirty="0" err="1"/>
            <a:t>Diskusi</a:t>
          </a:r>
          <a:r>
            <a:rPr lang="en-US" dirty="0"/>
            <a:t> </a:t>
          </a:r>
          <a:r>
            <a:rPr lang="en-US" i="1" dirty="0"/>
            <a:t>(</a:t>
          </a:r>
          <a:r>
            <a:rPr lang="en-US" i="0" dirty="0"/>
            <a:t>discussion</a:t>
          </a:r>
          <a:r>
            <a:rPr lang="en-US" i="1" dirty="0"/>
            <a:t>)</a:t>
          </a:r>
          <a:endParaRPr lang="en-US" dirty="0"/>
        </a:p>
      </dgm:t>
    </dgm:pt>
    <dgm:pt modelId="{CB1C04B2-7FD9-4077-8432-4761C5F40A5D}" type="parTrans" cxnId="{516F72E4-581F-4C2B-9088-EEA8CD842735}">
      <dgm:prSet/>
      <dgm:spPr/>
      <dgm:t>
        <a:bodyPr/>
        <a:lstStyle/>
        <a:p>
          <a:endParaRPr lang="en-US"/>
        </a:p>
      </dgm:t>
    </dgm:pt>
    <dgm:pt modelId="{FB1CE050-D0D3-4C88-8360-8A968500CF49}" type="sibTrans" cxnId="{516F72E4-581F-4C2B-9088-EEA8CD842735}">
      <dgm:prSet/>
      <dgm:spPr/>
      <dgm:t>
        <a:bodyPr/>
        <a:lstStyle/>
        <a:p>
          <a:endParaRPr lang="en-US"/>
        </a:p>
      </dgm:t>
    </dgm:pt>
    <dgm:pt modelId="{D09D8D6E-5C4A-4D37-ACB1-501404D316DB}">
      <dgm:prSet phldrT="[Text]"/>
      <dgm:spPr/>
      <dgm:t>
        <a:bodyPr/>
        <a:lstStyle/>
        <a:p>
          <a:r>
            <a:rPr lang="en-US" dirty="0" err="1"/>
            <a:t>Penutup</a:t>
          </a:r>
          <a:r>
            <a:rPr lang="en-US" dirty="0"/>
            <a:t> </a:t>
          </a:r>
          <a:r>
            <a:rPr lang="en-US" i="1" dirty="0"/>
            <a:t>(wrap-up) </a:t>
          </a:r>
          <a:r>
            <a:rPr lang="en-US" i="1" dirty="0">
              <a:sym typeface="Wingdings" pitchFamily="2" charset="2"/>
            </a:rPr>
            <a:t> </a:t>
          </a:r>
          <a:r>
            <a:rPr lang="en-US" i="0" dirty="0" err="1">
              <a:sym typeface="Wingdings" pitchFamily="2" charset="2"/>
            </a:rPr>
            <a:t>dokumen</a:t>
          </a:r>
          <a:r>
            <a:rPr lang="en-US" i="0" dirty="0">
              <a:sym typeface="Wingdings" pitchFamily="2" charset="2"/>
            </a:rPr>
            <a:t> </a:t>
          </a:r>
          <a:r>
            <a:rPr lang="en-US" i="1" dirty="0">
              <a:sym typeface="Wingdings" pitchFamily="2" charset="2"/>
            </a:rPr>
            <a:t>SKPL</a:t>
          </a:r>
          <a:endParaRPr lang="en-US" i="1" dirty="0"/>
        </a:p>
      </dgm:t>
    </dgm:pt>
    <dgm:pt modelId="{F8DC5F0A-2299-4BB0-AE2A-2074031DC099}" type="parTrans" cxnId="{7C8DBDAA-6D68-4B54-8F73-4735D5AC412E}">
      <dgm:prSet/>
      <dgm:spPr/>
      <dgm:t>
        <a:bodyPr/>
        <a:lstStyle/>
        <a:p>
          <a:endParaRPr lang="en-US"/>
        </a:p>
      </dgm:t>
    </dgm:pt>
    <dgm:pt modelId="{BFC1D927-F002-4CFF-9CFB-8A6C1062792D}" type="sibTrans" cxnId="{7C8DBDAA-6D68-4B54-8F73-4735D5AC412E}">
      <dgm:prSet/>
      <dgm:spPr/>
      <dgm:t>
        <a:bodyPr/>
        <a:lstStyle/>
        <a:p>
          <a:endParaRPr lang="en-US"/>
        </a:p>
      </dgm:t>
    </dgm:pt>
    <dgm:pt modelId="{EDEC865C-E0EE-4B36-855A-00B0FF8E8187}">
      <dgm:prSet/>
      <dgm:spPr/>
      <dgm:t>
        <a:bodyPr/>
        <a:lstStyle/>
        <a:p>
          <a:r>
            <a:rPr lang="en-US"/>
            <a:t>Diskusi </a:t>
          </a:r>
          <a:r>
            <a:rPr lang="en-US" i="1"/>
            <a:t>(</a:t>
          </a:r>
          <a:r>
            <a:rPr lang="en-US" i="0"/>
            <a:t>discussion</a:t>
          </a:r>
          <a:r>
            <a:rPr lang="en-US" i="1"/>
            <a:t>)</a:t>
          </a:r>
          <a:endParaRPr lang="en-US" dirty="0"/>
        </a:p>
      </dgm:t>
    </dgm:pt>
    <dgm:pt modelId="{FF4ABEDD-C56F-4C9F-A983-011C412CC3B6}" type="parTrans" cxnId="{9EF58D5B-013B-44B2-B834-3F6784A3B772}">
      <dgm:prSet/>
      <dgm:spPr/>
      <dgm:t>
        <a:bodyPr/>
        <a:lstStyle/>
        <a:p>
          <a:endParaRPr lang="en-US"/>
        </a:p>
      </dgm:t>
    </dgm:pt>
    <dgm:pt modelId="{A6B89502-CFB5-4EBD-A682-FBBE0478CEB9}" type="sibTrans" cxnId="{9EF58D5B-013B-44B2-B834-3F6784A3B772}">
      <dgm:prSet/>
      <dgm:spPr/>
      <dgm:t>
        <a:bodyPr/>
        <a:lstStyle/>
        <a:p>
          <a:endParaRPr lang="en-US"/>
        </a:p>
      </dgm:t>
    </dgm:pt>
    <dgm:pt modelId="{BEF52054-05A7-4095-880B-C733262FFC94}">
      <dgm:prSet/>
      <dgm:spPr/>
      <dgm:t>
        <a:bodyPr/>
        <a:lstStyle/>
        <a:p>
          <a:r>
            <a:rPr lang="en-US" dirty="0" err="1"/>
            <a:t>Penutup</a:t>
          </a:r>
          <a:r>
            <a:rPr lang="en-US" dirty="0"/>
            <a:t> </a:t>
          </a:r>
          <a:r>
            <a:rPr lang="en-US" i="1" dirty="0"/>
            <a:t>(wrap-up)</a:t>
          </a:r>
        </a:p>
      </dgm:t>
    </dgm:pt>
    <dgm:pt modelId="{CD314F8B-7641-4E71-8D56-135516379D93}" type="parTrans" cxnId="{D6F747E2-104B-49E9-9B9B-0878E5E87617}">
      <dgm:prSet/>
      <dgm:spPr/>
      <dgm:t>
        <a:bodyPr/>
        <a:lstStyle/>
        <a:p>
          <a:endParaRPr lang="en-US"/>
        </a:p>
      </dgm:t>
    </dgm:pt>
    <dgm:pt modelId="{212C5FD7-3710-4DBB-908F-91D52B43C4E1}" type="sibTrans" cxnId="{D6F747E2-104B-49E9-9B9B-0878E5E87617}">
      <dgm:prSet/>
      <dgm:spPr/>
      <dgm:t>
        <a:bodyPr/>
        <a:lstStyle/>
        <a:p>
          <a:endParaRPr lang="en-US"/>
        </a:p>
      </dgm:t>
    </dgm:pt>
    <dgm:pt modelId="{48AC5E2F-A9D2-4027-8E37-02C4A54F6172}" type="pres">
      <dgm:prSet presAssocID="{51D7ED53-BFC7-4DFD-BE03-A25C8FE8627C}" presName="linearFlow" presStyleCnt="0">
        <dgm:presLayoutVars>
          <dgm:dir/>
          <dgm:animLvl val="lvl"/>
          <dgm:resizeHandles val="exact"/>
        </dgm:presLayoutVars>
      </dgm:prSet>
      <dgm:spPr/>
    </dgm:pt>
    <dgm:pt modelId="{89BB08E0-7CEE-4E67-A14E-A28815B5DCAE}" type="pres">
      <dgm:prSet presAssocID="{FB5093D3-AC89-4FED-A550-D5F2A7D37E56}" presName="composite" presStyleCnt="0"/>
      <dgm:spPr/>
    </dgm:pt>
    <dgm:pt modelId="{86E38258-A660-47C3-86C8-597E66ECC521}" type="pres">
      <dgm:prSet presAssocID="{FB5093D3-AC89-4FED-A550-D5F2A7D37E5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64C6248-9924-40B5-9122-82BEF306F4BA}" type="pres">
      <dgm:prSet presAssocID="{FB5093D3-AC89-4FED-A550-D5F2A7D37E56}" presName="parSh" presStyleLbl="node1" presStyleIdx="0" presStyleCnt="2"/>
      <dgm:spPr/>
    </dgm:pt>
    <dgm:pt modelId="{418C85B0-27C4-451A-8908-0AD5B348E8D9}" type="pres">
      <dgm:prSet presAssocID="{FB5093D3-AC89-4FED-A550-D5F2A7D37E56}" presName="desTx" presStyleLbl="fgAcc1" presStyleIdx="0" presStyleCnt="2">
        <dgm:presLayoutVars>
          <dgm:bulletEnabled val="1"/>
        </dgm:presLayoutVars>
      </dgm:prSet>
      <dgm:spPr/>
    </dgm:pt>
    <dgm:pt modelId="{D5EDF85C-77BC-4241-BBC9-DEEBA752DDFF}" type="pres">
      <dgm:prSet presAssocID="{C271532B-A11C-44EA-9D89-D872FFF411DB}" presName="sibTrans" presStyleLbl="sibTrans2D1" presStyleIdx="0" presStyleCnt="1"/>
      <dgm:spPr/>
    </dgm:pt>
    <dgm:pt modelId="{6D090253-2EEB-42C2-897E-96166F8EFCB7}" type="pres">
      <dgm:prSet presAssocID="{C271532B-A11C-44EA-9D89-D872FFF411DB}" presName="connTx" presStyleLbl="sibTrans2D1" presStyleIdx="0" presStyleCnt="1"/>
      <dgm:spPr/>
    </dgm:pt>
    <dgm:pt modelId="{A0CCF980-5D7B-4FC2-B1F9-E80E0FA5DD1F}" type="pres">
      <dgm:prSet presAssocID="{CB94E609-8A65-4132-A73A-8033A78F0C00}" presName="composite" presStyleCnt="0"/>
      <dgm:spPr/>
    </dgm:pt>
    <dgm:pt modelId="{1A3A3577-A587-4779-9E16-484401F7257A}" type="pres">
      <dgm:prSet presAssocID="{CB94E609-8A65-4132-A73A-8033A78F0C0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7A64038-E8B0-4BC5-84F9-685FD38E3AFB}" type="pres">
      <dgm:prSet presAssocID="{CB94E609-8A65-4132-A73A-8033A78F0C00}" presName="parSh" presStyleLbl="node1" presStyleIdx="1" presStyleCnt="2"/>
      <dgm:spPr/>
    </dgm:pt>
    <dgm:pt modelId="{67F35799-6804-4508-A067-713D2EBFD722}" type="pres">
      <dgm:prSet presAssocID="{CB94E609-8A65-4132-A73A-8033A78F0C00}" presName="desTx" presStyleLbl="fgAcc1" presStyleIdx="1" presStyleCnt="2">
        <dgm:presLayoutVars>
          <dgm:bulletEnabled val="1"/>
        </dgm:presLayoutVars>
      </dgm:prSet>
      <dgm:spPr/>
    </dgm:pt>
  </dgm:ptLst>
  <dgm:cxnLst>
    <dgm:cxn modelId="{65501815-491E-4925-BD31-9EFF3A9F27BD}" type="presOf" srcId="{D09D8D6E-5C4A-4D37-ACB1-501404D316DB}" destId="{418C85B0-27C4-451A-8908-0AD5B348E8D9}" srcOrd="0" destOrd="2" presId="urn:microsoft.com/office/officeart/2005/8/layout/process3"/>
    <dgm:cxn modelId="{487D6220-9AF0-4F86-A47E-FD459BE31FB2}" type="presOf" srcId="{BEF52054-05A7-4095-880B-C733262FFC94}" destId="{67F35799-6804-4508-A067-713D2EBFD722}" srcOrd="0" destOrd="2" presId="urn:microsoft.com/office/officeart/2005/8/layout/process3"/>
    <dgm:cxn modelId="{C32E842A-2534-4C5C-A31D-D2F986E9B501}" type="presOf" srcId="{6E25183D-E05B-4DFB-BAFF-362AD63E1EA9}" destId="{67F35799-6804-4508-A067-713D2EBFD722}" srcOrd="0" destOrd="0" presId="urn:microsoft.com/office/officeart/2005/8/layout/process3"/>
    <dgm:cxn modelId="{8802982A-6646-4AD8-8EED-945006592F3A}" type="presOf" srcId="{CB94E609-8A65-4132-A73A-8033A78F0C00}" destId="{1A3A3577-A587-4779-9E16-484401F7257A}" srcOrd="0" destOrd="0" presId="urn:microsoft.com/office/officeart/2005/8/layout/process3"/>
    <dgm:cxn modelId="{05F8A42A-1B57-4D18-823E-47E093E1093F}" type="presOf" srcId="{FB5093D3-AC89-4FED-A550-D5F2A7D37E56}" destId="{86E38258-A660-47C3-86C8-597E66ECC521}" srcOrd="0" destOrd="0" presId="urn:microsoft.com/office/officeart/2005/8/layout/process3"/>
    <dgm:cxn modelId="{A2115432-8A8B-4D6B-BD65-780351E017FF}" srcId="{FB5093D3-AC89-4FED-A550-D5F2A7D37E56}" destId="{B387F66B-409C-4F5C-810F-4F0B7E675820}" srcOrd="0" destOrd="0" parTransId="{169EECBE-4CB8-4D78-8784-8AFB9F190240}" sibTransId="{30B8443D-8F7B-4C05-9947-B1DEA30D6887}"/>
    <dgm:cxn modelId="{9EF58D5B-013B-44B2-B834-3F6784A3B772}" srcId="{CB94E609-8A65-4132-A73A-8033A78F0C00}" destId="{EDEC865C-E0EE-4B36-855A-00B0FF8E8187}" srcOrd="1" destOrd="0" parTransId="{FF4ABEDD-C56F-4C9F-A983-011C412CC3B6}" sibTransId="{A6B89502-CFB5-4EBD-A682-FBBE0478CEB9}"/>
    <dgm:cxn modelId="{36CCD946-577B-4B78-9808-0308812B94C0}" type="presOf" srcId="{FB5093D3-AC89-4FED-A550-D5F2A7D37E56}" destId="{C64C6248-9924-40B5-9122-82BEF306F4BA}" srcOrd="1" destOrd="0" presId="urn:microsoft.com/office/officeart/2005/8/layout/process3"/>
    <dgm:cxn modelId="{4B40674A-9862-4D84-8AC2-A0FB07B1F21C}" type="presOf" srcId="{C271532B-A11C-44EA-9D89-D872FFF411DB}" destId="{D5EDF85C-77BC-4241-BBC9-DEEBA752DDFF}" srcOrd="0" destOrd="0" presId="urn:microsoft.com/office/officeart/2005/8/layout/process3"/>
    <dgm:cxn modelId="{3C6BDE4B-4F4F-4DB2-9919-50DF09B87144}" srcId="{CB94E609-8A65-4132-A73A-8033A78F0C00}" destId="{6E25183D-E05B-4DFB-BAFF-362AD63E1EA9}" srcOrd="0" destOrd="0" parTransId="{C5957D5C-8F47-4FE4-944E-6D614E501170}" sibTransId="{B05C9849-9A7F-4C9E-8DA1-4B2E14CE3E91}"/>
    <dgm:cxn modelId="{D872E453-82C0-4DCC-B07B-2402047D21CF}" srcId="{51D7ED53-BFC7-4DFD-BE03-A25C8FE8627C}" destId="{CB94E609-8A65-4132-A73A-8033A78F0C00}" srcOrd="1" destOrd="0" parTransId="{A2BA1CC5-596A-41BE-BFE2-507BC2441424}" sibTransId="{2F424161-A427-48E9-9495-24EC7CBD9457}"/>
    <dgm:cxn modelId="{6F3C9577-8641-42DD-8A48-CB7755B697EA}" type="presOf" srcId="{B387F66B-409C-4F5C-810F-4F0B7E675820}" destId="{418C85B0-27C4-451A-8908-0AD5B348E8D9}" srcOrd="0" destOrd="0" presId="urn:microsoft.com/office/officeart/2005/8/layout/process3"/>
    <dgm:cxn modelId="{8C77428A-7D17-4911-8D69-B697BA756111}" type="presOf" srcId="{CB94E609-8A65-4132-A73A-8033A78F0C00}" destId="{F7A64038-E8B0-4BC5-84F9-685FD38E3AFB}" srcOrd="1" destOrd="0" presId="urn:microsoft.com/office/officeart/2005/8/layout/process3"/>
    <dgm:cxn modelId="{6CD6378F-A73C-4C35-97D4-261F6061AF4E}" type="presOf" srcId="{51D7ED53-BFC7-4DFD-BE03-A25C8FE8627C}" destId="{48AC5E2F-A9D2-4027-8E37-02C4A54F6172}" srcOrd="0" destOrd="0" presId="urn:microsoft.com/office/officeart/2005/8/layout/process3"/>
    <dgm:cxn modelId="{3738EA9B-4DD9-4C46-B250-9D3B8063476B}" srcId="{51D7ED53-BFC7-4DFD-BE03-A25C8FE8627C}" destId="{FB5093D3-AC89-4FED-A550-D5F2A7D37E56}" srcOrd="0" destOrd="0" parTransId="{7DDACDA7-FC18-47EA-A3EC-A67452D4EE0E}" sibTransId="{C271532B-A11C-44EA-9D89-D872FFF411DB}"/>
    <dgm:cxn modelId="{7C8DBDAA-6D68-4B54-8F73-4735D5AC412E}" srcId="{FB5093D3-AC89-4FED-A550-D5F2A7D37E56}" destId="{D09D8D6E-5C4A-4D37-ACB1-501404D316DB}" srcOrd="2" destOrd="0" parTransId="{F8DC5F0A-2299-4BB0-AE2A-2074031DC099}" sibTransId="{BFC1D927-F002-4CFF-9CFB-8A6C1062792D}"/>
    <dgm:cxn modelId="{42FB68CB-03F2-4471-BD28-2A99981E59EF}" type="presOf" srcId="{EDEC865C-E0EE-4B36-855A-00B0FF8E8187}" destId="{67F35799-6804-4508-A067-713D2EBFD722}" srcOrd="0" destOrd="1" presId="urn:microsoft.com/office/officeart/2005/8/layout/process3"/>
    <dgm:cxn modelId="{67245EDE-C684-44F9-8FDE-BF5AC530C635}" type="presOf" srcId="{0305E929-38C1-4703-95B2-D464F8FE154A}" destId="{418C85B0-27C4-451A-8908-0AD5B348E8D9}" srcOrd="0" destOrd="1" presId="urn:microsoft.com/office/officeart/2005/8/layout/process3"/>
    <dgm:cxn modelId="{D6F747E2-104B-49E9-9B9B-0878E5E87617}" srcId="{CB94E609-8A65-4132-A73A-8033A78F0C00}" destId="{BEF52054-05A7-4095-880B-C733262FFC94}" srcOrd="2" destOrd="0" parTransId="{CD314F8B-7641-4E71-8D56-135516379D93}" sibTransId="{212C5FD7-3710-4DBB-908F-91D52B43C4E1}"/>
    <dgm:cxn modelId="{516F72E4-581F-4C2B-9088-EEA8CD842735}" srcId="{FB5093D3-AC89-4FED-A550-D5F2A7D37E56}" destId="{0305E929-38C1-4703-95B2-D464F8FE154A}" srcOrd="1" destOrd="0" parTransId="{CB1C04B2-7FD9-4077-8432-4761C5F40A5D}" sibTransId="{FB1CE050-D0D3-4C88-8360-8A968500CF49}"/>
    <dgm:cxn modelId="{BE6CD4EA-2940-43E1-872A-A774F91A313D}" type="presOf" srcId="{C271532B-A11C-44EA-9D89-D872FFF411DB}" destId="{6D090253-2EEB-42C2-897E-96166F8EFCB7}" srcOrd="1" destOrd="0" presId="urn:microsoft.com/office/officeart/2005/8/layout/process3"/>
    <dgm:cxn modelId="{59D395BC-9CBF-4A28-9E0C-E4459786C718}" type="presParOf" srcId="{48AC5E2F-A9D2-4027-8E37-02C4A54F6172}" destId="{89BB08E0-7CEE-4E67-A14E-A28815B5DCAE}" srcOrd="0" destOrd="0" presId="urn:microsoft.com/office/officeart/2005/8/layout/process3"/>
    <dgm:cxn modelId="{D1439CC4-05FC-4BA0-ADEE-847458CC7C69}" type="presParOf" srcId="{89BB08E0-7CEE-4E67-A14E-A28815B5DCAE}" destId="{86E38258-A660-47C3-86C8-597E66ECC521}" srcOrd="0" destOrd="0" presId="urn:microsoft.com/office/officeart/2005/8/layout/process3"/>
    <dgm:cxn modelId="{7CB58D16-42A8-49C4-AC06-E966D2264024}" type="presParOf" srcId="{89BB08E0-7CEE-4E67-A14E-A28815B5DCAE}" destId="{C64C6248-9924-40B5-9122-82BEF306F4BA}" srcOrd="1" destOrd="0" presId="urn:microsoft.com/office/officeart/2005/8/layout/process3"/>
    <dgm:cxn modelId="{9F98D5C0-01F5-415B-8324-94E7855EC626}" type="presParOf" srcId="{89BB08E0-7CEE-4E67-A14E-A28815B5DCAE}" destId="{418C85B0-27C4-451A-8908-0AD5B348E8D9}" srcOrd="2" destOrd="0" presId="urn:microsoft.com/office/officeart/2005/8/layout/process3"/>
    <dgm:cxn modelId="{D6764715-D341-42B0-BD87-ACEDF5DA67D0}" type="presParOf" srcId="{48AC5E2F-A9D2-4027-8E37-02C4A54F6172}" destId="{D5EDF85C-77BC-4241-BBC9-DEEBA752DDFF}" srcOrd="1" destOrd="0" presId="urn:microsoft.com/office/officeart/2005/8/layout/process3"/>
    <dgm:cxn modelId="{840CE16B-1B0C-4C73-B4EB-394722207659}" type="presParOf" srcId="{D5EDF85C-77BC-4241-BBC9-DEEBA752DDFF}" destId="{6D090253-2EEB-42C2-897E-96166F8EFCB7}" srcOrd="0" destOrd="0" presId="urn:microsoft.com/office/officeart/2005/8/layout/process3"/>
    <dgm:cxn modelId="{F7D1712E-8139-4E24-8DC1-9E97F1504583}" type="presParOf" srcId="{48AC5E2F-A9D2-4027-8E37-02C4A54F6172}" destId="{A0CCF980-5D7B-4FC2-B1F9-E80E0FA5DD1F}" srcOrd="2" destOrd="0" presId="urn:microsoft.com/office/officeart/2005/8/layout/process3"/>
    <dgm:cxn modelId="{FE40F6DF-321B-4539-8BE3-83E75820214D}" type="presParOf" srcId="{A0CCF980-5D7B-4FC2-B1F9-E80E0FA5DD1F}" destId="{1A3A3577-A587-4779-9E16-484401F7257A}" srcOrd="0" destOrd="0" presId="urn:microsoft.com/office/officeart/2005/8/layout/process3"/>
    <dgm:cxn modelId="{905DEC30-476B-4FD0-9A44-1E2252F27571}" type="presParOf" srcId="{A0CCF980-5D7B-4FC2-B1F9-E80E0FA5DD1F}" destId="{F7A64038-E8B0-4BC5-84F9-685FD38E3AFB}" srcOrd="1" destOrd="0" presId="urn:microsoft.com/office/officeart/2005/8/layout/process3"/>
    <dgm:cxn modelId="{66C07DC6-13C7-4B41-ACA4-E2FF3A33F0CA}" type="presParOf" srcId="{A0CCF980-5D7B-4FC2-B1F9-E80E0FA5DD1F}" destId="{67F35799-6804-4508-A067-713D2EBFD72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EF10-3373-4B34-81CD-733F1F28BCB6}">
      <dsp:nvSpPr>
        <dsp:cNvPr id="0" name=""/>
        <dsp:cNvSpPr/>
      </dsp:nvSpPr>
      <dsp:spPr>
        <a:xfrm>
          <a:off x="0" y="0"/>
          <a:ext cx="6766560" cy="76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Memilih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narasumber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2484" y="22484"/>
        <a:ext cx="5873337" cy="722683"/>
      </dsp:txXfrm>
    </dsp:sp>
    <dsp:sp modelId="{91C02764-A1E0-4C65-BBDD-8AA40791A0E5}">
      <dsp:nvSpPr>
        <dsp:cNvPr id="0" name=""/>
        <dsp:cNvSpPr/>
      </dsp:nvSpPr>
      <dsp:spPr>
        <a:xfrm>
          <a:off x="566699" y="907224"/>
          <a:ext cx="6766560" cy="767651"/>
        </a:xfrm>
        <a:prstGeom prst="roundRect">
          <a:avLst>
            <a:gd name="adj" fmla="val 10000"/>
          </a:avLst>
        </a:prstGeom>
        <a:solidFill>
          <a:schemeClr val="accent2">
            <a:hueOff val="3957205"/>
            <a:satOff val="-25907"/>
            <a:lumOff val="56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Membuat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perjanjian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dengan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narasumber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89183" y="929708"/>
        <a:ext cx="5655919" cy="722683"/>
      </dsp:txXfrm>
    </dsp:sp>
    <dsp:sp modelId="{16520B98-2BBF-4E2A-B512-CA1028E38FCC}">
      <dsp:nvSpPr>
        <dsp:cNvPr id="0" name=""/>
        <dsp:cNvSpPr/>
      </dsp:nvSpPr>
      <dsp:spPr>
        <a:xfrm>
          <a:off x="1124940" y="1814449"/>
          <a:ext cx="6766560" cy="767651"/>
        </a:xfrm>
        <a:prstGeom prst="roundRect">
          <a:avLst>
            <a:gd name="adj" fmla="val 10000"/>
          </a:avLst>
        </a:prstGeom>
        <a:solidFill>
          <a:schemeClr val="accent2">
            <a:hueOff val="7914410"/>
            <a:satOff val="-51814"/>
            <a:lumOff val="113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Menyiapkan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struktur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pertanyaan</a:t>
          </a:r>
          <a:r>
            <a:rPr lang="en-US" sz="2000" kern="1200" dirty="0">
              <a:solidFill>
                <a:schemeClr val="tx1"/>
              </a:solidFill>
            </a:rPr>
            <a:t> yang </a:t>
          </a:r>
          <a:r>
            <a:rPr lang="en-US" sz="2000" kern="1200" dirty="0" err="1">
              <a:solidFill>
                <a:schemeClr val="tx1"/>
              </a:solidFill>
            </a:rPr>
            <a:t>jelas</a:t>
          </a:r>
          <a:r>
            <a:rPr lang="en-US" sz="2000" kern="1200" dirty="0">
              <a:solidFill>
                <a:schemeClr val="tx1"/>
              </a:solidFill>
            </a:rPr>
            <a:t> &amp; </a:t>
          </a:r>
          <a:r>
            <a:rPr lang="en-US" sz="2000" kern="1200" dirty="0" err="1">
              <a:solidFill>
                <a:schemeClr val="tx1"/>
              </a:solidFill>
            </a:rPr>
            <a:t>lengkap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147424" y="1836933"/>
        <a:ext cx="5664377" cy="722683"/>
      </dsp:txXfrm>
    </dsp:sp>
    <dsp:sp modelId="{3E93391E-C653-49A3-AB75-BF80E8C3ADE3}">
      <dsp:nvSpPr>
        <dsp:cNvPr id="0" name=""/>
        <dsp:cNvSpPr/>
      </dsp:nvSpPr>
      <dsp:spPr>
        <a:xfrm>
          <a:off x="1691639" y="2721673"/>
          <a:ext cx="6766560" cy="767651"/>
        </a:xfrm>
        <a:prstGeom prst="roundRect">
          <a:avLst>
            <a:gd name="adj" fmla="val 10000"/>
          </a:avLst>
        </a:prstGeom>
        <a:solidFill>
          <a:schemeClr val="accent2">
            <a:hueOff val="11871614"/>
            <a:satOff val="-77721"/>
            <a:lumOff val="17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Memilih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narasumber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secara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pribadi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dan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merekamnya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714123" y="2744157"/>
        <a:ext cx="5655919" cy="722683"/>
      </dsp:txXfrm>
    </dsp:sp>
    <dsp:sp modelId="{56645056-7677-4920-8F40-3F7BCE1A06D3}">
      <dsp:nvSpPr>
        <dsp:cNvPr id="0" name=""/>
        <dsp:cNvSpPr/>
      </dsp:nvSpPr>
      <dsp:spPr>
        <a:xfrm>
          <a:off x="6267586" y="587951"/>
          <a:ext cx="498973" cy="498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tx1"/>
            </a:solidFill>
          </a:endParaRPr>
        </a:p>
      </dsp:txBody>
      <dsp:txXfrm>
        <a:off x="6379855" y="587951"/>
        <a:ext cx="274435" cy="375477"/>
      </dsp:txXfrm>
    </dsp:sp>
    <dsp:sp modelId="{101B5507-5923-4679-9F47-DF91CA51458E}">
      <dsp:nvSpPr>
        <dsp:cNvPr id="0" name=""/>
        <dsp:cNvSpPr/>
      </dsp:nvSpPr>
      <dsp:spPr>
        <a:xfrm>
          <a:off x="6834285" y="1495175"/>
          <a:ext cx="498973" cy="498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134586"/>
            <a:satOff val="-18522"/>
            <a:lumOff val="22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134586"/>
              <a:satOff val="-18522"/>
              <a:lumOff val="2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tx1"/>
            </a:solidFill>
          </a:endParaRPr>
        </a:p>
      </dsp:txBody>
      <dsp:txXfrm>
        <a:off x="6946554" y="1495175"/>
        <a:ext cx="274435" cy="375477"/>
      </dsp:txXfrm>
    </dsp:sp>
    <dsp:sp modelId="{7F35026E-22F0-45AA-B4BF-AB94B9D97297}">
      <dsp:nvSpPr>
        <dsp:cNvPr id="0" name=""/>
        <dsp:cNvSpPr/>
      </dsp:nvSpPr>
      <dsp:spPr>
        <a:xfrm>
          <a:off x="7392527" y="2402400"/>
          <a:ext cx="498973" cy="498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269171"/>
            <a:satOff val="-37045"/>
            <a:lumOff val="45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2269171"/>
              <a:satOff val="-37045"/>
              <a:lumOff val="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tx1"/>
            </a:solidFill>
          </a:endParaRPr>
        </a:p>
      </dsp:txBody>
      <dsp:txXfrm>
        <a:off x="7504796" y="2402400"/>
        <a:ext cx="274435" cy="375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972F4-D4CD-49F6-A1BA-D2788EB77D17}">
      <dsp:nvSpPr>
        <dsp:cNvPr id="0" name=""/>
        <dsp:cNvSpPr/>
      </dsp:nvSpPr>
      <dsp:spPr>
        <a:xfrm>
          <a:off x="4093" y="299382"/>
          <a:ext cx="1861062" cy="1107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Desain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093" y="299382"/>
        <a:ext cx="1861062" cy="738261"/>
      </dsp:txXfrm>
    </dsp:sp>
    <dsp:sp modelId="{20E190E0-7B55-42AB-83FB-264734BACC00}">
      <dsp:nvSpPr>
        <dsp:cNvPr id="0" name=""/>
        <dsp:cNvSpPr/>
      </dsp:nvSpPr>
      <dsp:spPr>
        <a:xfrm>
          <a:off x="385274" y="1037643"/>
          <a:ext cx="1861062" cy="2244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tx1"/>
              </a:solidFill>
            </a:rPr>
            <a:t>Gunakan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standar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kuesioner</a:t>
          </a:r>
          <a:r>
            <a:rPr lang="en-US" sz="1900" kern="1200" dirty="0">
              <a:solidFill>
                <a:schemeClr val="tx1"/>
              </a:solidFill>
            </a:rPr>
            <a:t> yang </a:t>
          </a:r>
          <a:r>
            <a:rPr lang="en-US" sz="1900" kern="1200" dirty="0" err="1">
              <a:solidFill>
                <a:schemeClr val="tx1"/>
              </a:solidFill>
            </a:rPr>
            <a:t>mudah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dipahami</a:t>
          </a:r>
          <a:r>
            <a:rPr lang="en-US" sz="1900" kern="1200" dirty="0">
              <a:solidFill>
                <a:schemeClr val="tx1"/>
              </a:solidFill>
            </a:rPr>
            <a:t>.</a:t>
          </a:r>
        </a:p>
      </dsp:txBody>
      <dsp:txXfrm>
        <a:off x="439783" y="1092152"/>
        <a:ext cx="1752044" cy="2135357"/>
      </dsp:txXfrm>
    </dsp:sp>
    <dsp:sp modelId="{3B0B8C45-5ACC-4BB3-BA4B-71AE920D4C27}">
      <dsp:nvSpPr>
        <dsp:cNvPr id="0" name=""/>
        <dsp:cNvSpPr/>
      </dsp:nvSpPr>
      <dsp:spPr>
        <a:xfrm>
          <a:off x="2147286" y="436837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schemeClr val="tx1"/>
            </a:solidFill>
          </a:endParaRPr>
        </a:p>
      </dsp:txBody>
      <dsp:txXfrm>
        <a:off x="2147286" y="529507"/>
        <a:ext cx="459111" cy="278010"/>
      </dsp:txXfrm>
    </dsp:sp>
    <dsp:sp modelId="{71691A06-205D-4CEB-AA4F-96C9697C75EF}">
      <dsp:nvSpPr>
        <dsp:cNvPr id="0" name=""/>
        <dsp:cNvSpPr/>
      </dsp:nvSpPr>
      <dsp:spPr>
        <a:xfrm>
          <a:off x="2993677" y="299382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Kirim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993677" y="299382"/>
        <a:ext cx="1861062" cy="738261"/>
      </dsp:txXfrm>
    </dsp:sp>
    <dsp:sp modelId="{E0AD7255-536A-426A-A578-CF637FFE1A13}">
      <dsp:nvSpPr>
        <dsp:cNvPr id="0" name=""/>
        <dsp:cNvSpPr/>
      </dsp:nvSpPr>
      <dsp:spPr>
        <a:xfrm>
          <a:off x="3374859" y="1037643"/>
          <a:ext cx="1861062" cy="2244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tx1"/>
              </a:solidFill>
            </a:rPr>
            <a:t>Kirimkan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ke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lingkungan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kerja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b="1" kern="1200" dirty="0">
              <a:solidFill>
                <a:schemeClr val="tx1"/>
              </a:solidFill>
            </a:rPr>
            <a:t>end-user</a:t>
          </a:r>
          <a:r>
            <a:rPr lang="en-US" sz="1900" b="0" kern="1200" dirty="0">
              <a:solidFill>
                <a:schemeClr val="tx1"/>
              </a:solidFill>
            </a:rPr>
            <a:t>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429368" y="1092152"/>
        <a:ext cx="1752044" cy="2135357"/>
      </dsp:txXfrm>
    </dsp:sp>
    <dsp:sp modelId="{CC6F1C53-C46D-44A6-A112-EE12BCD293A8}">
      <dsp:nvSpPr>
        <dsp:cNvPr id="0" name=""/>
        <dsp:cNvSpPr/>
      </dsp:nvSpPr>
      <dsp:spPr>
        <a:xfrm>
          <a:off x="5136871" y="436837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schemeClr val="tx1"/>
            </a:solidFill>
          </a:endParaRPr>
        </a:p>
      </dsp:txBody>
      <dsp:txXfrm>
        <a:off x="5136871" y="529507"/>
        <a:ext cx="459111" cy="278010"/>
      </dsp:txXfrm>
    </dsp:sp>
    <dsp:sp modelId="{AE0998EB-53FE-4AA1-97D2-61B12C52425B}">
      <dsp:nvSpPr>
        <dsp:cNvPr id="0" name=""/>
        <dsp:cNvSpPr/>
      </dsp:nvSpPr>
      <dsp:spPr>
        <a:xfrm>
          <a:off x="5983262" y="299382"/>
          <a:ext cx="1861062" cy="1107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Susun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hasil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dalam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statistik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983262" y="299382"/>
        <a:ext cx="1861062" cy="738261"/>
      </dsp:txXfrm>
    </dsp:sp>
    <dsp:sp modelId="{9C1B601E-C661-4BBF-88B1-69E36CD7AFB8}">
      <dsp:nvSpPr>
        <dsp:cNvPr id="0" name=""/>
        <dsp:cNvSpPr/>
      </dsp:nvSpPr>
      <dsp:spPr>
        <a:xfrm>
          <a:off x="6364443" y="1037643"/>
          <a:ext cx="1861062" cy="2244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tx1"/>
              </a:solidFill>
            </a:rPr>
            <a:t>Struktur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respons</a:t>
          </a:r>
          <a:r>
            <a:rPr lang="en-US" sz="1900" kern="1200" dirty="0">
              <a:solidFill>
                <a:schemeClr val="tx1"/>
              </a:solidFill>
            </a:rPr>
            <a:t> (</a:t>
          </a:r>
          <a:r>
            <a:rPr lang="en-US" sz="1900" kern="1200" dirty="0" err="1">
              <a:solidFill>
                <a:schemeClr val="tx1"/>
              </a:solidFill>
            </a:rPr>
            <a:t>hasil</a:t>
          </a:r>
          <a:r>
            <a:rPr lang="en-US" sz="1900" kern="1200" dirty="0">
              <a:solidFill>
                <a:schemeClr val="tx1"/>
              </a:solidFill>
            </a:rPr>
            <a:t>) </a:t>
          </a:r>
          <a:r>
            <a:rPr lang="en-US" sz="1900" kern="1200" dirty="0" err="1">
              <a:solidFill>
                <a:schemeClr val="tx1"/>
              </a:solidFill>
            </a:rPr>
            <a:t>diringkas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dalam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statistik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distribusi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418952" y="1092152"/>
        <a:ext cx="1752044" cy="2135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0AE7C-16B8-4802-8516-BD5D10A4259F}">
      <dsp:nvSpPr>
        <dsp:cNvPr id="0" name=""/>
        <dsp:cNvSpPr/>
      </dsp:nvSpPr>
      <dsp:spPr>
        <a:xfrm>
          <a:off x="0" y="466"/>
          <a:ext cx="7391400" cy="7451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chemeClr val="tx1"/>
              </a:solidFill>
            </a:rPr>
            <a:t>Analis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mengunjungi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lokasi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pengamatan</a:t>
          </a:r>
          <a:r>
            <a:rPr lang="en-US" sz="2300" kern="1200" dirty="0">
              <a:solidFill>
                <a:schemeClr val="tx1"/>
              </a:solidFill>
            </a:rPr>
            <a:t>.</a:t>
          </a:r>
        </a:p>
      </dsp:txBody>
      <dsp:txXfrm>
        <a:off x="21824" y="22290"/>
        <a:ext cx="7347752" cy="701490"/>
      </dsp:txXfrm>
    </dsp:sp>
    <dsp:sp modelId="{9EEE70C9-9D88-4659-B7D0-C1E7DEC6BDC9}">
      <dsp:nvSpPr>
        <dsp:cNvPr id="0" name=""/>
        <dsp:cNvSpPr/>
      </dsp:nvSpPr>
      <dsp:spPr>
        <a:xfrm rot="16200000" flipH="1">
          <a:off x="3439934" y="595924"/>
          <a:ext cx="505749" cy="975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>
            <a:solidFill>
              <a:schemeClr val="tx1"/>
            </a:solidFill>
          </a:endParaRPr>
        </a:p>
      </dsp:txBody>
      <dsp:txXfrm rot="-5400000">
        <a:off x="3400233" y="830677"/>
        <a:ext cx="585153" cy="354024"/>
      </dsp:txXfrm>
    </dsp:sp>
    <dsp:sp modelId="{E27517C2-5F7C-4359-B5B9-B2597F11A0C7}">
      <dsp:nvSpPr>
        <dsp:cNvPr id="0" name=""/>
        <dsp:cNvSpPr/>
      </dsp:nvSpPr>
      <dsp:spPr>
        <a:xfrm>
          <a:off x="68444" y="1406774"/>
          <a:ext cx="7254510" cy="913511"/>
        </a:xfrm>
        <a:prstGeom prst="roundRect">
          <a:avLst>
            <a:gd name="adj" fmla="val 1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300" kern="1200" dirty="0" err="1">
              <a:solidFill>
                <a:schemeClr val="tx1"/>
              </a:solidFill>
            </a:rPr>
            <a:t>Analis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merekam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kejadian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dalam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lokasi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pengamatan</a:t>
          </a:r>
          <a:r>
            <a:rPr lang="en-US" sz="2300" kern="1200" dirty="0">
              <a:solidFill>
                <a:schemeClr val="tx1"/>
              </a:solidFill>
            </a:rPr>
            <a:t>, </a:t>
          </a: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termasuk</a:t>
          </a:r>
          <a:r>
            <a:rPr lang="en-US" sz="2000" kern="1200" dirty="0">
              <a:solidFill>
                <a:schemeClr val="tx1"/>
              </a:solidFill>
            </a:rPr>
            <a:t> volume </a:t>
          </a:r>
          <a:r>
            <a:rPr lang="en-US" sz="2000" kern="1200" dirty="0" err="1">
              <a:solidFill>
                <a:schemeClr val="tx1"/>
              </a:solidFill>
            </a:rPr>
            <a:t>dan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pengolahan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lembar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kerja</a:t>
          </a:r>
          <a:r>
            <a:rPr lang="en-US" sz="2000" kern="1200" dirty="0">
              <a:solidFill>
                <a:schemeClr val="tx1"/>
              </a:solidFill>
            </a:rPr>
            <a:t>.</a:t>
          </a:r>
        </a:p>
      </dsp:txBody>
      <dsp:txXfrm>
        <a:off x="95200" y="1433530"/>
        <a:ext cx="7200998" cy="859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972F4-D4CD-49F6-A1BA-D2788EB77D17}">
      <dsp:nvSpPr>
        <dsp:cNvPr id="0" name=""/>
        <dsp:cNvSpPr/>
      </dsp:nvSpPr>
      <dsp:spPr>
        <a:xfrm>
          <a:off x="4093" y="384087"/>
          <a:ext cx="1861062" cy="1116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Identifikasi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dokumen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utama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dan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laporan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093" y="384087"/>
        <a:ext cx="1861062" cy="744425"/>
      </dsp:txXfrm>
    </dsp:sp>
    <dsp:sp modelId="{20E190E0-7B55-42AB-83FB-264734BACC00}">
      <dsp:nvSpPr>
        <dsp:cNvPr id="0" name=""/>
        <dsp:cNvSpPr/>
      </dsp:nvSpPr>
      <dsp:spPr>
        <a:xfrm>
          <a:off x="385274" y="1128513"/>
          <a:ext cx="1861062" cy="17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>
              <a:solidFill>
                <a:schemeClr val="tx1"/>
              </a:solidFill>
            </a:rPr>
            <a:t>Physical data flow diagram</a:t>
          </a:r>
        </a:p>
      </dsp:txBody>
      <dsp:txXfrm>
        <a:off x="436940" y="1180179"/>
        <a:ext cx="1757730" cy="1660668"/>
      </dsp:txXfrm>
    </dsp:sp>
    <dsp:sp modelId="{3B0B8C45-5ACC-4BB3-BA4B-71AE920D4C27}">
      <dsp:nvSpPr>
        <dsp:cNvPr id="0" name=""/>
        <dsp:cNvSpPr/>
      </dsp:nvSpPr>
      <dsp:spPr>
        <a:xfrm>
          <a:off x="2147286" y="524625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2147286" y="617295"/>
        <a:ext cx="459111" cy="278010"/>
      </dsp:txXfrm>
    </dsp:sp>
    <dsp:sp modelId="{71691A06-205D-4CEB-AA4F-96C9697C75EF}">
      <dsp:nvSpPr>
        <dsp:cNvPr id="0" name=""/>
        <dsp:cNvSpPr/>
      </dsp:nvSpPr>
      <dsp:spPr>
        <a:xfrm>
          <a:off x="2993677" y="384087"/>
          <a:ext cx="1861062" cy="1116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Mengumpulkan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salinan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dokumen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aktual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dan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laporan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677" y="384087"/>
        <a:ext cx="1861062" cy="744425"/>
      </dsp:txXfrm>
    </dsp:sp>
    <dsp:sp modelId="{E0AD7255-536A-426A-A578-CF637FFE1A13}">
      <dsp:nvSpPr>
        <dsp:cNvPr id="0" name=""/>
        <dsp:cNvSpPr/>
      </dsp:nvSpPr>
      <dsp:spPr>
        <a:xfrm>
          <a:off x="3374859" y="1128513"/>
          <a:ext cx="1861062" cy="1764000"/>
        </a:xfrm>
        <a:prstGeom prst="roundRect">
          <a:avLst>
            <a:gd name="adj" fmla="val 10000"/>
          </a:avLst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F1C53-C46D-44A6-A112-EE12BCD293A8}">
      <dsp:nvSpPr>
        <dsp:cNvPr id="0" name=""/>
        <dsp:cNvSpPr/>
      </dsp:nvSpPr>
      <dsp:spPr>
        <a:xfrm>
          <a:off x="5136871" y="524625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</a:endParaRPr>
        </a:p>
      </dsp:txBody>
      <dsp:txXfrm>
        <a:off x="5136871" y="617295"/>
        <a:ext cx="459111" cy="278010"/>
      </dsp:txXfrm>
    </dsp:sp>
    <dsp:sp modelId="{AE0998EB-53FE-4AA1-97D2-61B12C52425B}">
      <dsp:nvSpPr>
        <dsp:cNvPr id="0" name=""/>
        <dsp:cNvSpPr/>
      </dsp:nvSpPr>
      <dsp:spPr>
        <a:xfrm>
          <a:off x="5983262" y="384087"/>
          <a:ext cx="1861062" cy="11166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Pencatatan</a:t>
          </a:r>
          <a:r>
            <a:rPr lang="en-US" sz="1400" kern="1200" dirty="0">
              <a:solidFill>
                <a:schemeClr val="tx1"/>
              </a:solidFill>
            </a:rPr>
            <a:t> data </a:t>
          </a:r>
          <a:r>
            <a:rPr lang="en-US" sz="1400" kern="1200" dirty="0" err="1">
              <a:solidFill>
                <a:schemeClr val="tx1"/>
              </a:solidFill>
            </a:rPr>
            <a:t>setiap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dokumen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atau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laporan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83262" y="384087"/>
        <a:ext cx="1861062" cy="744425"/>
      </dsp:txXfrm>
    </dsp:sp>
    <dsp:sp modelId="{9C1B601E-C661-4BBF-88B1-69E36CD7AFB8}">
      <dsp:nvSpPr>
        <dsp:cNvPr id="0" name=""/>
        <dsp:cNvSpPr/>
      </dsp:nvSpPr>
      <dsp:spPr>
        <a:xfrm>
          <a:off x="6364443" y="1128513"/>
          <a:ext cx="1861062" cy="17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Item (</a:t>
          </a:r>
          <a:r>
            <a:rPr lang="en-US" sz="1400" kern="1200" dirty="0" err="1">
              <a:solidFill>
                <a:schemeClr val="tx1"/>
              </a:solidFill>
            </a:rPr>
            <a:t>ukuran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dan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tipe</a:t>
          </a:r>
          <a:r>
            <a:rPr lang="en-US" sz="1400" kern="1200" dirty="0">
              <a:solidFill>
                <a:schemeClr val="tx1"/>
              </a:solidFill>
            </a:rPr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solidFill>
                <a:schemeClr val="tx1"/>
              </a:solidFill>
            </a:rPr>
            <a:t>Frekuensi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penggunaan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solidFill>
                <a:schemeClr val="tx1"/>
              </a:solidFill>
            </a:rPr>
            <a:t>Struktur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dokumen</a:t>
          </a:r>
          <a:r>
            <a:rPr lang="en-US" sz="1400" kern="1200" dirty="0">
              <a:solidFill>
                <a:schemeClr val="tx1"/>
              </a:solidFill>
            </a:rPr>
            <a:t> (</a:t>
          </a:r>
          <a:r>
            <a:rPr lang="en-US" sz="1400" kern="1200" dirty="0" err="1">
              <a:solidFill>
                <a:schemeClr val="tx1"/>
              </a:solidFill>
            </a:rPr>
            <a:t>termasuk</a:t>
          </a: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n-US" sz="1400" kern="1200" dirty="0" err="1">
              <a:solidFill>
                <a:schemeClr val="tx1"/>
              </a:solidFill>
            </a:rPr>
            <a:t>pengkodean</a:t>
          </a:r>
          <a:r>
            <a:rPr lang="en-US" sz="1400" kern="1200" dirty="0">
              <a:solidFill>
                <a:schemeClr val="tx1"/>
              </a:solidFill>
            </a:rPr>
            <a:t>)</a:t>
          </a:r>
        </a:p>
      </dsp:txBody>
      <dsp:txXfrm>
        <a:off x="6416109" y="1180179"/>
        <a:ext cx="1757730" cy="1660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97D21-0634-490E-80DA-BD0F01FC21BD}">
      <dsp:nvSpPr>
        <dsp:cNvPr id="0" name=""/>
        <dsp:cNvSpPr/>
      </dsp:nvSpPr>
      <dsp:spPr>
        <a:xfrm>
          <a:off x="4085" y="0"/>
          <a:ext cx="2442120" cy="3048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Generation phase</a:t>
          </a:r>
        </a:p>
      </dsp:txBody>
      <dsp:txXfrm>
        <a:off x="156485" y="0"/>
        <a:ext cx="2137320" cy="304800"/>
      </dsp:txXfrm>
    </dsp:sp>
    <dsp:sp modelId="{6607A538-3399-4ADE-BDD7-35C364D3B762}">
      <dsp:nvSpPr>
        <dsp:cNvPr id="0" name=""/>
        <dsp:cNvSpPr/>
      </dsp:nvSpPr>
      <dsp:spPr>
        <a:xfrm>
          <a:off x="2201993" y="0"/>
          <a:ext cx="2442120" cy="304800"/>
        </a:xfrm>
        <a:prstGeom prst="chevron">
          <a:avLst/>
        </a:prstGeom>
        <a:solidFill>
          <a:schemeClr val="accent2">
            <a:hueOff val="11871614"/>
            <a:satOff val="-77721"/>
            <a:lumOff val="17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Consolidation phase</a:t>
          </a:r>
        </a:p>
      </dsp:txBody>
      <dsp:txXfrm>
        <a:off x="2354393" y="0"/>
        <a:ext cx="2137320" cy="30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C6248-9924-40B5-9122-82BEF306F4BA}">
      <dsp:nvSpPr>
        <dsp:cNvPr id="0" name=""/>
        <dsp:cNvSpPr/>
      </dsp:nvSpPr>
      <dsp:spPr>
        <a:xfrm>
          <a:off x="3407" y="984379"/>
          <a:ext cx="2925003" cy="15905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JAD/</a:t>
          </a:r>
          <a:r>
            <a:rPr lang="en-US" sz="2000" i="1" kern="1200" dirty="0"/>
            <a:t>Plan</a:t>
          </a:r>
          <a:r>
            <a:rPr lang="en-US" sz="2000" i="0" kern="1200" dirty="0"/>
            <a:t>: </a:t>
          </a:r>
          <a:r>
            <a:rPr lang="en-US" sz="2000" i="0" kern="1200" dirty="0" err="1"/>
            <a:t>elisitasi</a:t>
          </a:r>
          <a:r>
            <a:rPr lang="en-US" sz="2000" i="0" kern="1200" dirty="0"/>
            <a:t> </a:t>
          </a:r>
          <a:r>
            <a:rPr lang="en-US" sz="2000" i="0" kern="1200" dirty="0" err="1"/>
            <a:t>kebutuhan</a:t>
          </a:r>
          <a:endParaRPr lang="en-US" sz="2000" kern="1200" dirty="0"/>
        </a:p>
      </dsp:txBody>
      <dsp:txXfrm>
        <a:off x="3407" y="984379"/>
        <a:ext cx="2925003" cy="1060366"/>
      </dsp:txXfrm>
    </dsp:sp>
    <dsp:sp modelId="{418C85B0-27C4-451A-8908-0AD5B348E8D9}">
      <dsp:nvSpPr>
        <dsp:cNvPr id="0" name=""/>
        <dsp:cNvSpPr/>
      </dsp:nvSpPr>
      <dsp:spPr>
        <a:xfrm>
          <a:off x="602504" y="2044745"/>
          <a:ext cx="2925003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Penyesuaian</a:t>
          </a:r>
          <a:r>
            <a:rPr lang="en-US" sz="2000" kern="1200" dirty="0"/>
            <a:t> (</a:t>
          </a:r>
          <a:r>
            <a:rPr lang="en-US" sz="2000" i="1" kern="1200" dirty="0" err="1"/>
            <a:t>custmization</a:t>
          </a:r>
          <a:r>
            <a:rPr lang="en-US" sz="2000" i="0" kern="1200" dirty="0"/>
            <a:t>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Diskusi</a:t>
          </a:r>
          <a:r>
            <a:rPr lang="en-US" sz="2000" kern="1200" dirty="0"/>
            <a:t> </a:t>
          </a:r>
          <a:r>
            <a:rPr lang="en-US" sz="2000" i="1" kern="1200" dirty="0"/>
            <a:t>(</a:t>
          </a:r>
          <a:r>
            <a:rPr lang="en-US" sz="2000" i="0" kern="1200" dirty="0"/>
            <a:t>discussion</a:t>
          </a:r>
          <a:r>
            <a:rPr lang="en-US" sz="2000" i="1" kern="1200" dirty="0"/>
            <a:t>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Penutup</a:t>
          </a:r>
          <a:r>
            <a:rPr lang="en-US" sz="2000" kern="1200" dirty="0"/>
            <a:t> </a:t>
          </a:r>
          <a:r>
            <a:rPr lang="en-US" sz="2000" i="1" kern="1200" dirty="0"/>
            <a:t>(wrap-up) </a:t>
          </a:r>
          <a:r>
            <a:rPr lang="en-US" sz="2000" i="1" kern="1200" dirty="0">
              <a:sym typeface="Wingdings" pitchFamily="2" charset="2"/>
            </a:rPr>
            <a:t> </a:t>
          </a:r>
          <a:r>
            <a:rPr lang="en-US" sz="2000" i="0" kern="1200" dirty="0" err="1">
              <a:sym typeface="Wingdings" pitchFamily="2" charset="2"/>
            </a:rPr>
            <a:t>dokumen</a:t>
          </a:r>
          <a:r>
            <a:rPr lang="en-US" sz="2000" i="0" kern="1200" dirty="0">
              <a:sym typeface="Wingdings" pitchFamily="2" charset="2"/>
            </a:rPr>
            <a:t> </a:t>
          </a:r>
          <a:r>
            <a:rPr lang="en-US" sz="2000" i="1" kern="1200" dirty="0">
              <a:sym typeface="Wingdings" pitchFamily="2" charset="2"/>
            </a:rPr>
            <a:t>SKPL</a:t>
          </a:r>
          <a:endParaRPr lang="en-US" sz="2000" i="1" kern="1200" dirty="0"/>
        </a:p>
      </dsp:txBody>
      <dsp:txXfrm>
        <a:off x="658387" y="2100628"/>
        <a:ext cx="2813237" cy="1796234"/>
      </dsp:txXfrm>
    </dsp:sp>
    <dsp:sp modelId="{D5EDF85C-77BC-4241-BBC9-DEEBA752DDFF}">
      <dsp:nvSpPr>
        <dsp:cNvPr id="0" name=""/>
        <dsp:cNvSpPr/>
      </dsp:nvSpPr>
      <dsp:spPr>
        <a:xfrm>
          <a:off x="3371831" y="1150441"/>
          <a:ext cx="940050" cy="728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71831" y="1296089"/>
        <a:ext cx="721578" cy="436945"/>
      </dsp:txXfrm>
    </dsp:sp>
    <dsp:sp modelId="{F7A64038-E8B0-4BC5-84F9-685FD38E3AFB}">
      <dsp:nvSpPr>
        <dsp:cNvPr id="0" name=""/>
        <dsp:cNvSpPr/>
      </dsp:nvSpPr>
      <dsp:spPr>
        <a:xfrm>
          <a:off x="4702091" y="984379"/>
          <a:ext cx="2925003" cy="1590549"/>
        </a:xfrm>
        <a:prstGeom prst="roundRect">
          <a:avLst>
            <a:gd name="adj" fmla="val 10000"/>
          </a:avLst>
        </a:prstGeom>
        <a:solidFill>
          <a:schemeClr val="accent2">
            <a:hueOff val="11871614"/>
            <a:satOff val="-77721"/>
            <a:lumOff val="17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JAD/</a:t>
          </a:r>
          <a:r>
            <a:rPr lang="en-US" sz="2000" i="1" kern="1200" dirty="0"/>
            <a:t>Design</a:t>
          </a:r>
          <a:r>
            <a:rPr lang="en-US" sz="2000" i="0" kern="1200" dirty="0"/>
            <a:t>: </a:t>
          </a:r>
          <a:r>
            <a:rPr lang="en-US" sz="2000" i="0" kern="1200" dirty="0" err="1"/>
            <a:t>pegalamatan</a:t>
          </a:r>
          <a:r>
            <a:rPr lang="en-US" sz="2000" i="0" kern="1200" dirty="0"/>
            <a:t> </a:t>
          </a:r>
          <a:r>
            <a:rPr lang="en-US" sz="2000" i="0" kern="1200" dirty="0" err="1"/>
            <a:t>perancangan</a:t>
          </a:r>
          <a:r>
            <a:rPr lang="en-US" sz="2000" i="0" kern="1200" dirty="0"/>
            <a:t> </a:t>
          </a:r>
          <a:r>
            <a:rPr lang="en-US" sz="2000" i="0" kern="1200" dirty="0" err="1"/>
            <a:t>perangkat</a:t>
          </a:r>
          <a:r>
            <a:rPr lang="en-US" sz="2000" i="0" kern="1200" dirty="0"/>
            <a:t> </a:t>
          </a:r>
          <a:r>
            <a:rPr lang="en-US" sz="2000" i="0" kern="1200" dirty="0" err="1"/>
            <a:t>lunak</a:t>
          </a:r>
          <a:endParaRPr lang="en-US" sz="2000" kern="1200" dirty="0"/>
        </a:p>
      </dsp:txBody>
      <dsp:txXfrm>
        <a:off x="4702091" y="984379"/>
        <a:ext cx="2925003" cy="1060366"/>
      </dsp:txXfrm>
    </dsp:sp>
    <dsp:sp modelId="{67F35799-6804-4508-A067-713D2EBFD722}">
      <dsp:nvSpPr>
        <dsp:cNvPr id="0" name=""/>
        <dsp:cNvSpPr/>
      </dsp:nvSpPr>
      <dsp:spPr>
        <a:xfrm>
          <a:off x="5301188" y="2044745"/>
          <a:ext cx="2925003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1871614"/>
              <a:satOff val="-77721"/>
              <a:lumOff val="17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Penyesuaian</a:t>
          </a:r>
          <a:r>
            <a:rPr lang="en-US" sz="2000" kern="1200" dirty="0"/>
            <a:t> (</a:t>
          </a:r>
          <a:r>
            <a:rPr lang="en-US" sz="2000" i="1" kern="1200" dirty="0" err="1"/>
            <a:t>custmization</a:t>
          </a:r>
          <a:r>
            <a:rPr lang="en-US" sz="2000" i="0" kern="1200" dirty="0"/>
            <a:t>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Diskusi </a:t>
          </a:r>
          <a:r>
            <a:rPr lang="en-US" sz="2000" i="1" kern="1200"/>
            <a:t>(</a:t>
          </a:r>
          <a:r>
            <a:rPr lang="en-US" sz="2000" i="0" kern="1200"/>
            <a:t>discussion</a:t>
          </a:r>
          <a:r>
            <a:rPr lang="en-US" sz="2000" i="1" kern="1200"/>
            <a:t>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Penutup</a:t>
          </a:r>
          <a:r>
            <a:rPr lang="en-US" sz="2000" kern="1200" dirty="0"/>
            <a:t> </a:t>
          </a:r>
          <a:r>
            <a:rPr lang="en-US" sz="2000" i="1" kern="1200" dirty="0"/>
            <a:t>(wrap-up)</a:t>
          </a:r>
        </a:p>
      </dsp:txBody>
      <dsp:txXfrm>
        <a:off x="5357071" y="2100628"/>
        <a:ext cx="2813237" cy="179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2469-23AD-46CC-968B-DF328447A9A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A8BAE-92F3-43FA-B833-1F2EB773DA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earning" TargetMode="External"/><Relationship Id="rId3" Type="http://schemas.openxmlformats.org/officeDocument/2006/relationships/hyperlink" Target="http://en.wikipedia.org/wiki/Science" TargetMode="External"/><Relationship Id="rId7" Type="http://schemas.openxmlformats.org/officeDocument/2006/relationships/hyperlink" Target="http://en.wikipedia.org/wiki/Language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emory" TargetMode="External"/><Relationship Id="rId11" Type="http://schemas.openxmlformats.org/officeDocument/2006/relationships/hyperlink" Target="http://en.wikipedia.org/wiki/Decision_making" TargetMode="External"/><Relationship Id="rId5" Type="http://schemas.openxmlformats.org/officeDocument/2006/relationships/hyperlink" Target="http://en.wikipedia.org/wiki/Attention" TargetMode="External"/><Relationship Id="rId10" Type="http://schemas.openxmlformats.org/officeDocument/2006/relationships/hyperlink" Target="http://en.wikipedia.org/wiki/Problem_solving" TargetMode="External"/><Relationship Id="rId4" Type="http://schemas.openxmlformats.org/officeDocument/2006/relationships/hyperlink" Target="http://en.wikipedia.org/wiki/Mind" TargetMode="External"/><Relationship Id="rId9" Type="http://schemas.openxmlformats.org/officeDocument/2006/relationships/hyperlink" Target="http://en.wikipedia.org/wiki/Reaso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thnomethodology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hlinkClick r:id="rId3" tooltip="Science"/>
              </a:rPr>
              <a:t>science</a:t>
            </a:r>
            <a:r>
              <a:rPr lang="en-US" dirty="0"/>
              <a:t>, </a:t>
            </a:r>
            <a:r>
              <a:rPr lang="en-US" b="1" dirty="0"/>
              <a:t>cognition</a:t>
            </a:r>
            <a:r>
              <a:rPr lang="en-US" dirty="0"/>
              <a:t> is a group of </a:t>
            </a:r>
            <a:r>
              <a:rPr lang="en-US" dirty="0">
                <a:hlinkClick r:id="rId4" tooltip="Mind"/>
              </a:rPr>
              <a:t>mental</a:t>
            </a:r>
            <a:r>
              <a:rPr lang="en-US" dirty="0"/>
              <a:t> processes that includes </a:t>
            </a:r>
            <a:r>
              <a:rPr lang="en-US" dirty="0">
                <a:hlinkClick r:id="rId5" tooltip="Attention"/>
              </a:rPr>
              <a:t>attention</a:t>
            </a:r>
            <a:r>
              <a:rPr lang="en-US" dirty="0"/>
              <a:t>, </a:t>
            </a:r>
            <a:r>
              <a:rPr lang="en-US" dirty="0">
                <a:hlinkClick r:id="rId6" tooltip="Memory"/>
              </a:rPr>
              <a:t>memory</a:t>
            </a:r>
            <a:r>
              <a:rPr lang="en-US" dirty="0"/>
              <a:t>, producing and understanding </a:t>
            </a:r>
            <a:r>
              <a:rPr lang="en-US" dirty="0">
                <a:hlinkClick r:id="rId7" tooltip="Language"/>
              </a:rPr>
              <a:t>language</a:t>
            </a:r>
            <a:r>
              <a:rPr lang="en-US" dirty="0"/>
              <a:t>, </a:t>
            </a:r>
            <a:r>
              <a:rPr lang="en-US" dirty="0">
                <a:hlinkClick r:id="rId8" tooltip="Learning"/>
              </a:rPr>
              <a:t>learning</a:t>
            </a:r>
            <a:r>
              <a:rPr lang="en-US" dirty="0"/>
              <a:t>, </a:t>
            </a:r>
            <a:r>
              <a:rPr lang="en-US" dirty="0">
                <a:hlinkClick r:id="rId9" tooltip="Reason"/>
              </a:rPr>
              <a:t>reasoning</a:t>
            </a:r>
            <a:r>
              <a:rPr lang="en-US" dirty="0"/>
              <a:t>, </a:t>
            </a:r>
            <a:r>
              <a:rPr lang="en-US" dirty="0">
                <a:hlinkClick r:id="rId10" tooltip="Problem solving"/>
              </a:rPr>
              <a:t>problem solving</a:t>
            </a:r>
            <a:r>
              <a:rPr lang="en-US" dirty="0"/>
              <a:t>, and </a:t>
            </a:r>
            <a:r>
              <a:rPr lang="en-US" dirty="0">
                <a:hlinkClick r:id="rId11" tooltip="Decision making"/>
              </a:rPr>
              <a:t>decision making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pengartian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8BAE-92F3-43FA-B833-1F2EB773DABC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Ethnomethodology's</a:t>
            </a:r>
            <a:r>
              <a:rPr lang="en-US" dirty="0"/>
              <a:t> research interest is the study of the everyday methods that people use for the production of social order (Garfinkel:2002). </a:t>
            </a:r>
            <a:r>
              <a:rPr lang="en-US" dirty="0" err="1"/>
              <a:t>Ethnomethodology's</a:t>
            </a:r>
            <a:r>
              <a:rPr lang="en-US" dirty="0"/>
              <a:t> goal is to document the methods and practices through which society's members make sense of their world.</a:t>
            </a:r>
            <a:r>
              <a:rPr lang="en-US" baseline="30000" dirty="0">
                <a:hlinkClick r:id="rId3"/>
              </a:rPr>
              <a:t>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8BAE-92F3-43FA-B833-1F2EB773DABC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FF7B5E4-09A6-4C97-84CC-8F61D49408DC}" type="datetime1">
              <a:rPr lang="en-US" smtClean="0"/>
              <a:t>2/27/2019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95C-ABD9-480E-9092-C9DFBF6A1A57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62C-68D5-4164-8E08-207AF8088791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B3A-69DB-489D-AF0B-29615455461A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91273C8-9EF4-4035-8081-7DA8E4E69BDB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CB0-26E5-4CFB-B143-4508ACE23937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5643-F996-406C-A78D-0095EC340D29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E72B-90BB-4677-9003-ED98E1D85E03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D838-A9E1-453F-9F37-D5506A6C73CC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F713-41BD-48B9-9E40-1B8BCD8FD16D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8E60-AB3A-4D89-87EB-468CF32F0C02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C52DFC-1DEC-46B1-9957-69F66F2BB1D0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AA7113-62D8-4668-BF7A-C43495E9FB3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kX-t0Pgzz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&amp;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Kuesioner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371599"/>
          <a:ext cx="82296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Keuntungan</a:t>
                      </a:r>
                      <a:r>
                        <a:rPr lang="en-US" sz="1500" dirty="0"/>
                        <a:t> (+)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Kerugian</a:t>
                      </a:r>
                      <a:r>
                        <a:rPr lang="en-US" sz="1500" dirty="0"/>
                        <a:t> (-)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Murah</a:t>
                      </a:r>
                      <a:r>
                        <a:rPr lang="en-US" sz="1500" dirty="0"/>
                        <a:t> &amp;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cepat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Pertanyaan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umum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tidak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bisa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spesifik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Tidak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membutuhkan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i="1" dirty="0"/>
                        <a:t>investigator </a:t>
                      </a:r>
                      <a:r>
                        <a:rPr lang="en-US" sz="1500" i="0" dirty="0"/>
                        <a:t>yang </a:t>
                      </a:r>
                      <a:r>
                        <a:rPr lang="en-US" sz="1500" i="0" dirty="0" err="1"/>
                        <a:t>terlatih</a:t>
                      </a:r>
                      <a:r>
                        <a:rPr lang="en-US" sz="1500" i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Tidak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dapat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menampakkan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pribadi</a:t>
                      </a:r>
                      <a:r>
                        <a:rPr lang="en-US" sz="1500" dirty="0"/>
                        <a:t> </a:t>
                      </a:r>
                      <a:r>
                        <a:rPr lang="en-US" sz="1500" i="1" dirty="0"/>
                        <a:t>end-user</a:t>
                      </a:r>
                      <a:r>
                        <a:rPr lang="en-US" sz="1500" i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Mudah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mensintesis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hasil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Respon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rendah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Meminimalkan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biaya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untuk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semua</a:t>
                      </a:r>
                      <a:r>
                        <a:rPr lang="en-US" sz="1500" dirty="0"/>
                        <a:t> </a:t>
                      </a:r>
                      <a:r>
                        <a:rPr lang="en-US" sz="1500" i="1" dirty="0"/>
                        <a:t>end-user</a:t>
                      </a:r>
                      <a:r>
                        <a:rPr lang="en-US" sz="1500" i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E7C53E-1890-4726-9BA4-CD1FDACD9AA4}"/>
              </a:ext>
            </a:extLst>
          </p:cNvPr>
          <p:cNvSpPr txBox="1"/>
          <p:nvPr/>
        </p:nvSpPr>
        <p:spPr>
          <a:xfrm>
            <a:off x="990600" y="4572000"/>
            <a:ext cx="729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Designing a questionnaire: </a:t>
            </a:r>
            <a:r>
              <a:rPr lang="en-ID" dirty="0">
                <a:hlinkClick r:id="rId2"/>
              </a:rPr>
              <a:t>https://www.youtube.com/watch?v=FkX-t0Pgzzs</a:t>
            </a:r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Observasi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Tradisional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Observasi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391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Observation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4343400"/>
            <a:ext cx="196215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&amp;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Observasi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371599"/>
          <a:ext cx="8229600" cy="297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Keuntungan</a:t>
                      </a:r>
                      <a:r>
                        <a:rPr lang="en-US" sz="1500" dirty="0"/>
                        <a:t> (+)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Kerugian</a:t>
                      </a:r>
                      <a:r>
                        <a:rPr lang="en-US" sz="1500" dirty="0"/>
                        <a:t> (-)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Mendapatkan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fakta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tertulis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daripada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opini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Analis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mungkin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mengubah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operasi</a:t>
                      </a:r>
                      <a:r>
                        <a:rPr lang="en-US" sz="1500" baseline="0" dirty="0"/>
                        <a:t> (</a:t>
                      </a:r>
                      <a:r>
                        <a:rPr lang="en-US" sz="1500" baseline="0" dirty="0" err="1"/>
                        <a:t>bila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i="1" baseline="0" dirty="0"/>
                        <a:t>end-user </a:t>
                      </a:r>
                      <a:r>
                        <a:rPr lang="en-US" sz="1500" i="0" baseline="0" dirty="0" err="1"/>
                        <a:t>merasa</a:t>
                      </a:r>
                      <a:r>
                        <a:rPr lang="en-US" sz="1500" i="0" baseline="0" dirty="0"/>
                        <a:t> </a:t>
                      </a:r>
                      <a:r>
                        <a:rPr lang="en-US" sz="1500" i="0" baseline="0" dirty="0" err="1"/>
                        <a:t>diamati</a:t>
                      </a:r>
                      <a:r>
                        <a:rPr lang="en-US" sz="1500" i="0" baseline="0" dirty="0"/>
                        <a:t>).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Tidak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membutuhkan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kontruksi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pertanyaan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Dalam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jangka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panjang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fakta</a:t>
                      </a:r>
                      <a:r>
                        <a:rPr lang="en-US" sz="1500" baseline="0" dirty="0"/>
                        <a:t> yang </a:t>
                      </a:r>
                      <a:r>
                        <a:rPr lang="en-US" sz="1500" baseline="0" dirty="0" err="1"/>
                        <a:t>diperoleh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dalam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satu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observasi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mungkin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tidak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cukup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representatif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dalam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kondisi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harian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atau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mingguan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i="1" dirty="0"/>
                        <a:t>End-user </a:t>
                      </a:r>
                      <a:r>
                        <a:rPr lang="en-US" sz="1500" i="0" dirty="0" err="1"/>
                        <a:t>tidak</a:t>
                      </a:r>
                      <a:r>
                        <a:rPr lang="en-US" sz="1500" i="0" dirty="0"/>
                        <a:t> </a:t>
                      </a:r>
                      <a:r>
                        <a:rPr lang="en-US" sz="1500" i="0" dirty="0" err="1"/>
                        <a:t>tahu</a:t>
                      </a:r>
                      <a:r>
                        <a:rPr lang="en-US" sz="1500" i="0" dirty="0"/>
                        <a:t> </a:t>
                      </a:r>
                      <a:r>
                        <a:rPr lang="en-US" sz="1500" i="0" dirty="0" err="1"/>
                        <a:t>jika</a:t>
                      </a:r>
                      <a:r>
                        <a:rPr lang="en-US" sz="1500" i="0" dirty="0"/>
                        <a:t> </a:t>
                      </a:r>
                      <a:r>
                        <a:rPr lang="en-US" sz="1500" i="0" dirty="0" err="1"/>
                        <a:t>sedang</a:t>
                      </a:r>
                      <a:r>
                        <a:rPr lang="en-US" sz="1500" i="0" dirty="0"/>
                        <a:t> </a:t>
                      </a:r>
                      <a:r>
                        <a:rPr lang="en-US" sz="1500" i="0" dirty="0" err="1"/>
                        <a:t>diamati</a:t>
                      </a:r>
                      <a:r>
                        <a:rPr lang="en-US" sz="1500" i="0" dirty="0"/>
                        <a:t>, </a:t>
                      </a:r>
                      <a:r>
                        <a:rPr lang="en-US" sz="1500" i="0" dirty="0" err="1"/>
                        <a:t>lebih</a:t>
                      </a:r>
                      <a:r>
                        <a:rPr lang="en-US" sz="1500" i="0" baseline="0" dirty="0"/>
                        <a:t> </a:t>
                      </a:r>
                      <a:r>
                        <a:rPr lang="en-US" sz="1500" i="0" baseline="0" dirty="0" err="1"/>
                        <a:t>objektif</a:t>
                      </a:r>
                      <a:r>
                        <a:rPr lang="en-US" sz="1500" i="0" baseline="0" dirty="0"/>
                        <a:t>.</a:t>
                      </a:r>
                      <a:endParaRPr lang="en-US" sz="15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Butuh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pengalaman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keahlian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khusus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dari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analis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Analisis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tidak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bergantung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pada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penjelasan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lisan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i="1" baseline="0" dirty="0"/>
                        <a:t>end-user</a:t>
                      </a:r>
                      <a:r>
                        <a:rPr lang="en-US" sz="1500" i="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495800"/>
            <a:ext cx="3733800" cy="20647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Tradisional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Analisis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Prosedur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60000"/>
              <a:buFont typeface="Wingdings" pitchFamily="2" charset="2"/>
              <a:buChar char="v"/>
            </a:pP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mempelajari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mengidentifikasi</a:t>
            </a:r>
            <a:r>
              <a:rPr lang="en-US" sz="2200" dirty="0"/>
              <a:t> </a:t>
            </a:r>
            <a:r>
              <a:rPr lang="en-US" sz="2200" dirty="0" err="1"/>
              <a:t>aliran</a:t>
            </a:r>
            <a:r>
              <a:rPr lang="en-US" sz="2200" dirty="0"/>
              <a:t> </a:t>
            </a:r>
            <a:r>
              <a:rPr lang="en-US" sz="2200" dirty="0" err="1"/>
              <a:t>dokumen</a:t>
            </a:r>
            <a:r>
              <a:rPr lang="en-US" sz="2200" dirty="0"/>
              <a:t> </a:t>
            </a:r>
            <a:r>
              <a:rPr lang="en-US" sz="2200" dirty="0" err="1"/>
              <a:t>kunci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SI,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Flow Diagram (DFD).</a:t>
            </a:r>
          </a:p>
          <a:p>
            <a:pPr marL="514350" indent="-514350">
              <a:buSzPct val="60000"/>
              <a:buFont typeface="Wingdings" pitchFamily="2" charset="2"/>
              <a:buChar char="v"/>
            </a:pPr>
            <a:r>
              <a:rPr lang="en-US" sz="2200" dirty="0" err="1"/>
              <a:t>Aliran</a:t>
            </a:r>
            <a:r>
              <a:rPr lang="en-US" sz="2200" dirty="0"/>
              <a:t> </a:t>
            </a:r>
            <a:r>
              <a:rPr lang="en-US" sz="2200" dirty="0" err="1"/>
              <a:t>dokumen</a:t>
            </a:r>
            <a:r>
              <a:rPr lang="en-US" sz="2200" dirty="0"/>
              <a:t> </a:t>
            </a:r>
            <a:r>
              <a:rPr lang="en-US" sz="2200" dirty="0" err="1"/>
              <a:t>kunci</a:t>
            </a:r>
            <a:r>
              <a:rPr lang="en-US" sz="2200" dirty="0"/>
              <a:t> </a:t>
            </a:r>
            <a:r>
              <a:rPr lang="en-US" sz="2200" dirty="0" err="1"/>
              <a:t>menjelaskan</a:t>
            </a:r>
            <a:r>
              <a:rPr lang="en-US" sz="2200" dirty="0"/>
              <a:t> </a:t>
            </a:r>
            <a:r>
              <a:rPr lang="en-US" sz="2200" dirty="0" err="1"/>
              <a:t>prosedur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.</a:t>
            </a:r>
          </a:p>
          <a:p>
            <a:pPr marL="514350" indent="-514350">
              <a:buSzPct val="60000"/>
              <a:buFont typeface="Wingdings" pitchFamily="2" charset="2"/>
              <a:buChar char="v"/>
            </a:pP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observasi</a:t>
            </a:r>
            <a:r>
              <a:rPr lang="en-US" sz="2200" dirty="0"/>
              <a:t>, </a:t>
            </a:r>
            <a:r>
              <a:rPr lang="en-US" sz="2200" dirty="0" err="1"/>
              <a:t>analis</a:t>
            </a:r>
            <a:r>
              <a:rPr lang="en-US" sz="2200" dirty="0"/>
              <a:t> </a:t>
            </a:r>
            <a:r>
              <a:rPr lang="en-US" sz="2200" dirty="0" err="1"/>
              <a:t>mempelajari</a:t>
            </a:r>
            <a:r>
              <a:rPr lang="en-US" sz="2200" dirty="0"/>
              <a:t> </a:t>
            </a:r>
            <a:r>
              <a:rPr lang="en-US" sz="2200" dirty="0" err="1"/>
              <a:t>kenyataan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</a:t>
            </a:r>
            <a:r>
              <a:rPr lang="en-US" sz="2200" dirty="0" err="1"/>
              <a:t>mendeskripsikan</a:t>
            </a:r>
            <a:r>
              <a:rPr lang="en-US" sz="2200" dirty="0"/>
              <a:t> volume </a:t>
            </a:r>
            <a:r>
              <a:rPr lang="en-US" sz="2200" dirty="0" err="1"/>
              <a:t>distribusi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dikerjakan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salinan</a:t>
            </a:r>
            <a:r>
              <a:rPr lang="en-US" sz="2200" dirty="0"/>
              <a:t> </a:t>
            </a:r>
            <a:r>
              <a:rPr lang="en-US" sz="2200" dirty="0" err="1"/>
              <a:t>dokumen</a:t>
            </a:r>
            <a:r>
              <a:rPr lang="en-US" sz="2200" dirty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4000" y="3124200"/>
            <a:ext cx="2819400" cy="3200400"/>
            <a:chOff x="4191000" y="3124200"/>
            <a:chExt cx="2819400" cy="3200400"/>
          </a:xfrm>
        </p:grpSpPr>
        <p:pic>
          <p:nvPicPr>
            <p:cNvPr id="6" name="Picture 5" descr="analy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0" y="3124200"/>
              <a:ext cx="2381250" cy="2667000"/>
            </a:xfrm>
            <a:prstGeom prst="rect">
              <a:avLst/>
            </a:prstGeom>
          </p:spPr>
        </p:pic>
        <p:pic>
          <p:nvPicPr>
            <p:cNvPr id="5" name="Picture 4" descr="procedure_ic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400" y="4800600"/>
              <a:ext cx="1524000" cy="152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&amp;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Analisis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Prosedur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371599"/>
          <a:ext cx="8229600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Keuntungan</a:t>
                      </a:r>
                      <a:r>
                        <a:rPr lang="en-US" sz="1500" dirty="0"/>
                        <a:t> (+)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Kerugian</a:t>
                      </a:r>
                      <a:r>
                        <a:rPr lang="en-US" sz="1500" dirty="0"/>
                        <a:t> (-)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Evaluasi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prosedur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dapat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dikerjakan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dengan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campur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tangan</a:t>
                      </a:r>
                      <a:r>
                        <a:rPr lang="en-US" sz="1500" dirty="0"/>
                        <a:t> yang minimal, </a:t>
                      </a:r>
                      <a:r>
                        <a:rPr lang="en-US" sz="1500" dirty="0" err="1"/>
                        <a:t>dan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tidak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mempengaruhi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operasional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pemakai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Prosedur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mungkin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tidak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lengkap</a:t>
                      </a:r>
                      <a:r>
                        <a:rPr lang="en-US" sz="1500" baseline="0" dirty="0"/>
                        <a:t>, </a:t>
                      </a:r>
                      <a:r>
                        <a:rPr lang="en-US" sz="1500" baseline="0" dirty="0" err="1"/>
                        <a:t>dan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tidak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i="1" baseline="0" dirty="0"/>
                        <a:t>updated</a:t>
                      </a:r>
                      <a:r>
                        <a:rPr lang="en-US" sz="1500" i="0" baseline="0" dirty="0"/>
                        <a:t> </a:t>
                      </a:r>
                      <a:r>
                        <a:rPr lang="en-US" sz="1500" i="0" baseline="0" dirty="0" err="1"/>
                        <a:t>lagi</a:t>
                      </a:r>
                      <a:r>
                        <a:rPr lang="en-US" sz="1500" i="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Prosedur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aliran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dapat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menjadi</a:t>
                      </a:r>
                      <a:r>
                        <a:rPr lang="en-US" sz="1500" dirty="0"/>
                        <a:t> </a:t>
                      </a:r>
                      <a:r>
                        <a:rPr lang="en-US" sz="1500" i="1" dirty="0"/>
                        <a:t>checklist </a:t>
                      </a:r>
                      <a:r>
                        <a:rPr lang="en-US" sz="1500" i="0" dirty="0" err="1"/>
                        <a:t>untuk</a:t>
                      </a:r>
                      <a:r>
                        <a:rPr lang="en-US" sz="1500" i="0" dirty="0"/>
                        <a:t> </a:t>
                      </a:r>
                      <a:r>
                        <a:rPr lang="en-US" sz="1500" i="0" dirty="0" err="1"/>
                        <a:t>melakukan</a:t>
                      </a:r>
                      <a:r>
                        <a:rPr lang="en-US" sz="1500" i="0" dirty="0"/>
                        <a:t> </a:t>
                      </a:r>
                      <a:r>
                        <a:rPr lang="en-US" sz="1500" i="0" dirty="0" err="1"/>
                        <a:t>observasi</a:t>
                      </a:r>
                      <a:r>
                        <a:rPr lang="en-US" sz="1500" i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Butuh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waktu</a:t>
                      </a:r>
                      <a:r>
                        <a:rPr lang="en-US" sz="1500" dirty="0"/>
                        <a:t> &amp; </a:t>
                      </a:r>
                      <a:r>
                        <a:rPr lang="en-US" sz="1500" dirty="0" err="1"/>
                        <a:t>keahlian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untuk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mempelajari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bagan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aliran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dokumen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Tradisional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Pengamatan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Dokumen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371600"/>
          <a:ext cx="8229600" cy="327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ocument_fa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31242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&amp;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Pengamatan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Dokumen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371599"/>
          <a:ext cx="8229600" cy="224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Keuntungan</a:t>
                      </a:r>
                      <a:r>
                        <a:rPr lang="en-US" sz="1500" dirty="0"/>
                        <a:t> (+)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Kerugian</a:t>
                      </a:r>
                      <a:r>
                        <a:rPr lang="en-US" sz="1500" dirty="0"/>
                        <a:t> (-)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Meminimalkan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interupsi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fungsi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operasionalnya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Umumnya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butuh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waktu</a:t>
                      </a:r>
                      <a:r>
                        <a:rPr lang="en-US" sz="1500" dirty="0"/>
                        <a:t> yang </a:t>
                      </a:r>
                      <a:r>
                        <a:rPr lang="en-US" sz="1500" dirty="0" err="1"/>
                        <a:t>cukup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besar</a:t>
                      </a:r>
                      <a:r>
                        <a:rPr lang="en-US" sz="1500" baseline="0" dirty="0"/>
                        <a:t>, </a:t>
                      </a:r>
                      <a:r>
                        <a:rPr lang="en-US" sz="1500" baseline="0" dirty="0" err="1"/>
                        <a:t>karena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banyak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organisasi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bisnis</a:t>
                      </a:r>
                      <a:r>
                        <a:rPr lang="en-US" sz="1500" baseline="0" dirty="0"/>
                        <a:t> yang </a:t>
                      </a:r>
                      <a:r>
                        <a:rPr lang="en-US" sz="1500" baseline="0" dirty="0" err="1"/>
                        <a:t>memiliki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dokumen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laporan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dalam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jumlah</a:t>
                      </a:r>
                      <a:r>
                        <a:rPr lang="en-US" sz="1500" baseline="0" dirty="0"/>
                        <a:t> yang </a:t>
                      </a:r>
                      <a:r>
                        <a:rPr lang="en-US" sz="1500" baseline="0" dirty="0" err="1"/>
                        <a:t>luar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biasa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banyak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Permulaan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elemen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kamus</a:t>
                      </a:r>
                      <a:r>
                        <a:rPr lang="en-US" sz="1500" dirty="0"/>
                        <a:t>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i="0" dirty="0" err="1"/>
                        <a:t>Dapat</a:t>
                      </a:r>
                      <a:r>
                        <a:rPr lang="en-US" sz="1500" i="0" baseline="0" dirty="0"/>
                        <a:t> </a:t>
                      </a:r>
                      <a:r>
                        <a:rPr lang="en-US" sz="1500" i="0" baseline="0" dirty="0" err="1"/>
                        <a:t>mempertimbangkan</a:t>
                      </a:r>
                      <a:r>
                        <a:rPr lang="en-US" sz="1500" i="0" baseline="0" dirty="0"/>
                        <a:t> </a:t>
                      </a:r>
                      <a:r>
                        <a:rPr lang="en-US" sz="1500" i="0" baseline="0" dirty="0" err="1"/>
                        <a:t>modifikasi</a:t>
                      </a:r>
                      <a:r>
                        <a:rPr lang="en-US" sz="1500" i="0" baseline="0" dirty="0"/>
                        <a:t> </a:t>
                      </a:r>
                      <a:r>
                        <a:rPr lang="en-US" sz="1500" i="0" baseline="0" dirty="0" err="1"/>
                        <a:t>prosedural</a:t>
                      </a:r>
                      <a:r>
                        <a:rPr lang="en-US" sz="1500" i="0" baseline="0" dirty="0"/>
                        <a:t> </a:t>
                      </a:r>
                      <a:r>
                        <a:rPr lang="en-US" sz="1500" i="0" baseline="0" dirty="0" err="1"/>
                        <a:t>utama</a:t>
                      </a:r>
                      <a:r>
                        <a:rPr lang="en-US" sz="1500" i="0" baseline="0" dirty="0"/>
                        <a:t>.</a:t>
                      </a:r>
                      <a:endParaRPr lang="en-US" sz="15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Tradisional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Berkelompok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Prototyping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Model-driven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Kognitif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Kontekstual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Tradisional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Sampling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SzPct val="65000"/>
              <a:buFont typeface="Wingdings" pitchFamily="2" charset="2"/>
              <a:buChar char="þ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pPr>
              <a:buSzPct val="65000"/>
              <a:buFont typeface="Wingdings" pitchFamily="2" charset="2"/>
              <a:buChar char="þ"/>
            </a:pP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sample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Berkelompok</a:t>
            </a:r>
            <a:r>
              <a:rPr lang="en-US" dirty="0"/>
              <a:t>:</a:t>
            </a:r>
          </a:p>
          <a:p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mendorong</a:t>
            </a:r>
            <a:r>
              <a:rPr lang="en-US" sz="1600" dirty="0"/>
              <a:t> </a:t>
            </a:r>
            <a:r>
              <a:rPr lang="en-US" sz="1600" dirty="0" err="1"/>
              <a:t>kesepakatan</a:t>
            </a:r>
            <a:r>
              <a:rPr lang="en-US" sz="1600" dirty="0"/>
              <a:t> </a:t>
            </a:r>
            <a:r>
              <a:rPr lang="en-US" sz="1600" dirty="0" err="1"/>
              <a:t>pemangku</a:t>
            </a:r>
            <a:r>
              <a:rPr lang="en-US" sz="1600" dirty="0"/>
              <a:t> </a:t>
            </a:r>
            <a:r>
              <a:rPr lang="en-US" sz="1600" dirty="0" err="1"/>
              <a:t>kepentingan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memanfaatkan</a:t>
            </a:r>
            <a:r>
              <a:rPr lang="en-US" sz="1600" dirty="0"/>
              <a:t> </a:t>
            </a:r>
            <a:r>
              <a:rPr lang="en-US" sz="1600" dirty="0" err="1"/>
              <a:t>dinamika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elisitasi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menggali</a:t>
            </a:r>
            <a:r>
              <a:rPr lang="en-US" sz="1600" dirty="0"/>
              <a:t> </a:t>
            </a:r>
            <a:r>
              <a:rPr lang="en-US" sz="1600" dirty="0" err="1"/>
              <a:t>pemahaman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mendalam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Brainstorming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membangkitkan</a:t>
            </a:r>
            <a:r>
              <a:rPr lang="en-US" b="1" dirty="0"/>
              <a:t> </a:t>
            </a:r>
            <a:r>
              <a:rPr lang="en-US" b="1" dirty="0" err="1"/>
              <a:t>ide</a:t>
            </a:r>
            <a:r>
              <a:rPr lang="en-US" dirty="0"/>
              <a:t>.</a:t>
            </a:r>
          </a:p>
          <a:p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 – 10 </a:t>
            </a:r>
            <a:r>
              <a:rPr lang="en-US" dirty="0" err="1"/>
              <a:t>anggota</a:t>
            </a:r>
            <a:r>
              <a:rPr lang="en-US" dirty="0"/>
              <a:t>.</a:t>
            </a:r>
          </a:p>
          <a:p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permulaan</a:t>
            </a:r>
            <a:r>
              <a:rPr lang="en-US" dirty="0"/>
              <a:t> </a:t>
            </a:r>
            <a:r>
              <a:rPr lang="en-US" dirty="0" err="1"/>
              <a:t>diskusi</a:t>
            </a:r>
            <a:endParaRPr lang="en-US" dirty="0"/>
          </a:p>
          <a:p>
            <a:pPr lvl="1"/>
            <a:r>
              <a:rPr lang="en-US" dirty="0" err="1"/>
              <a:t>Tapi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diskusi</a:t>
            </a:r>
            <a:endParaRPr lang="en-US" dirty="0"/>
          </a:p>
          <a:p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066800" y="4343400"/>
          <a:ext cx="4648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rainstorming-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499" y="2286000"/>
            <a:ext cx="2813501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Joint Application Design (JAD)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Berkelompok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Joint Application Design (JAD)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“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”.</a:t>
            </a:r>
          </a:p>
          <a:p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Pengembang</a:t>
            </a:r>
            <a:r>
              <a:rPr lang="en-US" dirty="0"/>
              <a:t>: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Pengguna</a:t>
            </a:r>
            <a:r>
              <a:rPr lang="en-US" dirty="0"/>
              <a:t>: </a:t>
            </a:r>
            <a:r>
              <a:rPr lang="en-US" dirty="0" err="1"/>
              <a:t>menambahkan</a:t>
            </a:r>
            <a:r>
              <a:rPr lang="en-US" dirty="0"/>
              <a:t> rasa </a:t>
            </a:r>
            <a:r>
              <a:rPr lang="en-US" dirty="0" err="1"/>
              <a:t>keterlibatan</a:t>
            </a:r>
            <a:r>
              <a:rPr lang="en-US" dirty="0"/>
              <a:t>, </a:t>
            </a:r>
            <a:r>
              <a:rPr lang="en-US" dirty="0" err="1"/>
              <a:t>kepemilikan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JAD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visual aid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yang </a:t>
            </a:r>
            <a:r>
              <a:rPr lang="en-US" dirty="0" err="1"/>
              <a:t>terstruktur</a:t>
            </a:r>
            <a:r>
              <a:rPr lang="en-US" dirty="0"/>
              <a:t>, </a:t>
            </a:r>
            <a:r>
              <a:rPr lang="en-US" dirty="0" err="1"/>
              <a:t>proses</a:t>
            </a:r>
            <a:r>
              <a:rPr lang="en-US" dirty="0"/>
              <a:t> yang </a:t>
            </a:r>
            <a:r>
              <a:rPr lang="en-US" dirty="0" err="1"/>
              <a:t>rasional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what you see is what you get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JAD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JAD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artikulasi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.</a:t>
            </a:r>
          </a:p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, JAD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mengalamatkan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Prototyping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i="1" dirty="0"/>
              <a:t>(Interview)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Tradisional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Prototyping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lain.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i="1" dirty="0"/>
              <a:t>prototype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endParaRPr lang="en-US" dirty="0"/>
          </a:p>
          <a:p>
            <a:pPr lvl="1"/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pidoco-software-prototyp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267200"/>
            <a:ext cx="3260415" cy="23238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Goal-based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i="1" dirty="0"/>
              <a:t>Model-driven</a:t>
            </a:r>
            <a:r>
              <a:rPr lang="en-US" dirty="0"/>
              <a:t>:</a:t>
            </a:r>
          </a:p>
          <a:p>
            <a:r>
              <a:rPr lang="en-US" sz="1600" dirty="0" err="1"/>
              <a:t>Memberikan</a:t>
            </a:r>
            <a:r>
              <a:rPr lang="en-US" sz="1600" dirty="0"/>
              <a:t> model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model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proses</a:t>
            </a:r>
            <a:r>
              <a:rPr lang="en-US" sz="1600" dirty="0"/>
              <a:t> </a:t>
            </a:r>
            <a:r>
              <a:rPr lang="en-US" sz="1600" dirty="0" err="1"/>
              <a:t>elisitasi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mengapa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bagaimana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i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bagaimana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kalau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menuntun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pengidentifikasian</a:t>
            </a:r>
            <a:r>
              <a:rPr lang="en-US" dirty="0"/>
              <a:t> goal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b="1" i="1" dirty="0"/>
              <a:t>Goal</a:t>
            </a:r>
            <a:r>
              <a:rPr lang="en-US" dirty="0"/>
              <a:t> “</a:t>
            </a:r>
            <a:r>
              <a:rPr lang="en-US" dirty="0" err="1"/>
              <a:t>mengapa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dibangunnya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b="1" i="1" dirty="0"/>
              <a:t>Goal</a:t>
            </a:r>
            <a:r>
              <a:rPr lang="en-US" dirty="0"/>
              <a:t> “</a:t>
            </a:r>
            <a:r>
              <a:rPr lang="en-US" dirty="0" err="1"/>
              <a:t>bagaimana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r>
              <a:rPr lang="en-US" b="1" i="1" dirty="0"/>
              <a:t>Goal</a:t>
            </a:r>
            <a:r>
              <a:rPr lang="en-US" dirty="0"/>
              <a:t> “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lain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Scenario-based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i="1" dirty="0"/>
              <a:t>Model-driven</a:t>
            </a:r>
            <a:r>
              <a:rPr lang="en-US" dirty="0"/>
              <a:t>:</a:t>
            </a:r>
          </a:p>
          <a:p>
            <a:r>
              <a:rPr lang="en-US" sz="1600" dirty="0" err="1"/>
              <a:t>Memberikan</a:t>
            </a:r>
            <a:r>
              <a:rPr lang="en-US" sz="1600" dirty="0"/>
              <a:t> model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model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proses</a:t>
            </a:r>
            <a:r>
              <a:rPr lang="en-US" sz="1600" dirty="0"/>
              <a:t> </a:t>
            </a:r>
            <a:r>
              <a:rPr lang="en-US" sz="1600" dirty="0" err="1"/>
              <a:t>elisitasi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Aliran</a:t>
            </a:r>
            <a:r>
              <a:rPr lang="en-US" dirty="0"/>
              <a:t> normal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peristiwa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mengatasinya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Aktivitas</a:t>
            </a:r>
            <a:r>
              <a:rPr lang="en-US" dirty="0"/>
              <a:t> lain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bersamaan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pengukur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/>
              <a:t>	well-</a:t>
            </a:r>
            <a:r>
              <a:rPr lang="en-US" i="1" dirty="0" err="1"/>
              <a:t>definedness</a:t>
            </a:r>
            <a:r>
              <a:rPr lang="en-US" i="1" dirty="0"/>
              <a:t>, coverage, </a:t>
            </a:r>
            <a:r>
              <a:rPr lang="en-US" i="1" dirty="0" err="1"/>
              <a:t>minimality</a:t>
            </a:r>
            <a:r>
              <a:rPr lang="en-US" i="1" dirty="0"/>
              <a:t>, coherence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i="1" dirty="0" err="1"/>
              <a:t>Kognitif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Teknik-teknik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Kognitif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Teknik</a:t>
            </a:r>
            <a:r>
              <a:rPr lang="en-US" sz="2200" dirty="0"/>
              <a:t> yang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awalnya</a:t>
            </a:r>
            <a:r>
              <a:rPr lang="en-US" sz="2200" dirty="0"/>
              <a:t> </a:t>
            </a:r>
            <a:r>
              <a:rPr lang="en-US" sz="2200" dirty="0" err="1"/>
              <a:t>dikembangkan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akuisisi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knowledge based system.</a:t>
            </a:r>
          </a:p>
          <a:p>
            <a:r>
              <a:rPr lang="en-US" sz="2200" dirty="0" err="1"/>
              <a:t>Fase</a:t>
            </a:r>
            <a:endParaRPr lang="en-US" sz="2200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352800"/>
          <a:ext cx="7543801" cy="279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Tahapan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Keterangan</a:t>
                      </a:r>
                      <a:r>
                        <a:rPr lang="en-US" sz="15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Analisis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protokol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Seorang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ahli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memberikan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pengamatan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dengan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wawasan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ke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dalam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proses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kognitif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i="1" dirty="0"/>
                        <a:t>Laddering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Menggali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struktur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konten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pengetahuan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pemangku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kepentingan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i="1" dirty="0"/>
                        <a:t>Card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Meminta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pemangku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kepentingan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untuk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mengurutkan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kartu</a:t>
                      </a:r>
                      <a:r>
                        <a:rPr lang="en-US" sz="1500" baseline="0" dirty="0"/>
                        <a:t>/</a:t>
                      </a:r>
                      <a:r>
                        <a:rPr lang="en-US" sz="1500" baseline="0" dirty="0" err="1"/>
                        <a:t>istilah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ke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dalam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kelompok-kelompok</a:t>
                      </a:r>
                      <a:r>
                        <a:rPr lang="en-US" sz="1500" baseline="0" dirty="0"/>
                        <a:t> yang </a:t>
                      </a:r>
                      <a:r>
                        <a:rPr lang="en-US" sz="1500" baseline="0" dirty="0" err="1"/>
                        <a:t>mewakili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entitas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ranah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i="1" dirty="0"/>
                        <a:t>Repertory</a:t>
                      </a:r>
                      <a:r>
                        <a:rPr lang="en-US" sz="1500" i="1" baseline="0" dirty="0"/>
                        <a:t> grids</a:t>
                      </a:r>
                      <a:endParaRPr lang="en-US" sz="15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Penilaian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tiap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entitas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oleh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pemangku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kepentingan</a:t>
                      </a:r>
                      <a:r>
                        <a:rPr lang="en-US" sz="1500" baseline="0" dirty="0"/>
                        <a:t>, </a:t>
                      </a:r>
                      <a:r>
                        <a:rPr lang="en-US" sz="1500" baseline="0" dirty="0" err="1"/>
                        <a:t>dalam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bentuk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matriks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 descr="CognitiveScienc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28600"/>
            <a:ext cx="151619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Etnografi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Teknik-teknik</a:t>
            </a:r>
            <a:r>
              <a:rPr lang="en-US" sz="1800" dirty="0"/>
              <a:t> </a:t>
            </a:r>
            <a:r>
              <a:rPr lang="en-US" sz="1800" dirty="0" err="1"/>
              <a:t>Kontekstual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ethnomethodologi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percakapan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mengidentifikasi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 </a:t>
            </a:r>
            <a:r>
              <a:rPr lang="en-US" sz="1600" dirty="0" err="1"/>
              <a:t>percakapan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interaksi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Etnografi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organisasional</a:t>
            </a:r>
            <a:r>
              <a:rPr lang="en-US" dirty="0"/>
              <a:t>.</a:t>
            </a:r>
          </a:p>
          <a:p>
            <a:r>
              <a:rPr lang="en-US" dirty="0" err="1"/>
              <a:t>Etnografi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pengontrol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lain.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Wawancara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en-US" i="1" dirty="0"/>
              <a:t>Closed Interview</a:t>
            </a:r>
          </a:p>
          <a:p>
            <a:pPr marL="731520" lvl="1" indent="-457200">
              <a:buFont typeface="Wingdings" pitchFamily="2" charset="2"/>
              <a:buChar char="§"/>
            </a:pP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</a:t>
            </a:r>
          </a:p>
          <a:p>
            <a:pPr marL="457200" indent="-457200"/>
            <a:r>
              <a:rPr lang="en-US" i="1" dirty="0"/>
              <a:t>Open Interview</a:t>
            </a:r>
          </a:p>
          <a:p>
            <a:pPr marL="731520" lvl="1" indent="-457200">
              <a:buFont typeface="Wingdings" pitchFamily="2" charset="2"/>
              <a:buChar char="§"/>
            </a:pP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dijawab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“</a:t>
            </a:r>
            <a:r>
              <a:rPr lang="en-US" dirty="0" err="1"/>
              <a:t>ya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dirty="0" err="1"/>
              <a:t>tidak</a:t>
            </a:r>
            <a:r>
              <a:rPr lang="en-US" dirty="0"/>
              <a:t>”.</a:t>
            </a:r>
          </a:p>
        </p:txBody>
      </p:sp>
      <p:pic>
        <p:nvPicPr>
          <p:cNvPr id="5" name="Picture 4" descr="40_inter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3048000" cy="29633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Wawancara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81000" y="1600200"/>
          <a:ext cx="8458200" cy="348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&amp;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Wawancara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371599"/>
          <a:ext cx="8229600" cy="233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Keuntungan</a:t>
                      </a:r>
                      <a:r>
                        <a:rPr lang="en-US" sz="1500" dirty="0"/>
                        <a:t> (+)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Kerugian</a:t>
                      </a:r>
                      <a:r>
                        <a:rPr lang="en-US" sz="1500" dirty="0"/>
                        <a:t> (-)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Dapat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mengukur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respons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narasumber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Butuh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waktu</a:t>
                      </a:r>
                      <a:r>
                        <a:rPr lang="en-US" sz="1500" dirty="0"/>
                        <a:t> &amp; </a:t>
                      </a:r>
                      <a:r>
                        <a:rPr lang="en-US" sz="1500" dirty="0" err="1"/>
                        <a:t>biaya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banyak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Cocok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untuk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permasalahan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yg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tidak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terstruktur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Butuh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pelatihan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pengalaman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khusus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bagi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pewawancara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Menunjukkan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kesan</a:t>
                      </a:r>
                      <a:r>
                        <a:rPr lang="en-US" sz="1500" dirty="0"/>
                        <a:t> interviewer </a:t>
                      </a:r>
                      <a:r>
                        <a:rPr lang="en-US" sz="1500" dirty="0" err="1"/>
                        <a:t>secara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pribadi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Hasil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subyektif</a:t>
                      </a:r>
                      <a:r>
                        <a:rPr lang="en-US" sz="1500" baseline="0" dirty="0"/>
                        <a:t>, </a:t>
                      </a:r>
                      <a:r>
                        <a:rPr lang="en-US" sz="1500" baseline="0" dirty="0" err="1"/>
                        <a:t>sulit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dibandingkan</a:t>
                      </a:r>
                      <a:r>
                        <a:rPr lang="en-US" sz="1500" baseline="0" dirty="0"/>
                        <a:t>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Memunculkan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respons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narasumber</a:t>
                      </a:r>
                      <a:r>
                        <a:rPr lang="en-US" sz="1500" dirty="0"/>
                        <a:t> yang </a:t>
                      </a:r>
                      <a:r>
                        <a:rPr lang="en-US" sz="1500" dirty="0" err="1"/>
                        <a:t>tinggi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sejak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awal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Sulit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menggali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ranah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pengetahuan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dari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narasumber</a:t>
                      </a:r>
                      <a:r>
                        <a:rPr lang="en-US" sz="15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Pewawancara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"/>
            </a:pPr>
            <a:r>
              <a:rPr lang="en-US" i="1" dirty="0"/>
              <a:t>Open-minded</a:t>
            </a:r>
          </a:p>
          <a:p>
            <a:pPr>
              <a:buFont typeface="Wingdings" pitchFamily="2" charset="2"/>
              <a:buChar char=""/>
            </a:pPr>
            <a:r>
              <a:rPr lang="en-US" dirty="0" err="1"/>
              <a:t>Pewawancara</a:t>
            </a:r>
            <a:r>
              <a:rPr lang="en-US" dirty="0"/>
              <a:t> </a:t>
            </a:r>
            <a:r>
              <a:rPr lang="en-US" dirty="0" err="1"/>
              <a:t>mendesak</a:t>
            </a:r>
            <a:r>
              <a:rPr lang="en-US" dirty="0"/>
              <a:t> </a:t>
            </a:r>
            <a:r>
              <a:rPr lang="en-US" i="1" dirty="0"/>
              <a:t>interviewee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</a:t>
            </a:r>
          </a:p>
          <a:p>
            <a:pPr lvl="1">
              <a:buFont typeface="Calibri" pitchFamily="34" charset="0"/>
              <a:buChar char="−"/>
            </a:pP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endParaRPr lang="en-US" dirty="0"/>
          </a:p>
          <a:p>
            <a:pPr lvl="1">
              <a:buFont typeface="Calibri" pitchFamily="34" charset="0"/>
              <a:buChar char="−"/>
            </a:pP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lvl="1">
              <a:buFont typeface="Calibri" pitchFamily="34" charset="0"/>
              <a:buChar char="−"/>
            </a:pP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i="1" dirty="0"/>
              <a:t>prototype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Kuesioner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Elisitasi</a:t>
            </a:r>
            <a:r>
              <a:rPr lang="en-US" dirty="0"/>
              <a:t> </a:t>
            </a:r>
            <a:r>
              <a:rPr lang="en-US" dirty="0" err="1"/>
              <a:t>Tradisional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Kuesioner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7113-62D8-4668-BF7A-C43495E9FB3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2133599"/>
          <a:ext cx="8229600" cy="358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Keluhan-diantara-Dosen-dan-Mahasiswa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304800"/>
            <a:ext cx="1924439" cy="15716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242</TotalTime>
  <Words>1293</Words>
  <Application>Microsoft Office PowerPoint</Application>
  <PresentationFormat>On-screen Show (4:3)</PresentationFormat>
  <Paragraphs>277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Wingdings</vt:lpstr>
      <vt:lpstr>Wingdings 3</vt:lpstr>
      <vt:lpstr>Origin</vt:lpstr>
      <vt:lpstr>Teknik Elisitasi Kebutuhan</vt:lpstr>
      <vt:lpstr>Teknik Elisitasi</vt:lpstr>
      <vt:lpstr>Wawancara (Interview)</vt:lpstr>
      <vt:lpstr>Jenis Wawancara</vt:lpstr>
      <vt:lpstr>Langkah-langkah Wawancara</vt:lpstr>
      <vt:lpstr>Keuntungan &amp; Kerugian Wawancara</vt:lpstr>
      <vt:lpstr>Pewawancara yang Efektif</vt:lpstr>
      <vt:lpstr>Kuesioner</vt:lpstr>
      <vt:lpstr>Langkah-langkah Kuesioner</vt:lpstr>
      <vt:lpstr>Keuntungan &amp; Kerugian Kuesioner</vt:lpstr>
      <vt:lpstr>Observasi</vt:lpstr>
      <vt:lpstr>Langkah-langkah Observasi</vt:lpstr>
      <vt:lpstr>Keuntungan &amp; Kerugian Observasi</vt:lpstr>
      <vt:lpstr>Analisis Prosedur</vt:lpstr>
      <vt:lpstr>Karakteristik Analisis Prosedur</vt:lpstr>
      <vt:lpstr>Keuntungan &amp; Kerugian Analisis Prosedur</vt:lpstr>
      <vt:lpstr>Pengamatan Dokumen</vt:lpstr>
      <vt:lpstr>Langkah-langkah Pengamatan Dokumen</vt:lpstr>
      <vt:lpstr>Keuntungan &amp; Kerugian Pengamatan Dokumen</vt:lpstr>
      <vt:lpstr>Sampling</vt:lpstr>
      <vt:lpstr>Karakteristik Sampling</vt:lpstr>
      <vt:lpstr>Brainstorming</vt:lpstr>
      <vt:lpstr>Teknik Brainstorming</vt:lpstr>
      <vt:lpstr>Joint Application Design (JAD)</vt:lpstr>
      <vt:lpstr>Teknik Joint Application Design (JAD)</vt:lpstr>
      <vt:lpstr>Prinsip JAD</vt:lpstr>
      <vt:lpstr>Tahap JAD</vt:lpstr>
      <vt:lpstr>Kelebihan JAD</vt:lpstr>
      <vt:lpstr>Prototyping</vt:lpstr>
      <vt:lpstr>Teknik Prototyping</vt:lpstr>
      <vt:lpstr>Goal-based methods</vt:lpstr>
      <vt:lpstr>PowerPoint Presentation</vt:lpstr>
      <vt:lpstr>Scenario-based methods</vt:lpstr>
      <vt:lpstr>PowerPoint Presentation</vt:lpstr>
      <vt:lpstr>Teknik-teknik Kognitif</vt:lpstr>
      <vt:lpstr>Teknik-teknik Kognitif</vt:lpstr>
      <vt:lpstr>Etnografi</vt:lpstr>
      <vt:lpstr>Teknik Etnografi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Nurul Fajrin Ariyani, S.Kom., M.Sc.(2410)</cp:lastModifiedBy>
  <cp:revision>97</cp:revision>
  <dcterms:created xsi:type="dcterms:W3CDTF">2013-03-21T01:35:06Z</dcterms:created>
  <dcterms:modified xsi:type="dcterms:W3CDTF">2019-02-27T06:25:42Z</dcterms:modified>
</cp:coreProperties>
</file>