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3D86D-5834-4FB5-833A-D426DAE8F80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8E751-9F01-4A96-B357-02C44C5D0206}">
      <dgm:prSet phldrT="[Text]"/>
      <dgm:spPr/>
      <dgm:t>
        <a:bodyPr/>
        <a:lstStyle/>
        <a:p>
          <a:r>
            <a:rPr lang="id-ID" dirty="0" smtClean="0"/>
            <a:t>Tugas, kuis 40%</a:t>
          </a:r>
          <a:endParaRPr lang="en-US" dirty="0"/>
        </a:p>
      </dgm:t>
    </dgm:pt>
    <dgm:pt modelId="{98EE88FE-AA63-4BFA-BE9C-9762F3120531}" type="parTrans" cxnId="{267BFB7E-42F2-4439-9B8B-20B79E85B881}">
      <dgm:prSet/>
      <dgm:spPr/>
      <dgm:t>
        <a:bodyPr/>
        <a:lstStyle/>
        <a:p>
          <a:endParaRPr lang="en-US"/>
        </a:p>
      </dgm:t>
    </dgm:pt>
    <dgm:pt modelId="{45316055-DE3C-4A06-8AD9-17F544DCFE62}" type="sibTrans" cxnId="{267BFB7E-42F2-4439-9B8B-20B79E85B881}">
      <dgm:prSet/>
      <dgm:spPr/>
      <dgm:t>
        <a:bodyPr/>
        <a:lstStyle/>
        <a:p>
          <a:endParaRPr lang="en-US"/>
        </a:p>
      </dgm:t>
    </dgm:pt>
    <dgm:pt modelId="{575D61E5-253D-4335-A806-45C4C8866723}">
      <dgm:prSet phldrT="[Text]"/>
      <dgm:spPr/>
      <dgm:t>
        <a:bodyPr/>
        <a:lstStyle/>
        <a:p>
          <a:r>
            <a:rPr lang="id-ID" dirty="0" smtClean="0"/>
            <a:t>ETS 30%</a:t>
          </a:r>
          <a:endParaRPr lang="en-US" dirty="0"/>
        </a:p>
      </dgm:t>
    </dgm:pt>
    <dgm:pt modelId="{90EE271E-122A-4F80-B1C9-F246A3A995BB}" type="parTrans" cxnId="{6F36CE32-30AE-43B6-A562-37973BA72C84}">
      <dgm:prSet/>
      <dgm:spPr/>
      <dgm:t>
        <a:bodyPr/>
        <a:lstStyle/>
        <a:p>
          <a:endParaRPr lang="en-US"/>
        </a:p>
      </dgm:t>
    </dgm:pt>
    <dgm:pt modelId="{94C5F71B-B1B8-4BC6-93D2-289E6F674013}" type="sibTrans" cxnId="{6F36CE32-30AE-43B6-A562-37973BA72C84}">
      <dgm:prSet/>
      <dgm:spPr/>
      <dgm:t>
        <a:bodyPr/>
        <a:lstStyle/>
        <a:p>
          <a:endParaRPr lang="en-US"/>
        </a:p>
      </dgm:t>
    </dgm:pt>
    <dgm:pt modelId="{16D62628-CBFE-4F64-98AD-81B8A855B11C}">
      <dgm:prSet phldrT="[Text]"/>
      <dgm:spPr/>
      <dgm:t>
        <a:bodyPr/>
        <a:lstStyle/>
        <a:p>
          <a:r>
            <a:rPr lang="id-ID" dirty="0" smtClean="0"/>
            <a:t>EAS 30%</a:t>
          </a:r>
          <a:endParaRPr lang="en-US" dirty="0"/>
        </a:p>
      </dgm:t>
    </dgm:pt>
    <dgm:pt modelId="{AC50CE0D-BDE8-4D8C-8AC0-2A1458045F38}" type="parTrans" cxnId="{B360B6DA-1B78-4114-BA03-F501C95E7AC7}">
      <dgm:prSet/>
      <dgm:spPr/>
      <dgm:t>
        <a:bodyPr/>
        <a:lstStyle/>
        <a:p>
          <a:endParaRPr lang="en-US"/>
        </a:p>
      </dgm:t>
    </dgm:pt>
    <dgm:pt modelId="{276553BA-F803-4117-8D1A-0BDC1C0C14BF}" type="sibTrans" cxnId="{B360B6DA-1B78-4114-BA03-F501C95E7AC7}">
      <dgm:prSet/>
      <dgm:spPr/>
      <dgm:t>
        <a:bodyPr/>
        <a:lstStyle/>
        <a:p>
          <a:endParaRPr lang="en-US"/>
        </a:p>
      </dgm:t>
    </dgm:pt>
    <dgm:pt modelId="{54172A8D-C84A-4355-9823-345E8E2F4D14}">
      <dgm:prSet phldrT="[Text]"/>
      <dgm:spPr/>
      <dgm:t>
        <a:bodyPr/>
        <a:lstStyle/>
        <a:p>
          <a:r>
            <a:rPr lang="id-ID" dirty="0" smtClean="0"/>
            <a:t>Attitude</a:t>
          </a:r>
          <a:endParaRPr lang="en-US" dirty="0"/>
        </a:p>
      </dgm:t>
    </dgm:pt>
    <dgm:pt modelId="{956317B3-25D8-4F93-BBC5-089CD3DB38A8}" type="parTrans" cxnId="{3C8E2DEC-3E0F-4AF3-921A-C83371367DC8}">
      <dgm:prSet/>
      <dgm:spPr/>
      <dgm:t>
        <a:bodyPr/>
        <a:lstStyle/>
        <a:p>
          <a:endParaRPr lang="en-US"/>
        </a:p>
      </dgm:t>
    </dgm:pt>
    <dgm:pt modelId="{236351B9-AB81-40B3-A996-75CFDDB8A673}" type="sibTrans" cxnId="{3C8E2DEC-3E0F-4AF3-921A-C83371367DC8}">
      <dgm:prSet/>
      <dgm:spPr/>
      <dgm:t>
        <a:bodyPr/>
        <a:lstStyle/>
        <a:p>
          <a:endParaRPr lang="en-US"/>
        </a:p>
      </dgm:t>
    </dgm:pt>
    <dgm:pt modelId="{B009AFC3-E89A-4262-B9A6-259400FF5ED7}" type="pres">
      <dgm:prSet presAssocID="{2553D86D-5834-4FB5-833A-D426DAE8F805}" presName="Name0" presStyleCnt="0">
        <dgm:presLayoutVars>
          <dgm:chMax val="7"/>
          <dgm:chPref val="7"/>
          <dgm:dir/>
        </dgm:presLayoutVars>
      </dgm:prSet>
      <dgm:spPr/>
    </dgm:pt>
    <dgm:pt modelId="{A62DEB3C-3D49-4B43-9C47-1A63EB809234}" type="pres">
      <dgm:prSet presAssocID="{2553D86D-5834-4FB5-833A-D426DAE8F805}" presName="Name1" presStyleCnt="0"/>
      <dgm:spPr/>
    </dgm:pt>
    <dgm:pt modelId="{2BE81439-26A1-46CC-8EDE-5F4B4A07ED3F}" type="pres">
      <dgm:prSet presAssocID="{2553D86D-5834-4FB5-833A-D426DAE8F805}" presName="cycle" presStyleCnt="0"/>
      <dgm:spPr/>
    </dgm:pt>
    <dgm:pt modelId="{4CDE2CE2-A2D7-4578-833F-9A40893D84DF}" type="pres">
      <dgm:prSet presAssocID="{2553D86D-5834-4FB5-833A-D426DAE8F805}" presName="srcNode" presStyleLbl="node1" presStyleIdx="0" presStyleCnt="4"/>
      <dgm:spPr/>
    </dgm:pt>
    <dgm:pt modelId="{C369F742-01EE-48A2-B80C-CE27CFEB5E37}" type="pres">
      <dgm:prSet presAssocID="{2553D86D-5834-4FB5-833A-D426DAE8F805}" presName="conn" presStyleLbl="parChTrans1D2" presStyleIdx="0" presStyleCnt="1"/>
      <dgm:spPr/>
    </dgm:pt>
    <dgm:pt modelId="{ED46F05C-AED5-4AA8-8081-B063BACECC58}" type="pres">
      <dgm:prSet presAssocID="{2553D86D-5834-4FB5-833A-D426DAE8F805}" presName="extraNode" presStyleLbl="node1" presStyleIdx="0" presStyleCnt="4"/>
      <dgm:spPr/>
    </dgm:pt>
    <dgm:pt modelId="{4CDB03A1-927E-4DCB-9889-E47A63A0A15A}" type="pres">
      <dgm:prSet presAssocID="{2553D86D-5834-4FB5-833A-D426DAE8F805}" presName="dstNode" presStyleLbl="node1" presStyleIdx="0" presStyleCnt="4"/>
      <dgm:spPr/>
    </dgm:pt>
    <dgm:pt modelId="{1393E946-4D68-41E9-8770-DE4B57184431}" type="pres">
      <dgm:prSet presAssocID="{9E78E751-9F01-4A96-B357-02C44C5D0206}" presName="text_1" presStyleLbl="node1" presStyleIdx="0" presStyleCnt="4">
        <dgm:presLayoutVars>
          <dgm:bulletEnabled val="1"/>
        </dgm:presLayoutVars>
      </dgm:prSet>
      <dgm:spPr/>
    </dgm:pt>
    <dgm:pt modelId="{8798A1B8-5120-44DB-A1E3-B397CB082A38}" type="pres">
      <dgm:prSet presAssocID="{9E78E751-9F01-4A96-B357-02C44C5D0206}" presName="accent_1" presStyleCnt="0"/>
      <dgm:spPr/>
    </dgm:pt>
    <dgm:pt modelId="{3DB5C0E1-BD7B-4E50-98BE-45C19A763A3C}" type="pres">
      <dgm:prSet presAssocID="{9E78E751-9F01-4A96-B357-02C44C5D0206}" presName="accentRepeatNode" presStyleLbl="solidFgAcc1" presStyleIdx="0" presStyleCnt="4"/>
      <dgm:spPr/>
    </dgm:pt>
    <dgm:pt modelId="{CA23B5AB-E725-40AA-BB88-54C35FF0E55C}" type="pres">
      <dgm:prSet presAssocID="{575D61E5-253D-4335-A806-45C4C8866723}" presName="text_2" presStyleLbl="node1" presStyleIdx="1" presStyleCnt="4">
        <dgm:presLayoutVars>
          <dgm:bulletEnabled val="1"/>
        </dgm:presLayoutVars>
      </dgm:prSet>
      <dgm:spPr/>
    </dgm:pt>
    <dgm:pt modelId="{2B1CEE86-0488-43DD-ADF2-27642E67EEC0}" type="pres">
      <dgm:prSet presAssocID="{575D61E5-253D-4335-A806-45C4C8866723}" presName="accent_2" presStyleCnt="0"/>
      <dgm:spPr/>
    </dgm:pt>
    <dgm:pt modelId="{FE101B16-9412-4439-9927-248B8F7F1A11}" type="pres">
      <dgm:prSet presAssocID="{575D61E5-253D-4335-A806-45C4C8866723}" presName="accentRepeatNode" presStyleLbl="solidFgAcc1" presStyleIdx="1" presStyleCnt="4"/>
      <dgm:spPr/>
    </dgm:pt>
    <dgm:pt modelId="{6FA57E45-25EB-4BBF-823D-EC0984B8E145}" type="pres">
      <dgm:prSet presAssocID="{16D62628-CBFE-4F64-98AD-81B8A855B11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57211-1C66-4618-9561-FFE9BE374751}" type="pres">
      <dgm:prSet presAssocID="{16D62628-CBFE-4F64-98AD-81B8A855B11C}" presName="accent_3" presStyleCnt="0"/>
      <dgm:spPr/>
    </dgm:pt>
    <dgm:pt modelId="{074F2DBE-F16F-4529-A22C-DC72DE545241}" type="pres">
      <dgm:prSet presAssocID="{16D62628-CBFE-4F64-98AD-81B8A855B11C}" presName="accentRepeatNode" presStyleLbl="solidFgAcc1" presStyleIdx="2" presStyleCnt="4"/>
      <dgm:spPr/>
    </dgm:pt>
    <dgm:pt modelId="{56D8E7AC-033B-4A26-9BDB-7538088F126B}" type="pres">
      <dgm:prSet presAssocID="{54172A8D-C84A-4355-9823-345E8E2F4D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9A7B-E053-4A5C-A89E-4A508A3F322B}" type="pres">
      <dgm:prSet presAssocID="{54172A8D-C84A-4355-9823-345E8E2F4D14}" presName="accent_4" presStyleCnt="0"/>
      <dgm:spPr/>
    </dgm:pt>
    <dgm:pt modelId="{060C1426-3360-4984-97C5-6593CC0DC65C}" type="pres">
      <dgm:prSet presAssocID="{54172A8D-C84A-4355-9823-345E8E2F4D14}" presName="accentRepeatNode" presStyleLbl="solidFgAcc1" presStyleIdx="3" presStyleCnt="4"/>
      <dgm:spPr/>
    </dgm:pt>
  </dgm:ptLst>
  <dgm:cxnLst>
    <dgm:cxn modelId="{FF9B0D5F-8A8B-442B-B227-8094387FE820}" type="presOf" srcId="{9E78E751-9F01-4A96-B357-02C44C5D0206}" destId="{1393E946-4D68-41E9-8770-DE4B57184431}" srcOrd="0" destOrd="0" presId="urn:microsoft.com/office/officeart/2008/layout/VerticalCurvedList"/>
    <dgm:cxn modelId="{267BFB7E-42F2-4439-9B8B-20B79E85B881}" srcId="{2553D86D-5834-4FB5-833A-D426DAE8F805}" destId="{9E78E751-9F01-4A96-B357-02C44C5D0206}" srcOrd="0" destOrd="0" parTransId="{98EE88FE-AA63-4BFA-BE9C-9762F3120531}" sibTransId="{45316055-DE3C-4A06-8AD9-17F544DCFE62}"/>
    <dgm:cxn modelId="{3ADEE65B-4740-4BC9-8E81-BB90340B4AB8}" type="presOf" srcId="{54172A8D-C84A-4355-9823-345E8E2F4D14}" destId="{56D8E7AC-033B-4A26-9BDB-7538088F126B}" srcOrd="0" destOrd="0" presId="urn:microsoft.com/office/officeart/2008/layout/VerticalCurvedList"/>
    <dgm:cxn modelId="{9CF25CFA-1B99-4A7F-850A-1BAB69BAAF3C}" type="presOf" srcId="{575D61E5-253D-4335-A806-45C4C8866723}" destId="{CA23B5AB-E725-40AA-BB88-54C35FF0E55C}" srcOrd="0" destOrd="0" presId="urn:microsoft.com/office/officeart/2008/layout/VerticalCurvedList"/>
    <dgm:cxn modelId="{087F5EAF-E226-4119-BF06-EDB60696B552}" type="presOf" srcId="{2553D86D-5834-4FB5-833A-D426DAE8F805}" destId="{B009AFC3-E89A-4262-B9A6-259400FF5ED7}" srcOrd="0" destOrd="0" presId="urn:microsoft.com/office/officeart/2008/layout/VerticalCurvedList"/>
    <dgm:cxn modelId="{3C8E2DEC-3E0F-4AF3-921A-C83371367DC8}" srcId="{2553D86D-5834-4FB5-833A-D426DAE8F805}" destId="{54172A8D-C84A-4355-9823-345E8E2F4D14}" srcOrd="3" destOrd="0" parTransId="{956317B3-25D8-4F93-BBC5-089CD3DB38A8}" sibTransId="{236351B9-AB81-40B3-A996-75CFDDB8A673}"/>
    <dgm:cxn modelId="{6F36CE32-30AE-43B6-A562-37973BA72C84}" srcId="{2553D86D-5834-4FB5-833A-D426DAE8F805}" destId="{575D61E5-253D-4335-A806-45C4C8866723}" srcOrd="1" destOrd="0" parTransId="{90EE271E-122A-4F80-B1C9-F246A3A995BB}" sibTransId="{94C5F71B-B1B8-4BC6-93D2-289E6F674013}"/>
    <dgm:cxn modelId="{73D66B8E-3B6E-48C6-B7AC-6728FAADA8C0}" type="presOf" srcId="{16D62628-CBFE-4F64-98AD-81B8A855B11C}" destId="{6FA57E45-25EB-4BBF-823D-EC0984B8E145}" srcOrd="0" destOrd="0" presId="urn:microsoft.com/office/officeart/2008/layout/VerticalCurvedList"/>
    <dgm:cxn modelId="{B360B6DA-1B78-4114-BA03-F501C95E7AC7}" srcId="{2553D86D-5834-4FB5-833A-D426DAE8F805}" destId="{16D62628-CBFE-4F64-98AD-81B8A855B11C}" srcOrd="2" destOrd="0" parTransId="{AC50CE0D-BDE8-4D8C-8AC0-2A1458045F38}" sibTransId="{276553BA-F803-4117-8D1A-0BDC1C0C14BF}"/>
    <dgm:cxn modelId="{60C68CBD-AB5B-40B5-96F7-5A81AF2FBA9F}" type="presOf" srcId="{45316055-DE3C-4A06-8AD9-17F544DCFE62}" destId="{C369F742-01EE-48A2-B80C-CE27CFEB5E37}" srcOrd="0" destOrd="0" presId="urn:microsoft.com/office/officeart/2008/layout/VerticalCurvedList"/>
    <dgm:cxn modelId="{29A6F75B-DB5F-47A2-ABF1-5C3E30B59A87}" type="presParOf" srcId="{B009AFC3-E89A-4262-B9A6-259400FF5ED7}" destId="{A62DEB3C-3D49-4B43-9C47-1A63EB809234}" srcOrd="0" destOrd="0" presId="urn:microsoft.com/office/officeart/2008/layout/VerticalCurvedList"/>
    <dgm:cxn modelId="{B7B3C3FB-F9AF-4624-B560-AE37E97C3FD8}" type="presParOf" srcId="{A62DEB3C-3D49-4B43-9C47-1A63EB809234}" destId="{2BE81439-26A1-46CC-8EDE-5F4B4A07ED3F}" srcOrd="0" destOrd="0" presId="urn:microsoft.com/office/officeart/2008/layout/VerticalCurvedList"/>
    <dgm:cxn modelId="{E8EF7B65-5D16-4884-ADA4-79FB53E9F3A9}" type="presParOf" srcId="{2BE81439-26A1-46CC-8EDE-5F4B4A07ED3F}" destId="{4CDE2CE2-A2D7-4578-833F-9A40893D84DF}" srcOrd="0" destOrd="0" presId="urn:microsoft.com/office/officeart/2008/layout/VerticalCurvedList"/>
    <dgm:cxn modelId="{B9E64804-8C65-4E7F-A163-29FC8C40246B}" type="presParOf" srcId="{2BE81439-26A1-46CC-8EDE-5F4B4A07ED3F}" destId="{C369F742-01EE-48A2-B80C-CE27CFEB5E37}" srcOrd="1" destOrd="0" presId="urn:microsoft.com/office/officeart/2008/layout/VerticalCurvedList"/>
    <dgm:cxn modelId="{B6E5F7D7-1C92-40B1-82C6-1C609F88DCF4}" type="presParOf" srcId="{2BE81439-26A1-46CC-8EDE-5F4B4A07ED3F}" destId="{ED46F05C-AED5-4AA8-8081-B063BACECC58}" srcOrd="2" destOrd="0" presId="urn:microsoft.com/office/officeart/2008/layout/VerticalCurvedList"/>
    <dgm:cxn modelId="{6DF7AAA6-AEAA-4982-9019-C721558C47B8}" type="presParOf" srcId="{2BE81439-26A1-46CC-8EDE-5F4B4A07ED3F}" destId="{4CDB03A1-927E-4DCB-9889-E47A63A0A15A}" srcOrd="3" destOrd="0" presId="urn:microsoft.com/office/officeart/2008/layout/VerticalCurvedList"/>
    <dgm:cxn modelId="{907B9AC4-EF40-4814-8578-668F959F50BB}" type="presParOf" srcId="{A62DEB3C-3D49-4B43-9C47-1A63EB809234}" destId="{1393E946-4D68-41E9-8770-DE4B57184431}" srcOrd="1" destOrd="0" presId="urn:microsoft.com/office/officeart/2008/layout/VerticalCurvedList"/>
    <dgm:cxn modelId="{4FBE2957-86A3-424C-A5ED-AB68516996C7}" type="presParOf" srcId="{A62DEB3C-3D49-4B43-9C47-1A63EB809234}" destId="{8798A1B8-5120-44DB-A1E3-B397CB082A38}" srcOrd="2" destOrd="0" presId="urn:microsoft.com/office/officeart/2008/layout/VerticalCurvedList"/>
    <dgm:cxn modelId="{82AFCBD3-C688-4031-A12E-2F4802EFA9AE}" type="presParOf" srcId="{8798A1B8-5120-44DB-A1E3-B397CB082A38}" destId="{3DB5C0E1-BD7B-4E50-98BE-45C19A763A3C}" srcOrd="0" destOrd="0" presId="urn:microsoft.com/office/officeart/2008/layout/VerticalCurvedList"/>
    <dgm:cxn modelId="{2E4AE00B-BE51-4100-A5D3-9EC39AE16DA5}" type="presParOf" srcId="{A62DEB3C-3D49-4B43-9C47-1A63EB809234}" destId="{CA23B5AB-E725-40AA-BB88-54C35FF0E55C}" srcOrd="3" destOrd="0" presId="urn:microsoft.com/office/officeart/2008/layout/VerticalCurvedList"/>
    <dgm:cxn modelId="{356951B1-2733-4B22-B98C-F323A94301A8}" type="presParOf" srcId="{A62DEB3C-3D49-4B43-9C47-1A63EB809234}" destId="{2B1CEE86-0488-43DD-ADF2-27642E67EEC0}" srcOrd="4" destOrd="0" presId="urn:microsoft.com/office/officeart/2008/layout/VerticalCurvedList"/>
    <dgm:cxn modelId="{378AF43D-C8A4-459A-A7BA-C864714D6246}" type="presParOf" srcId="{2B1CEE86-0488-43DD-ADF2-27642E67EEC0}" destId="{FE101B16-9412-4439-9927-248B8F7F1A11}" srcOrd="0" destOrd="0" presId="urn:microsoft.com/office/officeart/2008/layout/VerticalCurvedList"/>
    <dgm:cxn modelId="{7FA3F9C5-AFD1-4A09-BDB0-7DB18CAEE449}" type="presParOf" srcId="{A62DEB3C-3D49-4B43-9C47-1A63EB809234}" destId="{6FA57E45-25EB-4BBF-823D-EC0984B8E145}" srcOrd="5" destOrd="0" presId="urn:microsoft.com/office/officeart/2008/layout/VerticalCurvedList"/>
    <dgm:cxn modelId="{FE330638-FF6A-481F-8C78-48D6F3CC73A0}" type="presParOf" srcId="{A62DEB3C-3D49-4B43-9C47-1A63EB809234}" destId="{7DC57211-1C66-4618-9561-FFE9BE374751}" srcOrd="6" destOrd="0" presId="urn:microsoft.com/office/officeart/2008/layout/VerticalCurvedList"/>
    <dgm:cxn modelId="{2FB5FABC-9CB3-408D-B2C2-E2109589CC75}" type="presParOf" srcId="{7DC57211-1C66-4618-9561-FFE9BE374751}" destId="{074F2DBE-F16F-4529-A22C-DC72DE545241}" srcOrd="0" destOrd="0" presId="urn:microsoft.com/office/officeart/2008/layout/VerticalCurvedList"/>
    <dgm:cxn modelId="{DE3C76FC-33CA-487C-8FE1-51F5DE6A7F67}" type="presParOf" srcId="{A62DEB3C-3D49-4B43-9C47-1A63EB809234}" destId="{56D8E7AC-033B-4A26-9BDB-7538088F126B}" srcOrd="7" destOrd="0" presId="urn:microsoft.com/office/officeart/2008/layout/VerticalCurvedList"/>
    <dgm:cxn modelId="{A25E137F-F68C-4382-A9C8-E6D3DB832968}" type="presParOf" srcId="{A62DEB3C-3D49-4B43-9C47-1A63EB809234}" destId="{9D249A7B-E053-4A5C-A89E-4A508A3F322B}" srcOrd="8" destOrd="0" presId="urn:microsoft.com/office/officeart/2008/layout/VerticalCurvedList"/>
    <dgm:cxn modelId="{3E81BBCC-021C-4B65-A557-B844FA200E44}" type="presParOf" srcId="{9D249A7B-E053-4A5C-A89E-4A508A3F322B}" destId="{060C1426-3360-4984-97C5-6593CC0DC6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79AC9-CFC4-4704-A684-551059C8D0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F75BE6-EDE4-4AE0-AA48-214D5AEA7A2B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menjelaskan</a:t>
          </a:r>
          <a:r>
            <a:rPr lang="en-US" sz="2000" dirty="0" smtClean="0"/>
            <a:t> </a:t>
          </a:r>
          <a:r>
            <a:rPr lang="en-US" sz="2000" dirty="0" err="1" smtClean="0"/>
            <a:t>prinsip-prinsip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endParaRPr lang="en-US" sz="2000" dirty="0"/>
        </a:p>
      </dgm:t>
    </dgm:pt>
    <dgm:pt modelId="{43985537-E6EF-4B8A-8510-E02AEA9E92EE}" type="parTrans" cxnId="{475253E9-7B9C-428A-A521-CC59F5693FAE}">
      <dgm:prSet/>
      <dgm:spPr/>
      <dgm:t>
        <a:bodyPr/>
        <a:lstStyle/>
        <a:p>
          <a:endParaRPr lang="en-US" sz="3200"/>
        </a:p>
      </dgm:t>
    </dgm:pt>
    <dgm:pt modelId="{D68E38A8-CEDD-4816-BCA2-2E925804CAF8}" type="sibTrans" cxnId="{475253E9-7B9C-428A-A521-CC59F5693FAE}">
      <dgm:prSet/>
      <dgm:spPr/>
      <dgm:t>
        <a:bodyPr/>
        <a:lstStyle/>
        <a:p>
          <a:endParaRPr lang="en-US" sz="3200"/>
        </a:p>
      </dgm:t>
    </dgm:pt>
    <dgm:pt modelId="{D203572D-CD41-466C-BBF4-9B37922D37AA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id-ID" sz="2000" dirty="0" smtClean="0"/>
            <a:t>mampu mengurai kompleksitas pada domain permasalahan</a:t>
          </a:r>
          <a:endParaRPr lang="en-US" sz="2000" dirty="0"/>
        </a:p>
      </dgm:t>
    </dgm:pt>
    <dgm:pt modelId="{84D63C12-2D40-4022-AF9A-241FE68FD946}" type="parTrans" cxnId="{98547251-72B3-4ADD-9DA0-F1DAA51FF75F}">
      <dgm:prSet/>
      <dgm:spPr/>
      <dgm:t>
        <a:bodyPr/>
        <a:lstStyle/>
        <a:p>
          <a:endParaRPr lang="en-US" sz="3200"/>
        </a:p>
      </dgm:t>
    </dgm:pt>
    <dgm:pt modelId="{F3E907AA-F3B8-4A8A-846D-3BD7739C497B}" type="sibTrans" cxnId="{98547251-72B3-4ADD-9DA0-F1DAA51FF75F}">
      <dgm:prSet/>
      <dgm:spPr/>
      <dgm:t>
        <a:bodyPr/>
        <a:lstStyle/>
        <a:p>
          <a:endParaRPr lang="en-US" sz="3200"/>
        </a:p>
      </dgm:t>
    </dgm:pt>
    <dgm:pt modelId="{B452BC8C-46C4-4CA3-9900-5F0B74389A9C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menjelaskan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memilih</a:t>
          </a:r>
          <a:r>
            <a:rPr lang="en-US" sz="2000" dirty="0" smtClean="0"/>
            <a:t> </a:t>
          </a:r>
          <a:r>
            <a:rPr lang="en-US" sz="2000" dirty="0" err="1" smtClean="0"/>
            <a:t>pendekatan-pendekatan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r>
            <a:rPr lang="en-US" sz="2000" dirty="0" smtClean="0"/>
            <a:t> </a:t>
          </a:r>
          <a:r>
            <a:rPr lang="en-US" sz="2000" dirty="0" err="1" smtClean="0"/>
            <a:t>perangkat</a:t>
          </a:r>
          <a:r>
            <a:rPr lang="en-US" sz="2000" dirty="0" smtClean="0"/>
            <a:t> </a:t>
          </a:r>
          <a:r>
            <a:rPr lang="en-US" sz="2000" dirty="0" err="1" smtClean="0"/>
            <a:t>lunak</a:t>
          </a:r>
          <a:r>
            <a:rPr lang="en-US" sz="2000" dirty="0" smtClean="0"/>
            <a:t> </a:t>
          </a:r>
          <a:r>
            <a:rPr lang="en-US" sz="2000" dirty="0" err="1" smtClean="0"/>
            <a:t>sesuai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domain </a:t>
          </a:r>
          <a:r>
            <a:rPr lang="en-US" sz="2000" dirty="0" err="1" smtClean="0"/>
            <a:t>permasalahan</a:t>
          </a:r>
          <a:endParaRPr lang="en-US" sz="2000" dirty="0"/>
        </a:p>
      </dgm:t>
    </dgm:pt>
    <dgm:pt modelId="{D33B25DB-CFC9-4F36-84CE-E1DB41AF7BA8}" type="parTrans" cxnId="{3A98E901-D9A7-4C14-8B8E-7F94025A6E6A}">
      <dgm:prSet/>
      <dgm:spPr/>
      <dgm:t>
        <a:bodyPr/>
        <a:lstStyle/>
        <a:p>
          <a:endParaRPr lang="en-US" sz="3200"/>
        </a:p>
      </dgm:t>
    </dgm:pt>
    <dgm:pt modelId="{64435BE5-8E40-4A22-BAB5-2347E70757EB}" type="sibTrans" cxnId="{3A98E901-D9A7-4C14-8B8E-7F94025A6E6A}">
      <dgm:prSet/>
      <dgm:spPr/>
      <dgm:t>
        <a:bodyPr/>
        <a:lstStyle/>
        <a:p>
          <a:endParaRPr lang="en-US" sz="3200"/>
        </a:p>
      </dgm:t>
    </dgm:pt>
    <dgm:pt modelId="{473D2954-1B29-4A86-B5D5-E645940C0349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mengidentifikasi</a:t>
          </a:r>
          <a:r>
            <a:rPr lang="en-US" sz="2000" dirty="0" smtClean="0"/>
            <a:t> </a:t>
          </a:r>
          <a:r>
            <a:rPr lang="en-US" sz="2000" dirty="0" err="1" smtClean="0"/>
            <a:t>tipe-tipe</a:t>
          </a:r>
          <a:r>
            <a:rPr lang="en-US" sz="2000" dirty="0" smtClean="0"/>
            <a:t> </a:t>
          </a:r>
          <a:r>
            <a:rPr lang="en-US" sz="2000" dirty="0" err="1" smtClean="0"/>
            <a:t>arsitektur</a:t>
          </a:r>
          <a:r>
            <a:rPr lang="en-US" sz="2000" dirty="0" smtClean="0"/>
            <a:t> </a:t>
          </a:r>
          <a:r>
            <a:rPr lang="en-US" sz="2000" dirty="0" err="1" smtClean="0"/>
            <a:t>perangkat</a:t>
          </a:r>
          <a:r>
            <a:rPr lang="en-US" sz="2000" dirty="0" smtClean="0"/>
            <a:t> </a:t>
          </a:r>
          <a:r>
            <a:rPr lang="en-US" sz="2000" dirty="0" err="1" smtClean="0"/>
            <a:t>lunak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perbedaan</a:t>
          </a:r>
          <a:r>
            <a:rPr lang="en-US" sz="2000" dirty="0" smtClean="0"/>
            <a:t> </a:t>
          </a:r>
          <a:r>
            <a:rPr lang="en-US" sz="2000" dirty="0" err="1" smtClean="0"/>
            <a:t>antar</a:t>
          </a:r>
          <a:r>
            <a:rPr lang="en-US" sz="2000" dirty="0" smtClean="0"/>
            <a:t> </a:t>
          </a:r>
          <a:r>
            <a:rPr lang="en-US" sz="2000" dirty="0" err="1" smtClean="0"/>
            <a:t>arsitektur</a:t>
          </a:r>
          <a:r>
            <a:rPr lang="en-US" sz="2000" dirty="0" smtClean="0"/>
            <a:t> </a:t>
          </a:r>
          <a:r>
            <a:rPr lang="en-US" sz="2000" dirty="0" err="1" smtClean="0"/>
            <a:t>perangkat</a:t>
          </a:r>
          <a:r>
            <a:rPr lang="en-US" sz="2000" dirty="0" smtClean="0"/>
            <a:t> </a:t>
          </a:r>
          <a:r>
            <a:rPr lang="en-US" sz="2000" dirty="0" err="1" smtClean="0"/>
            <a:t>lunak</a:t>
          </a:r>
          <a:endParaRPr lang="en-US" sz="2000" dirty="0"/>
        </a:p>
      </dgm:t>
    </dgm:pt>
    <dgm:pt modelId="{80B42FAD-A56A-416D-B997-28A42DC4F6BF}" type="parTrans" cxnId="{4256FF90-11B9-4BAC-BF7E-EBE00AA51179}">
      <dgm:prSet/>
      <dgm:spPr/>
      <dgm:t>
        <a:bodyPr/>
        <a:lstStyle/>
        <a:p>
          <a:endParaRPr lang="en-US" sz="3200"/>
        </a:p>
      </dgm:t>
    </dgm:pt>
    <dgm:pt modelId="{9F6C09CB-9EF1-44F6-BC5B-1E4F9E729F69}" type="sibTrans" cxnId="{4256FF90-11B9-4BAC-BF7E-EBE00AA51179}">
      <dgm:prSet/>
      <dgm:spPr/>
      <dgm:t>
        <a:bodyPr/>
        <a:lstStyle/>
        <a:p>
          <a:endParaRPr lang="en-US" sz="3200"/>
        </a:p>
      </dgm:t>
    </dgm:pt>
    <dgm:pt modelId="{28F49B1D-6BE8-46C7-A55E-E3FC04EF94A5}" type="pres">
      <dgm:prSet presAssocID="{8AD79AC9-CFC4-4704-A684-551059C8D0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741D1-8CB8-4BC0-84DA-4D23A3E0C3CA}" type="pres">
      <dgm:prSet presAssocID="{C2F75BE6-EDE4-4AE0-AA48-214D5AEA7A2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0E96A-47E5-438E-A8C8-195B264F6EB2}" type="pres">
      <dgm:prSet presAssocID="{D68E38A8-CEDD-4816-BCA2-2E925804CAF8}" presName="spacer" presStyleCnt="0"/>
      <dgm:spPr/>
    </dgm:pt>
    <dgm:pt modelId="{F7E02FA9-7E7B-4459-9924-E9B36F04EE2C}" type="pres">
      <dgm:prSet presAssocID="{D203572D-CD41-466C-BBF4-9B37922D37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E96D3-4F86-4653-9B14-BBACB765256D}" type="pres">
      <dgm:prSet presAssocID="{F3E907AA-F3B8-4A8A-846D-3BD7739C497B}" presName="spacer" presStyleCnt="0"/>
      <dgm:spPr/>
    </dgm:pt>
    <dgm:pt modelId="{AB9EC20F-73AA-4F40-A73F-7A5499F1DBAF}" type="pres">
      <dgm:prSet presAssocID="{B452BC8C-46C4-4CA3-9900-5F0B74389A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25D88-176E-4A3C-8003-7F96B6030E9E}" type="pres">
      <dgm:prSet presAssocID="{64435BE5-8E40-4A22-BAB5-2347E70757EB}" presName="spacer" presStyleCnt="0"/>
      <dgm:spPr/>
    </dgm:pt>
    <dgm:pt modelId="{236F0FEF-E760-4C45-A2F0-1F6DDC7EFDA8}" type="pres">
      <dgm:prSet presAssocID="{473D2954-1B29-4A86-B5D5-E645940C034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73F21-55B7-48F2-8612-B5C838A5927F}" type="presOf" srcId="{473D2954-1B29-4A86-B5D5-E645940C0349}" destId="{236F0FEF-E760-4C45-A2F0-1F6DDC7EFDA8}" srcOrd="0" destOrd="0" presId="urn:microsoft.com/office/officeart/2005/8/layout/vList2"/>
    <dgm:cxn modelId="{98547251-72B3-4ADD-9DA0-F1DAA51FF75F}" srcId="{8AD79AC9-CFC4-4704-A684-551059C8D0FC}" destId="{D203572D-CD41-466C-BBF4-9B37922D37AA}" srcOrd="1" destOrd="0" parTransId="{84D63C12-2D40-4022-AF9A-241FE68FD946}" sibTransId="{F3E907AA-F3B8-4A8A-846D-3BD7739C497B}"/>
    <dgm:cxn modelId="{4256FF90-11B9-4BAC-BF7E-EBE00AA51179}" srcId="{8AD79AC9-CFC4-4704-A684-551059C8D0FC}" destId="{473D2954-1B29-4A86-B5D5-E645940C0349}" srcOrd="3" destOrd="0" parTransId="{80B42FAD-A56A-416D-B997-28A42DC4F6BF}" sibTransId="{9F6C09CB-9EF1-44F6-BC5B-1E4F9E729F69}"/>
    <dgm:cxn modelId="{942E4222-37EB-4D80-A05D-0961C274A6AD}" type="presOf" srcId="{D203572D-CD41-466C-BBF4-9B37922D37AA}" destId="{F7E02FA9-7E7B-4459-9924-E9B36F04EE2C}" srcOrd="0" destOrd="0" presId="urn:microsoft.com/office/officeart/2005/8/layout/vList2"/>
    <dgm:cxn modelId="{3A98E901-D9A7-4C14-8B8E-7F94025A6E6A}" srcId="{8AD79AC9-CFC4-4704-A684-551059C8D0FC}" destId="{B452BC8C-46C4-4CA3-9900-5F0B74389A9C}" srcOrd="2" destOrd="0" parTransId="{D33B25DB-CFC9-4F36-84CE-E1DB41AF7BA8}" sibTransId="{64435BE5-8E40-4A22-BAB5-2347E70757EB}"/>
    <dgm:cxn modelId="{F02C0FFB-1B62-4BAF-A824-5CBC63DC3B22}" type="presOf" srcId="{C2F75BE6-EDE4-4AE0-AA48-214D5AEA7A2B}" destId="{CA9741D1-8CB8-4BC0-84DA-4D23A3E0C3CA}" srcOrd="0" destOrd="0" presId="urn:microsoft.com/office/officeart/2005/8/layout/vList2"/>
    <dgm:cxn modelId="{6621D472-2F0E-4900-AD91-6BA9F1904BA0}" type="presOf" srcId="{8AD79AC9-CFC4-4704-A684-551059C8D0FC}" destId="{28F49B1D-6BE8-46C7-A55E-E3FC04EF94A5}" srcOrd="0" destOrd="0" presId="urn:microsoft.com/office/officeart/2005/8/layout/vList2"/>
    <dgm:cxn modelId="{475253E9-7B9C-428A-A521-CC59F5693FAE}" srcId="{8AD79AC9-CFC4-4704-A684-551059C8D0FC}" destId="{C2F75BE6-EDE4-4AE0-AA48-214D5AEA7A2B}" srcOrd="0" destOrd="0" parTransId="{43985537-E6EF-4B8A-8510-E02AEA9E92EE}" sibTransId="{D68E38A8-CEDD-4816-BCA2-2E925804CAF8}"/>
    <dgm:cxn modelId="{FF589965-1F7C-4A61-BF89-3DE66E5D9C49}" type="presOf" srcId="{B452BC8C-46C4-4CA3-9900-5F0B74389A9C}" destId="{AB9EC20F-73AA-4F40-A73F-7A5499F1DBAF}" srcOrd="0" destOrd="0" presId="urn:microsoft.com/office/officeart/2005/8/layout/vList2"/>
    <dgm:cxn modelId="{AF5FF193-EFFF-4443-BB5A-7BFECC6921C0}" type="presParOf" srcId="{28F49B1D-6BE8-46C7-A55E-E3FC04EF94A5}" destId="{CA9741D1-8CB8-4BC0-84DA-4D23A3E0C3CA}" srcOrd="0" destOrd="0" presId="urn:microsoft.com/office/officeart/2005/8/layout/vList2"/>
    <dgm:cxn modelId="{322E2DDD-959D-411D-A95E-D93458D38776}" type="presParOf" srcId="{28F49B1D-6BE8-46C7-A55E-E3FC04EF94A5}" destId="{1ED0E96A-47E5-438E-A8C8-195B264F6EB2}" srcOrd="1" destOrd="0" presId="urn:microsoft.com/office/officeart/2005/8/layout/vList2"/>
    <dgm:cxn modelId="{D14C6F14-B8EB-4ED2-B706-86835988F504}" type="presParOf" srcId="{28F49B1D-6BE8-46C7-A55E-E3FC04EF94A5}" destId="{F7E02FA9-7E7B-4459-9924-E9B36F04EE2C}" srcOrd="2" destOrd="0" presId="urn:microsoft.com/office/officeart/2005/8/layout/vList2"/>
    <dgm:cxn modelId="{FEB41226-2EC5-4013-AA4F-31555F8D5DEF}" type="presParOf" srcId="{28F49B1D-6BE8-46C7-A55E-E3FC04EF94A5}" destId="{9B6E96D3-4F86-4653-9B14-BBACB765256D}" srcOrd="3" destOrd="0" presId="urn:microsoft.com/office/officeart/2005/8/layout/vList2"/>
    <dgm:cxn modelId="{F55D2D3F-4837-47AF-ACC9-EF38DB9939BD}" type="presParOf" srcId="{28F49B1D-6BE8-46C7-A55E-E3FC04EF94A5}" destId="{AB9EC20F-73AA-4F40-A73F-7A5499F1DBAF}" srcOrd="4" destOrd="0" presId="urn:microsoft.com/office/officeart/2005/8/layout/vList2"/>
    <dgm:cxn modelId="{33631A66-575F-4FA8-9290-C6980843A291}" type="presParOf" srcId="{28F49B1D-6BE8-46C7-A55E-E3FC04EF94A5}" destId="{26F25D88-176E-4A3C-8003-7F96B6030E9E}" srcOrd="5" destOrd="0" presId="urn:microsoft.com/office/officeart/2005/8/layout/vList2"/>
    <dgm:cxn modelId="{1825C487-02E0-4948-8DDE-FC41DA83154C}" type="presParOf" srcId="{28F49B1D-6BE8-46C7-A55E-E3FC04EF94A5}" destId="{236F0FEF-E760-4C45-A2F0-1F6DDC7EFD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79AC9-CFC4-4704-A684-551059C8D0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D2954-1B29-4A86-B5D5-E645940C0349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menggambarkan</a:t>
          </a:r>
          <a:r>
            <a:rPr lang="en-US" sz="2000" dirty="0" smtClean="0"/>
            <a:t> detail </a:t>
          </a:r>
          <a:r>
            <a:rPr lang="en-US" sz="2000" dirty="0" err="1" smtClean="0"/>
            <a:t>sistem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i="1" dirty="0" smtClean="0"/>
            <a:t>lower-level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menggunakan</a:t>
          </a:r>
          <a:r>
            <a:rPr lang="en-US" sz="2000" dirty="0" smtClean="0"/>
            <a:t> </a:t>
          </a:r>
          <a:r>
            <a:rPr lang="en-US" sz="2000" dirty="0" err="1" smtClean="0"/>
            <a:t>pola-pola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r>
            <a:rPr lang="en-US" sz="2000" dirty="0" smtClean="0"/>
            <a:t> yang </a:t>
          </a:r>
          <a:r>
            <a:rPr lang="en-US" sz="2000" dirty="0" err="1" smtClean="0"/>
            <a:t>sesuai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permasalahan</a:t>
          </a:r>
          <a:endParaRPr lang="en-US" sz="2000" dirty="0"/>
        </a:p>
      </dgm:t>
    </dgm:pt>
    <dgm:pt modelId="{80B42FAD-A56A-416D-B997-28A42DC4F6BF}" type="parTrans" cxnId="{4256FF90-11B9-4BAC-BF7E-EBE00AA51179}">
      <dgm:prSet/>
      <dgm:spPr/>
      <dgm:t>
        <a:bodyPr/>
        <a:lstStyle/>
        <a:p>
          <a:endParaRPr lang="en-US" sz="3200"/>
        </a:p>
      </dgm:t>
    </dgm:pt>
    <dgm:pt modelId="{9F6C09CB-9EF1-44F6-BC5B-1E4F9E729F69}" type="sibTrans" cxnId="{4256FF90-11B9-4BAC-BF7E-EBE00AA51179}">
      <dgm:prSet/>
      <dgm:spPr/>
      <dgm:t>
        <a:bodyPr/>
        <a:lstStyle/>
        <a:p>
          <a:endParaRPr lang="en-US" sz="3200"/>
        </a:p>
      </dgm:t>
    </dgm:pt>
    <dgm:pt modelId="{2D49B09D-99D3-4BE9-B444-4DB0E502AEE8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mengadopsikerangka</a:t>
          </a:r>
          <a:r>
            <a:rPr lang="en-US" sz="2000" dirty="0" smtClean="0"/>
            <a:t> </a:t>
          </a:r>
          <a:r>
            <a:rPr lang="en-US" sz="2000" dirty="0" err="1" smtClean="0"/>
            <a:t>kerja</a:t>
          </a:r>
          <a:r>
            <a:rPr lang="en-US" sz="2000" dirty="0" smtClean="0"/>
            <a:t> (</a:t>
          </a:r>
          <a:r>
            <a:rPr lang="en-US" sz="2000" i="1" dirty="0" smtClean="0"/>
            <a:t>framework</a:t>
          </a:r>
          <a:r>
            <a:rPr lang="en-US" sz="2000" dirty="0" smtClean="0"/>
            <a:t>)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meminimalkan</a:t>
          </a:r>
          <a:r>
            <a:rPr lang="en-US" sz="2000" dirty="0" smtClean="0"/>
            <a:t> </a:t>
          </a:r>
          <a:r>
            <a:rPr lang="en-US" sz="2000" dirty="0" err="1" smtClean="0"/>
            <a:t>kopling</a:t>
          </a:r>
          <a:r>
            <a:rPr lang="en-US" sz="2000" dirty="0" smtClean="0"/>
            <a:t> </a:t>
          </a:r>
          <a:r>
            <a:rPr lang="en-US" sz="2000" dirty="0" err="1" smtClean="0"/>
            <a:t>antara</a:t>
          </a:r>
          <a:r>
            <a:rPr lang="en-US" sz="2000" dirty="0" smtClean="0"/>
            <a:t> </a:t>
          </a:r>
          <a:r>
            <a:rPr lang="en-US" sz="2000" dirty="0" err="1" smtClean="0"/>
            <a:t>sistem</a:t>
          </a:r>
          <a:r>
            <a:rPr lang="en-US" sz="2000" dirty="0" smtClean="0"/>
            <a:t> yang </a:t>
          </a:r>
          <a:r>
            <a:rPr lang="en-US" sz="2000" dirty="0" err="1" smtClean="0"/>
            <a:t>dibuat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kerangka</a:t>
          </a:r>
          <a:r>
            <a:rPr lang="en-US" sz="2000" dirty="0" smtClean="0"/>
            <a:t> </a:t>
          </a:r>
          <a:r>
            <a:rPr lang="en-US" sz="2000" dirty="0" err="1" smtClean="0"/>
            <a:t>kerja</a:t>
          </a:r>
          <a:r>
            <a:rPr lang="en-US" sz="2000" dirty="0" smtClean="0"/>
            <a:t> yang </a:t>
          </a:r>
          <a:r>
            <a:rPr lang="en-US" sz="2000" dirty="0" err="1" smtClean="0"/>
            <a:t>digunakan</a:t>
          </a:r>
          <a:endParaRPr lang="en-US" sz="2000" dirty="0"/>
        </a:p>
      </dgm:t>
    </dgm:pt>
    <dgm:pt modelId="{63E9B37C-59E8-4D98-8A3F-2F453A2C877C}" type="parTrans" cxnId="{1393095A-8001-42CA-AA33-90519B7F562F}">
      <dgm:prSet/>
      <dgm:spPr/>
      <dgm:t>
        <a:bodyPr/>
        <a:lstStyle/>
        <a:p>
          <a:endParaRPr lang="en-US" sz="3200"/>
        </a:p>
      </dgm:t>
    </dgm:pt>
    <dgm:pt modelId="{615C04B2-BB41-4090-99EA-2EC2CB8CF278}" type="sibTrans" cxnId="{1393095A-8001-42CA-AA33-90519B7F562F}">
      <dgm:prSet/>
      <dgm:spPr/>
      <dgm:t>
        <a:bodyPr/>
        <a:lstStyle/>
        <a:p>
          <a:endParaRPr lang="en-US" sz="3200"/>
        </a:p>
      </dgm:t>
    </dgm:pt>
    <dgm:pt modelId="{A2E5052E-E5C9-4FC4-A0A8-03081650F4FA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membuat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r>
            <a:rPr lang="en-US" sz="2000" dirty="0" smtClean="0"/>
            <a:t> </a:t>
          </a:r>
          <a:r>
            <a:rPr lang="en-US" sz="2000" dirty="0" err="1" smtClean="0"/>
            <a:t>antarmuka</a:t>
          </a:r>
          <a:r>
            <a:rPr lang="en-US" sz="2000" dirty="0" smtClean="0"/>
            <a:t>. </a:t>
          </a:r>
          <a:endParaRPr lang="en-US" sz="2000" dirty="0"/>
        </a:p>
      </dgm:t>
    </dgm:pt>
    <dgm:pt modelId="{BAFFE293-29FC-48E1-94A8-4AA29637D4DD}" type="parTrans" cxnId="{C04C0068-0E9E-47DB-BC2F-DEF1DB934CC0}">
      <dgm:prSet/>
      <dgm:spPr/>
      <dgm:t>
        <a:bodyPr/>
        <a:lstStyle/>
        <a:p>
          <a:endParaRPr lang="en-US" sz="3200"/>
        </a:p>
      </dgm:t>
    </dgm:pt>
    <dgm:pt modelId="{3467E00C-921E-4E1A-BDCC-2FEE7E7B30B4}" type="sibTrans" cxnId="{C04C0068-0E9E-47DB-BC2F-DEF1DB934CC0}">
      <dgm:prSet/>
      <dgm:spPr/>
      <dgm:t>
        <a:bodyPr/>
        <a:lstStyle/>
        <a:p>
          <a:endParaRPr lang="en-US" sz="3200"/>
        </a:p>
      </dgm:t>
    </dgm:pt>
    <dgm:pt modelId="{DAAE9578-683B-4965-AC27-59E89E7BDA0C}">
      <dgm:prSet custT="1"/>
      <dgm:spPr/>
      <dgm:t>
        <a:bodyPr/>
        <a:lstStyle/>
        <a:p>
          <a:pPr rtl="0"/>
          <a:r>
            <a:rPr lang="en-US" sz="2000" dirty="0" err="1" smtClean="0"/>
            <a:t>Mahasiswa</a:t>
          </a:r>
          <a:r>
            <a:rPr lang="en-US" sz="2000" dirty="0" smtClean="0"/>
            <a:t> </a:t>
          </a:r>
          <a:r>
            <a:rPr lang="en-US" sz="2000" dirty="0" err="1" smtClean="0"/>
            <a:t>mampu</a:t>
          </a:r>
          <a:r>
            <a:rPr lang="en-US" sz="2000" dirty="0" smtClean="0"/>
            <a:t> </a:t>
          </a:r>
          <a:r>
            <a:rPr lang="en-US" sz="2000" dirty="0" err="1" smtClean="0"/>
            <a:t>menerapkan</a:t>
          </a:r>
          <a:r>
            <a:rPr lang="en-US" sz="2000" dirty="0" smtClean="0"/>
            <a:t> </a:t>
          </a:r>
          <a:r>
            <a:rPr lang="en-US" sz="2000" dirty="0" err="1" smtClean="0"/>
            <a:t>perancangan</a:t>
          </a:r>
          <a:r>
            <a:rPr lang="en-US" sz="2000" dirty="0" smtClean="0"/>
            <a:t> </a:t>
          </a:r>
          <a:r>
            <a:rPr lang="en-US" sz="2000" dirty="0" err="1" smtClean="0"/>
            <a:t>perangkat</a:t>
          </a:r>
          <a:r>
            <a:rPr lang="en-US" sz="2000" dirty="0" smtClean="0"/>
            <a:t> </a:t>
          </a:r>
          <a:r>
            <a:rPr lang="en-US" sz="2000" dirty="0" err="1" smtClean="0"/>
            <a:t>lunak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studi</a:t>
          </a:r>
          <a:r>
            <a:rPr lang="en-US" sz="2000" dirty="0" smtClean="0"/>
            <a:t> </a:t>
          </a:r>
          <a:r>
            <a:rPr lang="en-US" sz="2000" dirty="0" err="1" smtClean="0"/>
            <a:t>kasus</a:t>
          </a:r>
          <a:r>
            <a:rPr lang="en-US" sz="2000" dirty="0" smtClean="0"/>
            <a:t> </a:t>
          </a:r>
          <a:r>
            <a:rPr lang="en-US" sz="2000" dirty="0" err="1" smtClean="0"/>
            <a:t>sederhana</a:t>
          </a:r>
          <a:endParaRPr lang="en-US" sz="2000" dirty="0"/>
        </a:p>
      </dgm:t>
    </dgm:pt>
    <dgm:pt modelId="{6CA3DF87-78B8-4D2A-99A3-1220EC6B9001}" type="parTrans" cxnId="{9F3F8FA9-587A-4E2B-BF96-1E0FBC00EE29}">
      <dgm:prSet/>
      <dgm:spPr/>
      <dgm:t>
        <a:bodyPr/>
        <a:lstStyle/>
        <a:p>
          <a:endParaRPr lang="en-US" sz="3200"/>
        </a:p>
      </dgm:t>
    </dgm:pt>
    <dgm:pt modelId="{BD6D5BE0-0E25-4A57-B588-DAE1B5E4E679}" type="sibTrans" cxnId="{9F3F8FA9-587A-4E2B-BF96-1E0FBC00EE29}">
      <dgm:prSet/>
      <dgm:spPr/>
      <dgm:t>
        <a:bodyPr/>
        <a:lstStyle/>
        <a:p>
          <a:endParaRPr lang="en-US" sz="3200"/>
        </a:p>
      </dgm:t>
    </dgm:pt>
    <dgm:pt modelId="{28F49B1D-6BE8-46C7-A55E-E3FC04EF94A5}" type="pres">
      <dgm:prSet presAssocID="{8AD79AC9-CFC4-4704-A684-551059C8D0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6F0FEF-E760-4C45-A2F0-1F6DDC7EFDA8}" type="pres">
      <dgm:prSet presAssocID="{473D2954-1B29-4A86-B5D5-E645940C03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9E99-1A9E-4EFF-A69E-6B9E541B1588}" type="pres">
      <dgm:prSet presAssocID="{9F6C09CB-9EF1-44F6-BC5B-1E4F9E729F69}" presName="spacer" presStyleCnt="0"/>
      <dgm:spPr/>
    </dgm:pt>
    <dgm:pt modelId="{6BECF525-1DB7-44C4-989B-B2EA16DD3130}" type="pres">
      <dgm:prSet presAssocID="{2D49B09D-99D3-4BE9-B444-4DB0E502AEE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2FB7-7B66-416B-94A8-5F3A5AF92095}" type="pres">
      <dgm:prSet presAssocID="{615C04B2-BB41-4090-99EA-2EC2CB8CF278}" presName="spacer" presStyleCnt="0"/>
      <dgm:spPr/>
    </dgm:pt>
    <dgm:pt modelId="{C4B4F79A-F2E5-49D0-9AF8-09140A87DCDF}" type="pres">
      <dgm:prSet presAssocID="{A2E5052E-E5C9-4FC4-A0A8-03081650F4F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42EE7-612D-4B7F-B8CF-323C27A05846}" type="pres">
      <dgm:prSet presAssocID="{3467E00C-921E-4E1A-BDCC-2FEE7E7B30B4}" presName="spacer" presStyleCnt="0"/>
      <dgm:spPr/>
    </dgm:pt>
    <dgm:pt modelId="{243D4630-BEEE-48FF-8784-B71A121E1FEB}" type="pres">
      <dgm:prSet presAssocID="{DAAE9578-683B-4965-AC27-59E89E7BDA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4C8DB-A2DE-46FB-BE94-4CA694BD905B}" type="presOf" srcId="{8AD79AC9-CFC4-4704-A684-551059C8D0FC}" destId="{28F49B1D-6BE8-46C7-A55E-E3FC04EF94A5}" srcOrd="0" destOrd="0" presId="urn:microsoft.com/office/officeart/2005/8/layout/vList2"/>
    <dgm:cxn modelId="{9F3F8FA9-587A-4E2B-BF96-1E0FBC00EE29}" srcId="{8AD79AC9-CFC4-4704-A684-551059C8D0FC}" destId="{DAAE9578-683B-4965-AC27-59E89E7BDA0C}" srcOrd="3" destOrd="0" parTransId="{6CA3DF87-78B8-4D2A-99A3-1220EC6B9001}" sibTransId="{BD6D5BE0-0E25-4A57-B588-DAE1B5E4E679}"/>
    <dgm:cxn modelId="{AFF26E00-52BD-4C5B-8065-6D8113D44E9A}" type="presOf" srcId="{DAAE9578-683B-4965-AC27-59E89E7BDA0C}" destId="{243D4630-BEEE-48FF-8784-B71A121E1FEB}" srcOrd="0" destOrd="0" presId="urn:microsoft.com/office/officeart/2005/8/layout/vList2"/>
    <dgm:cxn modelId="{31604ADC-BA53-434F-8A8A-A779D732C557}" type="presOf" srcId="{2D49B09D-99D3-4BE9-B444-4DB0E502AEE8}" destId="{6BECF525-1DB7-44C4-989B-B2EA16DD3130}" srcOrd="0" destOrd="0" presId="urn:microsoft.com/office/officeart/2005/8/layout/vList2"/>
    <dgm:cxn modelId="{1393095A-8001-42CA-AA33-90519B7F562F}" srcId="{8AD79AC9-CFC4-4704-A684-551059C8D0FC}" destId="{2D49B09D-99D3-4BE9-B444-4DB0E502AEE8}" srcOrd="1" destOrd="0" parTransId="{63E9B37C-59E8-4D98-8A3F-2F453A2C877C}" sibTransId="{615C04B2-BB41-4090-99EA-2EC2CB8CF278}"/>
    <dgm:cxn modelId="{C04C0068-0E9E-47DB-BC2F-DEF1DB934CC0}" srcId="{8AD79AC9-CFC4-4704-A684-551059C8D0FC}" destId="{A2E5052E-E5C9-4FC4-A0A8-03081650F4FA}" srcOrd="2" destOrd="0" parTransId="{BAFFE293-29FC-48E1-94A8-4AA29637D4DD}" sibTransId="{3467E00C-921E-4E1A-BDCC-2FEE7E7B30B4}"/>
    <dgm:cxn modelId="{3B09920A-F210-4C12-8175-736CFE4C6DFE}" type="presOf" srcId="{473D2954-1B29-4A86-B5D5-E645940C0349}" destId="{236F0FEF-E760-4C45-A2F0-1F6DDC7EFDA8}" srcOrd="0" destOrd="0" presId="urn:microsoft.com/office/officeart/2005/8/layout/vList2"/>
    <dgm:cxn modelId="{4256FF90-11B9-4BAC-BF7E-EBE00AA51179}" srcId="{8AD79AC9-CFC4-4704-A684-551059C8D0FC}" destId="{473D2954-1B29-4A86-B5D5-E645940C0349}" srcOrd="0" destOrd="0" parTransId="{80B42FAD-A56A-416D-B997-28A42DC4F6BF}" sibTransId="{9F6C09CB-9EF1-44F6-BC5B-1E4F9E729F69}"/>
    <dgm:cxn modelId="{D130AFF5-C6BE-48BD-B381-B98B0A056E5F}" type="presOf" srcId="{A2E5052E-E5C9-4FC4-A0A8-03081650F4FA}" destId="{C4B4F79A-F2E5-49D0-9AF8-09140A87DCDF}" srcOrd="0" destOrd="0" presId="urn:microsoft.com/office/officeart/2005/8/layout/vList2"/>
    <dgm:cxn modelId="{949BAB65-B16C-4927-A147-77B7CC405CBF}" type="presParOf" srcId="{28F49B1D-6BE8-46C7-A55E-E3FC04EF94A5}" destId="{236F0FEF-E760-4C45-A2F0-1F6DDC7EFDA8}" srcOrd="0" destOrd="0" presId="urn:microsoft.com/office/officeart/2005/8/layout/vList2"/>
    <dgm:cxn modelId="{93A67455-CC87-4732-A432-F81DE29A633C}" type="presParOf" srcId="{28F49B1D-6BE8-46C7-A55E-E3FC04EF94A5}" destId="{0A5D9E99-1A9E-4EFF-A69E-6B9E541B1588}" srcOrd="1" destOrd="0" presId="urn:microsoft.com/office/officeart/2005/8/layout/vList2"/>
    <dgm:cxn modelId="{8845BD72-F828-4FA5-87DC-83913F13AC73}" type="presParOf" srcId="{28F49B1D-6BE8-46C7-A55E-E3FC04EF94A5}" destId="{6BECF525-1DB7-44C4-989B-B2EA16DD3130}" srcOrd="2" destOrd="0" presId="urn:microsoft.com/office/officeart/2005/8/layout/vList2"/>
    <dgm:cxn modelId="{1B2D6196-167E-4BD0-B371-4D0DB7D23E72}" type="presParOf" srcId="{28F49B1D-6BE8-46C7-A55E-E3FC04EF94A5}" destId="{717E2FB7-7B66-416B-94A8-5F3A5AF92095}" srcOrd="3" destOrd="0" presId="urn:microsoft.com/office/officeart/2005/8/layout/vList2"/>
    <dgm:cxn modelId="{0105B9AB-4102-4EF6-9412-B1E8010E7129}" type="presParOf" srcId="{28F49B1D-6BE8-46C7-A55E-E3FC04EF94A5}" destId="{C4B4F79A-F2E5-49D0-9AF8-09140A87DCDF}" srcOrd="4" destOrd="0" presId="urn:microsoft.com/office/officeart/2005/8/layout/vList2"/>
    <dgm:cxn modelId="{92F67E91-C88D-4DF3-8442-719BA74E8819}" type="presParOf" srcId="{28F49B1D-6BE8-46C7-A55E-E3FC04EF94A5}" destId="{F6942EE7-612D-4B7F-B8CF-323C27A05846}" srcOrd="5" destOrd="0" presId="urn:microsoft.com/office/officeart/2005/8/layout/vList2"/>
    <dgm:cxn modelId="{2405503F-43EC-4809-A5E4-595DEEABDE8B}" type="presParOf" srcId="{28F49B1D-6BE8-46C7-A55E-E3FC04EF94A5}" destId="{243D4630-BEEE-48FF-8784-B71A121E1F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7C1723-820F-4473-8989-462C7FE3B7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F1E1E-A6C7-4FB2-9522-E76734418BB3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</a:t>
          </a:r>
          <a:endParaRPr lang="en-US" dirty="0"/>
        </a:p>
      </dgm:t>
    </dgm:pt>
    <dgm:pt modelId="{AFD1890E-D7E8-4E26-A3B4-017311F9F43E}" type="parTrans" cxnId="{9004FC4D-2A12-41B9-BE5B-0D1DE6CAEC28}">
      <dgm:prSet/>
      <dgm:spPr/>
      <dgm:t>
        <a:bodyPr/>
        <a:lstStyle/>
        <a:p>
          <a:endParaRPr lang="en-US"/>
        </a:p>
      </dgm:t>
    </dgm:pt>
    <dgm:pt modelId="{BB29AAC4-129F-40BC-8A08-750F5ACE7FF6}" type="sibTrans" cxnId="{9004FC4D-2A12-41B9-BE5B-0D1DE6CAEC28}">
      <dgm:prSet/>
      <dgm:spPr/>
      <dgm:t>
        <a:bodyPr/>
        <a:lstStyle/>
        <a:p>
          <a:endParaRPr lang="en-US"/>
        </a:p>
      </dgm:t>
    </dgm:pt>
    <dgm:pt modelId="{1A76F8DE-041D-4433-A7E8-68E0FE851767}">
      <dgm:prSet/>
      <dgm:spPr/>
      <dgm:t>
        <a:bodyPr/>
        <a:lstStyle/>
        <a:p>
          <a:pPr rtl="0"/>
          <a:r>
            <a:rPr lang="en-US" dirty="0" err="1" smtClean="0"/>
            <a:t>Penjelasan</a:t>
          </a:r>
          <a:r>
            <a:rPr lang="en-US" dirty="0" smtClean="0"/>
            <a:t> </a:t>
          </a:r>
          <a:r>
            <a:rPr lang="en-US" dirty="0" err="1" smtClean="0"/>
            <a:t>Silabus</a:t>
          </a:r>
          <a:endParaRPr lang="en-US" dirty="0"/>
        </a:p>
      </dgm:t>
    </dgm:pt>
    <dgm:pt modelId="{99A333AA-3937-4227-BE2D-DBCB881F445B}" type="parTrans" cxnId="{264C19AD-750D-4CB1-91C4-7460E0F1B1A3}">
      <dgm:prSet/>
      <dgm:spPr/>
      <dgm:t>
        <a:bodyPr/>
        <a:lstStyle/>
        <a:p>
          <a:endParaRPr lang="en-US"/>
        </a:p>
      </dgm:t>
    </dgm:pt>
    <dgm:pt modelId="{02F25261-6592-4C9D-A91A-E81D4D55A65E}" type="sibTrans" cxnId="{264C19AD-750D-4CB1-91C4-7460E0F1B1A3}">
      <dgm:prSet/>
      <dgm:spPr/>
      <dgm:t>
        <a:bodyPr/>
        <a:lstStyle/>
        <a:p>
          <a:endParaRPr lang="en-US"/>
        </a:p>
      </dgm:t>
    </dgm:pt>
    <dgm:pt modelId="{9BDA6083-8A05-446B-87E7-44BA1363EAAE}">
      <dgm:prSet/>
      <dgm:spPr/>
      <dgm:t>
        <a:bodyPr/>
        <a:lstStyle/>
        <a:p>
          <a:pPr rtl="0"/>
          <a:r>
            <a:rPr lang="en-US" dirty="0" err="1" smtClean="0"/>
            <a:t>Rencana</a:t>
          </a:r>
          <a:r>
            <a:rPr lang="en-US" dirty="0" smtClean="0"/>
            <a:t> </a:t>
          </a:r>
          <a:r>
            <a:rPr lang="en-US" dirty="0" err="1" smtClean="0"/>
            <a:t>Pembelajaran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Kontrak</a:t>
          </a:r>
          <a:r>
            <a:rPr lang="en-US" dirty="0" smtClean="0"/>
            <a:t> </a:t>
          </a:r>
          <a:r>
            <a:rPr lang="en-US" dirty="0" err="1" smtClean="0"/>
            <a:t>Kuliah</a:t>
          </a:r>
          <a:endParaRPr lang="en-US" dirty="0"/>
        </a:p>
      </dgm:t>
    </dgm:pt>
    <dgm:pt modelId="{F7FE024B-A693-49D1-8053-35FA33CE31F2}" type="parTrans" cxnId="{7AFD0A28-32D9-4EFC-BEBD-BBA1B9CC8FC4}">
      <dgm:prSet/>
      <dgm:spPr/>
      <dgm:t>
        <a:bodyPr/>
        <a:lstStyle/>
        <a:p>
          <a:endParaRPr lang="en-US"/>
        </a:p>
      </dgm:t>
    </dgm:pt>
    <dgm:pt modelId="{B3ABBE65-6EB4-447B-9A39-A0AF9D3AEB55}" type="sibTrans" cxnId="{7AFD0A28-32D9-4EFC-BEBD-BBA1B9CC8FC4}">
      <dgm:prSet/>
      <dgm:spPr/>
      <dgm:t>
        <a:bodyPr/>
        <a:lstStyle/>
        <a:p>
          <a:endParaRPr lang="en-US"/>
        </a:p>
      </dgm:t>
    </dgm:pt>
    <dgm:pt modelId="{8714C76D-6654-48EA-B417-0C445D8664E4}">
      <dgm:prSet/>
      <dgm:spPr/>
      <dgm:t>
        <a:bodyPr/>
        <a:lstStyle/>
        <a:p>
          <a:pPr rtl="0"/>
          <a:r>
            <a:rPr lang="en-US" dirty="0" err="1" smtClean="0"/>
            <a:t>Tipe-tipe</a:t>
          </a:r>
          <a:r>
            <a:rPr lang="en-US" dirty="0" smtClean="0"/>
            <a:t> PL</a:t>
          </a:r>
          <a:endParaRPr lang="en-US" dirty="0"/>
        </a:p>
      </dgm:t>
    </dgm:pt>
    <dgm:pt modelId="{FBB35225-0EF8-4422-90C5-7A24BC82AEA1}" type="parTrans" cxnId="{8CF3EE9E-46DD-427E-A044-9C66DEBBAED5}">
      <dgm:prSet/>
      <dgm:spPr/>
      <dgm:t>
        <a:bodyPr/>
        <a:lstStyle/>
        <a:p>
          <a:endParaRPr lang="en-US"/>
        </a:p>
      </dgm:t>
    </dgm:pt>
    <dgm:pt modelId="{BE31F9AC-DE98-42CE-8E84-56267256E123}" type="sibTrans" cxnId="{8CF3EE9E-46DD-427E-A044-9C66DEBBAED5}">
      <dgm:prSet/>
      <dgm:spPr/>
      <dgm:t>
        <a:bodyPr/>
        <a:lstStyle/>
        <a:p>
          <a:endParaRPr lang="en-US"/>
        </a:p>
      </dgm:t>
    </dgm:pt>
    <dgm:pt modelId="{D4D15B3A-B152-421A-9117-A2DBADBFBF7A}">
      <dgm:prSet/>
      <dgm:spPr/>
      <dgm:t>
        <a:bodyPr/>
        <a:lstStyle/>
        <a:p>
          <a:pPr rtl="0"/>
          <a:r>
            <a:rPr lang="en-US" dirty="0" err="1" smtClean="0"/>
            <a:t>Konsep</a:t>
          </a:r>
          <a:r>
            <a:rPr lang="en-US" dirty="0" smtClean="0"/>
            <a:t> </a:t>
          </a:r>
          <a:r>
            <a:rPr lang="en-US" dirty="0" err="1" smtClean="0"/>
            <a:t>Umum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4A409DDF-6E28-4076-AEE2-F90EC81443E7}" type="parTrans" cxnId="{E6DE871E-3E21-4A64-8C80-00F73774D967}">
      <dgm:prSet/>
      <dgm:spPr/>
      <dgm:t>
        <a:bodyPr/>
        <a:lstStyle/>
        <a:p>
          <a:endParaRPr lang="en-US"/>
        </a:p>
      </dgm:t>
    </dgm:pt>
    <dgm:pt modelId="{B8C945DD-E105-47F9-A131-2EFE230E4A49}" type="sibTrans" cxnId="{E6DE871E-3E21-4A64-8C80-00F73774D967}">
      <dgm:prSet/>
      <dgm:spPr/>
      <dgm:t>
        <a:bodyPr/>
        <a:lstStyle/>
        <a:p>
          <a:endParaRPr lang="en-US"/>
        </a:p>
      </dgm:t>
    </dgm:pt>
    <dgm:pt modelId="{7CF4C242-06B1-4481-8A03-CE31932B0473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2</a:t>
          </a:r>
          <a:endParaRPr lang="en-US" dirty="0"/>
        </a:p>
      </dgm:t>
    </dgm:pt>
    <dgm:pt modelId="{6791C2A1-F3C9-414B-8E33-5FB9935AF4CA}" type="parTrans" cxnId="{FE4B393A-2130-47AE-8E51-60941F72F29B}">
      <dgm:prSet/>
      <dgm:spPr/>
      <dgm:t>
        <a:bodyPr/>
        <a:lstStyle/>
        <a:p>
          <a:endParaRPr lang="en-US"/>
        </a:p>
      </dgm:t>
    </dgm:pt>
    <dgm:pt modelId="{E2904CA3-4AC2-499D-A0DC-DC6FC6CD25DD}" type="sibTrans" cxnId="{FE4B393A-2130-47AE-8E51-60941F72F29B}">
      <dgm:prSet/>
      <dgm:spPr/>
      <dgm:t>
        <a:bodyPr/>
        <a:lstStyle/>
        <a:p>
          <a:endParaRPr lang="en-US"/>
        </a:p>
      </dgm:t>
    </dgm:pt>
    <dgm:pt modelId="{25F8A142-89A7-4B55-A348-9B3A2A31B9EC}">
      <dgm:prSet/>
      <dgm:spPr/>
      <dgm:t>
        <a:bodyPr/>
        <a:lstStyle/>
        <a:p>
          <a:pPr rtl="0"/>
          <a:r>
            <a:rPr lang="en-US" dirty="0" err="1" smtClean="0"/>
            <a:t>Konteks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21D36869-ED04-4574-A70D-444523BD090E}" type="parTrans" cxnId="{79F4B572-E1C5-45FA-92F6-918C3D759D4C}">
      <dgm:prSet/>
      <dgm:spPr/>
      <dgm:t>
        <a:bodyPr/>
        <a:lstStyle/>
        <a:p>
          <a:endParaRPr lang="en-US"/>
        </a:p>
      </dgm:t>
    </dgm:pt>
    <dgm:pt modelId="{0E8FE0A0-2076-4D10-A0C5-715F0AB5C26F}" type="sibTrans" cxnId="{79F4B572-E1C5-45FA-92F6-918C3D759D4C}">
      <dgm:prSet/>
      <dgm:spPr/>
      <dgm:t>
        <a:bodyPr/>
        <a:lstStyle/>
        <a:p>
          <a:endParaRPr lang="en-US"/>
        </a:p>
      </dgm:t>
    </dgm:pt>
    <dgm:pt modelId="{FE8FAF71-A568-41EF-8BE6-68F2DEA6ACC4}">
      <dgm:prSet/>
      <dgm:spPr/>
      <dgm:t>
        <a:bodyPr/>
        <a:lstStyle/>
        <a:p>
          <a:pPr rtl="0"/>
          <a:r>
            <a:rPr lang="en-US" dirty="0" err="1" smtClean="0"/>
            <a:t>Proses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020650AF-0C94-4A14-BE61-20533A1855C0}" type="parTrans" cxnId="{3978F47E-24A3-413C-B6F7-CE7982C9A858}">
      <dgm:prSet/>
      <dgm:spPr/>
      <dgm:t>
        <a:bodyPr/>
        <a:lstStyle/>
        <a:p>
          <a:endParaRPr lang="en-US"/>
        </a:p>
      </dgm:t>
    </dgm:pt>
    <dgm:pt modelId="{106E8276-45B0-4A2C-8C18-7714AA3C4BFC}" type="sibTrans" cxnId="{3978F47E-24A3-413C-B6F7-CE7982C9A858}">
      <dgm:prSet/>
      <dgm:spPr/>
      <dgm:t>
        <a:bodyPr/>
        <a:lstStyle/>
        <a:p>
          <a:endParaRPr lang="en-US"/>
        </a:p>
      </dgm:t>
    </dgm:pt>
    <dgm:pt modelId="{377C111A-80BE-4B33-BFFA-E112D208A6AB}">
      <dgm:prSet/>
      <dgm:spPr/>
      <dgm:t>
        <a:bodyPr/>
        <a:lstStyle/>
        <a:p>
          <a:pPr rtl="0"/>
          <a:r>
            <a:rPr lang="en-US" smtClean="0"/>
            <a:t>Pertemuan 3</a:t>
          </a:r>
          <a:endParaRPr lang="en-US" dirty="0"/>
        </a:p>
      </dgm:t>
    </dgm:pt>
    <dgm:pt modelId="{62F0A27C-99ED-4A41-825F-9D6E65BD6F77}" type="parTrans" cxnId="{7C7C2AF0-7B6F-40C7-A1DF-E0BF28241A74}">
      <dgm:prSet/>
      <dgm:spPr/>
      <dgm:t>
        <a:bodyPr/>
        <a:lstStyle/>
        <a:p>
          <a:endParaRPr lang="en-US"/>
        </a:p>
      </dgm:t>
    </dgm:pt>
    <dgm:pt modelId="{A6578FAD-7E05-4B64-A0EF-0D24D5D902B1}" type="sibTrans" cxnId="{7C7C2AF0-7B6F-40C7-A1DF-E0BF28241A74}">
      <dgm:prSet/>
      <dgm:spPr/>
      <dgm:t>
        <a:bodyPr/>
        <a:lstStyle/>
        <a:p>
          <a:endParaRPr lang="en-US"/>
        </a:p>
      </dgm:t>
    </dgm:pt>
    <dgm:pt modelId="{E8D151E3-8AF6-40DA-9832-72D11175E7C1}">
      <dgm:prSet/>
      <dgm:spPr/>
      <dgm:t>
        <a:bodyPr/>
        <a:lstStyle/>
        <a:p>
          <a:r>
            <a:rPr lang="en-US" smtClean="0"/>
            <a:t>Prinsip-prinsip Perancangan PL</a:t>
          </a:r>
          <a:endParaRPr lang="en-US" dirty="0" smtClean="0"/>
        </a:p>
      </dgm:t>
    </dgm:pt>
    <dgm:pt modelId="{0DB2EB65-8064-44F6-9DDB-E5C5730A22FB}" type="parTrans" cxnId="{8F9C6612-5AD3-49AC-9199-3F4BAE81D89E}">
      <dgm:prSet/>
      <dgm:spPr/>
      <dgm:t>
        <a:bodyPr/>
        <a:lstStyle/>
        <a:p>
          <a:endParaRPr lang="en-US"/>
        </a:p>
      </dgm:t>
    </dgm:pt>
    <dgm:pt modelId="{C44E5D33-761B-49D1-9075-3925D696DA33}" type="sibTrans" cxnId="{8F9C6612-5AD3-49AC-9199-3F4BAE81D89E}">
      <dgm:prSet/>
      <dgm:spPr/>
      <dgm:t>
        <a:bodyPr/>
        <a:lstStyle/>
        <a:p>
          <a:endParaRPr lang="en-US"/>
        </a:p>
      </dgm:t>
    </dgm:pt>
    <dgm:pt modelId="{71C8B3BD-8BE8-427F-B0B7-115446BCE34C}">
      <dgm:prSet/>
      <dgm:spPr/>
      <dgm:t>
        <a:bodyPr/>
        <a:lstStyle/>
        <a:p>
          <a:r>
            <a:rPr lang="en-US" smtClean="0"/>
            <a:t>Pertemuan 4 (Isu-isu kunci Perancangan PL)</a:t>
          </a:r>
          <a:endParaRPr lang="en-US" dirty="0" smtClean="0"/>
        </a:p>
      </dgm:t>
    </dgm:pt>
    <dgm:pt modelId="{A32863AF-EB97-4272-B8EF-3FAF9DCE336F}" type="parTrans" cxnId="{25DB9F86-4268-43CB-AEED-E7A7FF4533DD}">
      <dgm:prSet/>
      <dgm:spPr/>
      <dgm:t>
        <a:bodyPr/>
        <a:lstStyle/>
        <a:p>
          <a:endParaRPr lang="en-US"/>
        </a:p>
      </dgm:t>
    </dgm:pt>
    <dgm:pt modelId="{261257A0-EA32-4536-92C0-1781B4082555}" type="sibTrans" cxnId="{25DB9F86-4268-43CB-AEED-E7A7FF4533DD}">
      <dgm:prSet/>
      <dgm:spPr/>
      <dgm:t>
        <a:bodyPr/>
        <a:lstStyle/>
        <a:p>
          <a:endParaRPr lang="en-US"/>
        </a:p>
      </dgm:t>
    </dgm:pt>
    <dgm:pt modelId="{7AB89681-F5E8-4133-8201-D163268500D4}">
      <dgm:prSet/>
      <dgm:spPr/>
      <dgm:t>
        <a:bodyPr/>
        <a:lstStyle/>
        <a:p>
          <a:r>
            <a:rPr lang="en-US" smtClean="0"/>
            <a:t>Konkurensi</a:t>
          </a:r>
          <a:endParaRPr lang="en-US" dirty="0" smtClean="0"/>
        </a:p>
      </dgm:t>
    </dgm:pt>
    <dgm:pt modelId="{EC40900A-6E82-49E9-8146-C0926FB6B454}" type="parTrans" cxnId="{5C64BC06-144A-42CD-9F54-AF9BD0164669}">
      <dgm:prSet/>
      <dgm:spPr/>
      <dgm:t>
        <a:bodyPr/>
        <a:lstStyle/>
        <a:p>
          <a:endParaRPr lang="en-US"/>
        </a:p>
      </dgm:t>
    </dgm:pt>
    <dgm:pt modelId="{BBEC236A-6C73-458E-A5C0-5FE7CBE9A9B0}" type="sibTrans" cxnId="{5C64BC06-144A-42CD-9F54-AF9BD0164669}">
      <dgm:prSet/>
      <dgm:spPr/>
      <dgm:t>
        <a:bodyPr/>
        <a:lstStyle/>
        <a:p>
          <a:endParaRPr lang="en-US"/>
        </a:p>
      </dgm:t>
    </dgm:pt>
    <dgm:pt modelId="{459FBC55-BFDA-440A-A099-F8F84B997555}">
      <dgm:prSet/>
      <dgm:spPr/>
      <dgm:t>
        <a:bodyPr/>
        <a:lstStyle/>
        <a:p>
          <a:r>
            <a:rPr lang="en-US" smtClean="0"/>
            <a:t>Control &amp; handling Event</a:t>
          </a:r>
          <a:endParaRPr lang="en-US" dirty="0" smtClean="0"/>
        </a:p>
      </dgm:t>
    </dgm:pt>
    <dgm:pt modelId="{A143B3CD-0497-4DC8-A312-D34470AC7367}" type="parTrans" cxnId="{FE8AECE1-E9D0-444D-8B21-B8CACAA2B971}">
      <dgm:prSet/>
      <dgm:spPr/>
      <dgm:t>
        <a:bodyPr/>
        <a:lstStyle/>
        <a:p>
          <a:endParaRPr lang="en-US"/>
        </a:p>
      </dgm:t>
    </dgm:pt>
    <dgm:pt modelId="{EDDC1F2F-EDB9-4EBC-AD25-D2FDA3B515DB}" type="sibTrans" cxnId="{FE8AECE1-E9D0-444D-8B21-B8CACAA2B971}">
      <dgm:prSet/>
      <dgm:spPr/>
      <dgm:t>
        <a:bodyPr/>
        <a:lstStyle/>
        <a:p>
          <a:endParaRPr lang="en-US"/>
        </a:p>
      </dgm:t>
    </dgm:pt>
    <dgm:pt modelId="{DDFE2FAE-7267-4B1A-A572-86BF476143B5}">
      <dgm:prSet/>
      <dgm:spPr/>
      <dgm:t>
        <a:bodyPr/>
        <a:lstStyle/>
        <a:p>
          <a:r>
            <a:rPr lang="en-US" smtClean="0"/>
            <a:t>Data Persistence</a:t>
          </a:r>
          <a:endParaRPr lang="en-US" dirty="0" smtClean="0"/>
        </a:p>
      </dgm:t>
    </dgm:pt>
    <dgm:pt modelId="{6B018949-86FA-48BA-975E-B7E3E626D2E5}" type="parTrans" cxnId="{897ACE30-8C6A-49BE-8A8E-91E660A1D67E}">
      <dgm:prSet/>
      <dgm:spPr/>
      <dgm:t>
        <a:bodyPr/>
        <a:lstStyle/>
        <a:p>
          <a:endParaRPr lang="en-US"/>
        </a:p>
      </dgm:t>
    </dgm:pt>
    <dgm:pt modelId="{4BA84289-5DFF-4605-969E-479F6903FBFD}" type="sibTrans" cxnId="{897ACE30-8C6A-49BE-8A8E-91E660A1D67E}">
      <dgm:prSet/>
      <dgm:spPr/>
      <dgm:t>
        <a:bodyPr/>
        <a:lstStyle/>
        <a:p>
          <a:endParaRPr lang="en-US"/>
        </a:p>
      </dgm:t>
    </dgm:pt>
    <dgm:pt modelId="{D8C61F39-1867-4A9E-A3C2-3697D7DF9B1F}">
      <dgm:prSet/>
      <dgm:spPr/>
      <dgm:t>
        <a:bodyPr/>
        <a:lstStyle/>
        <a:p>
          <a:r>
            <a:rPr lang="en-US" b="1" smtClean="0"/>
            <a:t>Tugas 1</a:t>
          </a:r>
          <a:endParaRPr lang="en-US" b="1" dirty="0" smtClean="0"/>
        </a:p>
      </dgm:t>
    </dgm:pt>
    <dgm:pt modelId="{C163F934-B543-4C99-A768-59A3C408806F}" type="parTrans" cxnId="{8F32CFFA-B640-41E5-8499-9FC0DEFFA058}">
      <dgm:prSet/>
      <dgm:spPr/>
      <dgm:t>
        <a:bodyPr/>
        <a:lstStyle/>
        <a:p>
          <a:endParaRPr lang="en-US"/>
        </a:p>
      </dgm:t>
    </dgm:pt>
    <dgm:pt modelId="{82EFCAE7-4388-44C7-96EF-CE074A6B2666}" type="sibTrans" cxnId="{8F32CFFA-B640-41E5-8499-9FC0DEFFA058}">
      <dgm:prSet/>
      <dgm:spPr/>
      <dgm:t>
        <a:bodyPr/>
        <a:lstStyle/>
        <a:p>
          <a:endParaRPr lang="en-US"/>
        </a:p>
      </dgm:t>
    </dgm:pt>
    <dgm:pt modelId="{9F981B2B-5951-40C2-9FDD-45971F15737C}" type="pres">
      <dgm:prSet presAssocID="{7C7C1723-820F-4473-8989-462C7FE3B7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B702F2-A6DC-4560-83DF-3290715C7DE2}" type="pres">
      <dgm:prSet presAssocID="{2F5F1E1E-A6C7-4FB2-9522-E76734418BB3}" presName="root" presStyleCnt="0"/>
      <dgm:spPr/>
    </dgm:pt>
    <dgm:pt modelId="{A4874F0D-04B9-40D0-81C8-9CBE640C37DA}" type="pres">
      <dgm:prSet presAssocID="{2F5F1E1E-A6C7-4FB2-9522-E76734418BB3}" presName="rootComposite" presStyleCnt="0"/>
      <dgm:spPr/>
    </dgm:pt>
    <dgm:pt modelId="{6932523C-D68B-4290-8D54-6AF055DBF8DB}" type="pres">
      <dgm:prSet presAssocID="{2F5F1E1E-A6C7-4FB2-9522-E76734418BB3}" presName="rootText" presStyleLbl="node1" presStyleIdx="0" presStyleCnt="4"/>
      <dgm:spPr/>
      <dgm:t>
        <a:bodyPr/>
        <a:lstStyle/>
        <a:p>
          <a:endParaRPr lang="en-US"/>
        </a:p>
      </dgm:t>
    </dgm:pt>
    <dgm:pt modelId="{4B319B18-0602-415C-8157-BFF5508ABA79}" type="pres">
      <dgm:prSet presAssocID="{2F5F1E1E-A6C7-4FB2-9522-E76734418BB3}" presName="rootConnector" presStyleLbl="node1" presStyleIdx="0" presStyleCnt="4"/>
      <dgm:spPr/>
      <dgm:t>
        <a:bodyPr/>
        <a:lstStyle/>
        <a:p>
          <a:endParaRPr lang="en-US"/>
        </a:p>
      </dgm:t>
    </dgm:pt>
    <dgm:pt modelId="{575810E8-EE12-4B86-93F0-2FD54F449905}" type="pres">
      <dgm:prSet presAssocID="{2F5F1E1E-A6C7-4FB2-9522-E76734418BB3}" presName="childShape" presStyleCnt="0"/>
      <dgm:spPr/>
    </dgm:pt>
    <dgm:pt modelId="{04C59A50-D4E9-45B9-A81B-F6AC79F752C4}" type="pres">
      <dgm:prSet presAssocID="{99A333AA-3937-4227-BE2D-DBCB881F445B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1B076348-05F7-49CE-8A20-0807F8348DC3}" type="pres">
      <dgm:prSet presAssocID="{1A76F8DE-041D-4433-A7E8-68E0FE851767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B5AD1-626A-451B-B677-E8A5CE2B9064}" type="pres">
      <dgm:prSet presAssocID="{F7FE024B-A693-49D1-8053-35FA33CE31F2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1A068A80-23F7-4A66-973B-5D14C98E680A}" type="pres">
      <dgm:prSet presAssocID="{9BDA6083-8A05-446B-87E7-44BA1363EAAE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2BDF9-2954-44D5-ACD2-C9A6285C9529}" type="pres">
      <dgm:prSet presAssocID="{FBB35225-0EF8-4422-90C5-7A24BC82AEA1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AE1E49F6-0C49-49E6-BCF4-8A9A1AC2B8AE}" type="pres">
      <dgm:prSet presAssocID="{8714C76D-6654-48EA-B417-0C445D8664E4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E57D8-2104-4898-A88B-CF1E9CD4DBAE}" type="pres">
      <dgm:prSet presAssocID="{4A409DDF-6E28-4076-AEE2-F90EC81443E7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4E5C4979-A727-4B8D-9F9C-065B2D7FACA8}" type="pres">
      <dgm:prSet presAssocID="{D4D15B3A-B152-421A-9117-A2DBADBFBF7A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F753D-AE94-482E-9F6F-2E45F52AB490}" type="pres">
      <dgm:prSet presAssocID="{7CF4C242-06B1-4481-8A03-CE31932B0473}" presName="root" presStyleCnt="0"/>
      <dgm:spPr/>
    </dgm:pt>
    <dgm:pt modelId="{FFE187DE-D55D-4FA5-A4F5-EC370416455C}" type="pres">
      <dgm:prSet presAssocID="{7CF4C242-06B1-4481-8A03-CE31932B0473}" presName="rootComposite" presStyleCnt="0"/>
      <dgm:spPr/>
    </dgm:pt>
    <dgm:pt modelId="{183FC7A2-8E39-42FD-B0A8-D2DDAA96E21C}" type="pres">
      <dgm:prSet presAssocID="{7CF4C242-06B1-4481-8A03-CE31932B0473}" presName="rootText" presStyleLbl="node1" presStyleIdx="1" presStyleCnt="4"/>
      <dgm:spPr/>
      <dgm:t>
        <a:bodyPr/>
        <a:lstStyle/>
        <a:p>
          <a:endParaRPr lang="en-US"/>
        </a:p>
      </dgm:t>
    </dgm:pt>
    <dgm:pt modelId="{379C93A8-DC6D-4ECE-BE3F-E590A41975A9}" type="pres">
      <dgm:prSet presAssocID="{7CF4C242-06B1-4481-8A03-CE31932B0473}" presName="rootConnector" presStyleLbl="node1" presStyleIdx="1" presStyleCnt="4"/>
      <dgm:spPr/>
      <dgm:t>
        <a:bodyPr/>
        <a:lstStyle/>
        <a:p>
          <a:endParaRPr lang="en-US"/>
        </a:p>
      </dgm:t>
    </dgm:pt>
    <dgm:pt modelId="{411089BB-47E2-41EF-AC30-C7EFCBF5DE87}" type="pres">
      <dgm:prSet presAssocID="{7CF4C242-06B1-4481-8A03-CE31932B0473}" presName="childShape" presStyleCnt="0"/>
      <dgm:spPr/>
    </dgm:pt>
    <dgm:pt modelId="{36984023-5A67-438F-B2E4-589534D11CF4}" type="pres">
      <dgm:prSet presAssocID="{21D36869-ED04-4574-A70D-444523BD090E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FD07D336-6049-42E8-8DD3-BEDE686A7933}" type="pres">
      <dgm:prSet presAssocID="{25F8A142-89A7-4B55-A348-9B3A2A31B9E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4B896-AB19-44F6-A43A-ED92964077BA}" type="pres">
      <dgm:prSet presAssocID="{020650AF-0C94-4A14-BE61-20533A1855C0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009AB940-D714-4B2A-90BF-6C60283B05FE}" type="pres">
      <dgm:prSet presAssocID="{FE8FAF71-A568-41EF-8BE6-68F2DEA6ACC4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A3B6C-0C1B-4995-839E-9976BC646997}" type="pres">
      <dgm:prSet presAssocID="{377C111A-80BE-4B33-BFFA-E112D208A6AB}" presName="root" presStyleCnt="0"/>
      <dgm:spPr/>
    </dgm:pt>
    <dgm:pt modelId="{95EF0EF7-C5FF-4C22-A5E8-9E8593F97336}" type="pres">
      <dgm:prSet presAssocID="{377C111A-80BE-4B33-BFFA-E112D208A6AB}" presName="rootComposite" presStyleCnt="0"/>
      <dgm:spPr/>
    </dgm:pt>
    <dgm:pt modelId="{014AC389-F7A7-4F1E-8B40-3F07D4E602D7}" type="pres">
      <dgm:prSet presAssocID="{377C111A-80BE-4B33-BFFA-E112D208A6AB}" presName="rootText" presStyleLbl="node1" presStyleIdx="2" presStyleCnt="4"/>
      <dgm:spPr/>
      <dgm:t>
        <a:bodyPr/>
        <a:lstStyle/>
        <a:p>
          <a:endParaRPr lang="en-US"/>
        </a:p>
      </dgm:t>
    </dgm:pt>
    <dgm:pt modelId="{FE0BDE71-6055-416B-89B6-32DCCDEB9F6E}" type="pres">
      <dgm:prSet presAssocID="{377C111A-80BE-4B33-BFFA-E112D208A6AB}" presName="rootConnector" presStyleLbl="node1" presStyleIdx="2" presStyleCnt="4"/>
      <dgm:spPr/>
      <dgm:t>
        <a:bodyPr/>
        <a:lstStyle/>
        <a:p>
          <a:endParaRPr lang="en-US"/>
        </a:p>
      </dgm:t>
    </dgm:pt>
    <dgm:pt modelId="{A0E4385E-D19D-4329-AEE4-8B710A982F5F}" type="pres">
      <dgm:prSet presAssocID="{377C111A-80BE-4B33-BFFA-E112D208A6AB}" presName="childShape" presStyleCnt="0"/>
      <dgm:spPr/>
    </dgm:pt>
    <dgm:pt modelId="{E2C85A81-4E21-4A5A-9125-BFD0AFD5E015}" type="pres">
      <dgm:prSet presAssocID="{0DB2EB65-8064-44F6-9DDB-E5C5730A22FB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E5CC4043-0966-4DF1-83F1-5D4EAC8CD0B7}" type="pres">
      <dgm:prSet presAssocID="{E8D151E3-8AF6-40DA-9832-72D11175E7C1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A2280-C9AA-4447-8D37-036EDD07C878}" type="pres">
      <dgm:prSet presAssocID="{71C8B3BD-8BE8-427F-B0B7-115446BCE34C}" presName="root" presStyleCnt="0"/>
      <dgm:spPr/>
    </dgm:pt>
    <dgm:pt modelId="{EEE68DA8-42AE-4094-8C38-9383431FD62D}" type="pres">
      <dgm:prSet presAssocID="{71C8B3BD-8BE8-427F-B0B7-115446BCE34C}" presName="rootComposite" presStyleCnt="0"/>
      <dgm:spPr/>
    </dgm:pt>
    <dgm:pt modelId="{9D65FA93-2716-4E68-BF32-507927593F6A}" type="pres">
      <dgm:prSet presAssocID="{71C8B3BD-8BE8-427F-B0B7-115446BCE34C}" presName="rootText" presStyleLbl="node1" presStyleIdx="3" presStyleCnt="4"/>
      <dgm:spPr/>
      <dgm:t>
        <a:bodyPr/>
        <a:lstStyle/>
        <a:p>
          <a:endParaRPr lang="en-US"/>
        </a:p>
      </dgm:t>
    </dgm:pt>
    <dgm:pt modelId="{060F55D1-8606-48A5-A24E-6370D9047AD0}" type="pres">
      <dgm:prSet presAssocID="{71C8B3BD-8BE8-427F-B0B7-115446BCE34C}" presName="rootConnector" presStyleLbl="node1" presStyleIdx="3" presStyleCnt="4"/>
      <dgm:spPr/>
      <dgm:t>
        <a:bodyPr/>
        <a:lstStyle/>
        <a:p>
          <a:endParaRPr lang="en-US"/>
        </a:p>
      </dgm:t>
    </dgm:pt>
    <dgm:pt modelId="{FF79690A-90C2-484C-B3F1-3983D1D35DF3}" type="pres">
      <dgm:prSet presAssocID="{71C8B3BD-8BE8-427F-B0B7-115446BCE34C}" presName="childShape" presStyleCnt="0"/>
      <dgm:spPr/>
    </dgm:pt>
    <dgm:pt modelId="{F2BC3B0C-ADD0-4ACB-ABCF-2D106B758272}" type="pres">
      <dgm:prSet presAssocID="{EC40900A-6E82-49E9-8146-C0926FB6B454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A162C78B-0E08-4029-AFB2-E5FE328D261C}" type="pres">
      <dgm:prSet presAssocID="{7AB89681-F5E8-4133-8201-D163268500D4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DDCE0-9022-4D79-8071-E0B144FC136E}" type="pres">
      <dgm:prSet presAssocID="{A143B3CD-0497-4DC8-A312-D34470AC7367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01E4EBE2-4610-4F27-8C91-8885703BF284}" type="pres">
      <dgm:prSet presAssocID="{459FBC55-BFDA-440A-A099-F8F84B997555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FA6AF-4CCF-482F-A338-93A16E7529A2}" type="pres">
      <dgm:prSet presAssocID="{6B018949-86FA-48BA-975E-B7E3E626D2E5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21C86B0C-C407-49E2-871F-034D29113C75}" type="pres">
      <dgm:prSet presAssocID="{DDFE2FAE-7267-4B1A-A572-86BF476143B5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A0764-427F-49F3-A3C7-EEFBD1011599}" type="pres">
      <dgm:prSet presAssocID="{C163F934-B543-4C99-A768-59A3C408806F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923F7A98-0525-4FBC-993A-8EDF7AB7766D}" type="pres">
      <dgm:prSet presAssocID="{D8C61F39-1867-4A9E-A3C2-3697D7DF9B1F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09CF8-E640-49DE-B84D-225F2954E060}" type="presOf" srcId="{1A76F8DE-041D-4433-A7E8-68E0FE851767}" destId="{1B076348-05F7-49CE-8A20-0807F8348DC3}" srcOrd="0" destOrd="0" presId="urn:microsoft.com/office/officeart/2005/8/layout/hierarchy3"/>
    <dgm:cxn modelId="{5B020ABA-6EA6-4D5F-A9E3-C3D9B49FB9D9}" type="presOf" srcId="{C163F934-B543-4C99-A768-59A3C408806F}" destId="{2B3A0764-427F-49F3-A3C7-EEFBD1011599}" srcOrd="0" destOrd="0" presId="urn:microsoft.com/office/officeart/2005/8/layout/hierarchy3"/>
    <dgm:cxn modelId="{BDDB4845-E37B-41EB-B3A7-E12C80D92145}" type="presOf" srcId="{4A409DDF-6E28-4076-AEE2-F90EC81443E7}" destId="{738E57D8-2104-4898-A88B-CF1E9CD4DBAE}" srcOrd="0" destOrd="0" presId="urn:microsoft.com/office/officeart/2005/8/layout/hierarchy3"/>
    <dgm:cxn modelId="{7E4437AD-4BC8-4E61-B6C1-7512E1B89E18}" type="presOf" srcId="{99A333AA-3937-4227-BE2D-DBCB881F445B}" destId="{04C59A50-D4E9-45B9-A81B-F6AC79F752C4}" srcOrd="0" destOrd="0" presId="urn:microsoft.com/office/officeart/2005/8/layout/hierarchy3"/>
    <dgm:cxn modelId="{62F19F19-D8FD-4834-BB2C-40078A91B1CF}" type="presOf" srcId="{377C111A-80BE-4B33-BFFA-E112D208A6AB}" destId="{FE0BDE71-6055-416B-89B6-32DCCDEB9F6E}" srcOrd="1" destOrd="0" presId="urn:microsoft.com/office/officeart/2005/8/layout/hierarchy3"/>
    <dgm:cxn modelId="{9B240FD1-470C-4A65-BDDD-63D809EEBA9A}" type="presOf" srcId="{21D36869-ED04-4574-A70D-444523BD090E}" destId="{36984023-5A67-438F-B2E4-589534D11CF4}" srcOrd="0" destOrd="0" presId="urn:microsoft.com/office/officeart/2005/8/layout/hierarchy3"/>
    <dgm:cxn modelId="{DF5BB1B8-D992-4E8E-9919-3A1905131742}" type="presOf" srcId="{F7FE024B-A693-49D1-8053-35FA33CE31F2}" destId="{82AB5AD1-626A-451B-B677-E8A5CE2B9064}" srcOrd="0" destOrd="0" presId="urn:microsoft.com/office/officeart/2005/8/layout/hierarchy3"/>
    <dgm:cxn modelId="{DE490F9D-9407-4E75-88C3-8641E133FDA3}" type="presOf" srcId="{6B018949-86FA-48BA-975E-B7E3E626D2E5}" destId="{F78FA6AF-4CCF-482F-A338-93A16E7529A2}" srcOrd="0" destOrd="0" presId="urn:microsoft.com/office/officeart/2005/8/layout/hierarchy3"/>
    <dgm:cxn modelId="{4C4AE42E-9F88-4CE3-9A99-5A2C4F04CF56}" type="presOf" srcId="{D4D15B3A-B152-421A-9117-A2DBADBFBF7A}" destId="{4E5C4979-A727-4B8D-9F9C-065B2D7FACA8}" srcOrd="0" destOrd="0" presId="urn:microsoft.com/office/officeart/2005/8/layout/hierarchy3"/>
    <dgm:cxn modelId="{90FC368F-82BF-4BA6-A37C-D0EDCA5BA30C}" type="presOf" srcId="{7AB89681-F5E8-4133-8201-D163268500D4}" destId="{A162C78B-0E08-4029-AFB2-E5FE328D261C}" srcOrd="0" destOrd="0" presId="urn:microsoft.com/office/officeart/2005/8/layout/hierarchy3"/>
    <dgm:cxn modelId="{AFDCDD41-A1C5-47FA-B00D-371076C38C32}" type="presOf" srcId="{FBB35225-0EF8-4422-90C5-7A24BC82AEA1}" destId="{1942BDF9-2954-44D5-ACD2-C9A6285C9529}" srcOrd="0" destOrd="0" presId="urn:microsoft.com/office/officeart/2005/8/layout/hierarchy3"/>
    <dgm:cxn modelId="{FE8AECE1-E9D0-444D-8B21-B8CACAA2B971}" srcId="{71C8B3BD-8BE8-427F-B0B7-115446BCE34C}" destId="{459FBC55-BFDA-440A-A099-F8F84B997555}" srcOrd="1" destOrd="0" parTransId="{A143B3CD-0497-4DC8-A312-D34470AC7367}" sibTransId="{EDDC1F2F-EDB9-4EBC-AD25-D2FDA3B515DB}"/>
    <dgm:cxn modelId="{5C64BC06-144A-42CD-9F54-AF9BD0164669}" srcId="{71C8B3BD-8BE8-427F-B0B7-115446BCE34C}" destId="{7AB89681-F5E8-4133-8201-D163268500D4}" srcOrd="0" destOrd="0" parTransId="{EC40900A-6E82-49E9-8146-C0926FB6B454}" sibTransId="{BBEC236A-6C73-458E-A5C0-5FE7CBE9A9B0}"/>
    <dgm:cxn modelId="{A31A1DF0-FD59-49E6-BB8C-0FF1C3B3E994}" type="presOf" srcId="{9BDA6083-8A05-446B-87E7-44BA1363EAAE}" destId="{1A068A80-23F7-4A66-973B-5D14C98E680A}" srcOrd="0" destOrd="0" presId="urn:microsoft.com/office/officeart/2005/8/layout/hierarchy3"/>
    <dgm:cxn modelId="{95D6CFBD-4C65-4AE0-BC1A-DA4D2EDB8A36}" type="presOf" srcId="{0DB2EB65-8064-44F6-9DDB-E5C5730A22FB}" destId="{E2C85A81-4E21-4A5A-9125-BFD0AFD5E015}" srcOrd="0" destOrd="0" presId="urn:microsoft.com/office/officeart/2005/8/layout/hierarchy3"/>
    <dgm:cxn modelId="{7859B61D-7724-497C-AC5A-021A69582AA7}" type="presOf" srcId="{71C8B3BD-8BE8-427F-B0B7-115446BCE34C}" destId="{060F55D1-8606-48A5-A24E-6370D9047AD0}" srcOrd="1" destOrd="0" presId="urn:microsoft.com/office/officeart/2005/8/layout/hierarchy3"/>
    <dgm:cxn modelId="{25DB9F86-4268-43CB-AEED-E7A7FF4533DD}" srcId="{7C7C1723-820F-4473-8989-462C7FE3B781}" destId="{71C8B3BD-8BE8-427F-B0B7-115446BCE34C}" srcOrd="3" destOrd="0" parTransId="{A32863AF-EB97-4272-B8EF-3FAF9DCE336F}" sibTransId="{261257A0-EA32-4536-92C0-1781B4082555}"/>
    <dgm:cxn modelId="{09C1EFDD-61B5-4244-BF56-5018E71FB9AD}" type="presOf" srcId="{EC40900A-6E82-49E9-8146-C0926FB6B454}" destId="{F2BC3B0C-ADD0-4ACB-ABCF-2D106B758272}" srcOrd="0" destOrd="0" presId="urn:microsoft.com/office/officeart/2005/8/layout/hierarchy3"/>
    <dgm:cxn modelId="{A8521D08-9FEA-4701-8FD9-B35712F67387}" type="presOf" srcId="{FE8FAF71-A568-41EF-8BE6-68F2DEA6ACC4}" destId="{009AB940-D714-4B2A-90BF-6C60283B05FE}" srcOrd="0" destOrd="0" presId="urn:microsoft.com/office/officeart/2005/8/layout/hierarchy3"/>
    <dgm:cxn modelId="{A66FE58D-920A-47F9-8272-E3D9DCE8E09A}" type="presOf" srcId="{020650AF-0C94-4A14-BE61-20533A1855C0}" destId="{73B4B896-AB19-44F6-A43A-ED92964077BA}" srcOrd="0" destOrd="0" presId="urn:microsoft.com/office/officeart/2005/8/layout/hierarchy3"/>
    <dgm:cxn modelId="{7AFD0A28-32D9-4EFC-BEBD-BBA1B9CC8FC4}" srcId="{2F5F1E1E-A6C7-4FB2-9522-E76734418BB3}" destId="{9BDA6083-8A05-446B-87E7-44BA1363EAAE}" srcOrd="1" destOrd="0" parTransId="{F7FE024B-A693-49D1-8053-35FA33CE31F2}" sibTransId="{B3ABBE65-6EB4-447B-9A39-A0AF9D3AEB55}"/>
    <dgm:cxn modelId="{79F4B572-E1C5-45FA-92F6-918C3D759D4C}" srcId="{7CF4C242-06B1-4481-8A03-CE31932B0473}" destId="{25F8A142-89A7-4B55-A348-9B3A2A31B9EC}" srcOrd="0" destOrd="0" parTransId="{21D36869-ED04-4574-A70D-444523BD090E}" sibTransId="{0E8FE0A0-2076-4D10-A0C5-715F0AB5C26F}"/>
    <dgm:cxn modelId="{A7E662AF-7015-436C-8E3D-2F2827D8D97E}" type="presOf" srcId="{2F5F1E1E-A6C7-4FB2-9522-E76734418BB3}" destId="{6932523C-D68B-4290-8D54-6AF055DBF8DB}" srcOrd="0" destOrd="0" presId="urn:microsoft.com/office/officeart/2005/8/layout/hierarchy3"/>
    <dgm:cxn modelId="{8CF3EE9E-46DD-427E-A044-9C66DEBBAED5}" srcId="{2F5F1E1E-A6C7-4FB2-9522-E76734418BB3}" destId="{8714C76D-6654-48EA-B417-0C445D8664E4}" srcOrd="2" destOrd="0" parTransId="{FBB35225-0EF8-4422-90C5-7A24BC82AEA1}" sibTransId="{BE31F9AC-DE98-42CE-8E84-56267256E123}"/>
    <dgm:cxn modelId="{3BFDDB2B-9E97-4D1D-B9C2-C65F8AB248F6}" type="presOf" srcId="{2F5F1E1E-A6C7-4FB2-9522-E76734418BB3}" destId="{4B319B18-0602-415C-8157-BFF5508ABA79}" srcOrd="1" destOrd="0" presId="urn:microsoft.com/office/officeart/2005/8/layout/hierarchy3"/>
    <dgm:cxn modelId="{7C83A57C-2ECD-471C-8E5B-3173403B521D}" type="presOf" srcId="{E8D151E3-8AF6-40DA-9832-72D11175E7C1}" destId="{E5CC4043-0966-4DF1-83F1-5D4EAC8CD0B7}" srcOrd="0" destOrd="0" presId="urn:microsoft.com/office/officeart/2005/8/layout/hierarchy3"/>
    <dgm:cxn modelId="{A8275293-B494-4636-9A69-2F70B4F4A4B5}" type="presOf" srcId="{DDFE2FAE-7267-4B1A-A572-86BF476143B5}" destId="{21C86B0C-C407-49E2-871F-034D29113C75}" srcOrd="0" destOrd="0" presId="urn:microsoft.com/office/officeart/2005/8/layout/hierarchy3"/>
    <dgm:cxn modelId="{91D76B35-EC72-4E76-B1A4-518EB2846D8A}" type="presOf" srcId="{7CF4C242-06B1-4481-8A03-CE31932B0473}" destId="{183FC7A2-8E39-42FD-B0A8-D2DDAA96E21C}" srcOrd="0" destOrd="0" presId="urn:microsoft.com/office/officeart/2005/8/layout/hierarchy3"/>
    <dgm:cxn modelId="{F3BF21CD-ACD8-4415-AFF1-92FF0D90534E}" type="presOf" srcId="{D8C61F39-1867-4A9E-A3C2-3697D7DF9B1F}" destId="{923F7A98-0525-4FBC-993A-8EDF7AB7766D}" srcOrd="0" destOrd="0" presId="urn:microsoft.com/office/officeart/2005/8/layout/hierarchy3"/>
    <dgm:cxn modelId="{8F32CFFA-B640-41E5-8499-9FC0DEFFA058}" srcId="{71C8B3BD-8BE8-427F-B0B7-115446BCE34C}" destId="{D8C61F39-1867-4A9E-A3C2-3697D7DF9B1F}" srcOrd="3" destOrd="0" parTransId="{C163F934-B543-4C99-A768-59A3C408806F}" sibTransId="{82EFCAE7-4388-44C7-96EF-CE074A6B2666}"/>
    <dgm:cxn modelId="{3978F47E-24A3-413C-B6F7-CE7982C9A858}" srcId="{7CF4C242-06B1-4481-8A03-CE31932B0473}" destId="{FE8FAF71-A568-41EF-8BE6-68F2DEA6ACC4}" srcOrd="1" destOrd="0" parTransId="{020650AF-0C94-4A14-BE61-20533A1855C0}" sibTransId="{106E8276-45B0-4A2C-8C18-7714AA3C4BFC}"/>
    <dgm:cxn modelId="{970223CD-0312-4C0D-B77A-A9853BC0900E}" type="presOf" srcId="{25F8A142-89A7-4B55-A348-9B3A2A31B9EC}" destId="{FD07D336-6049-42E8-8DD3-BEDE686A7933}" srcOrd="0" destOrd="0" presId="urn:microsoft.com/office/officeart/2005/8/layout/hierarchy3"/>
    <dgm:cxn modelId="{E6DE871E-3E21-4A64-8C80-00F73774D967}" srcId="{2F5F1E1E-A6C7-4FB2-9522-E76734418BB3}" destId="{D4D15B3A-B152-421A-9117-A2DBADBFBF7A}" srcOrd="3" destOrd="0" parTransId="{4A409DDF-6E28-4076-AEE2-F90EC81443E7}" sibTransId="{B8C945DD-E105-47F9-A131-2EFE230E4A49}"/>
    <dgm:cxn modelId="{AE403A8D-C1E5-48BE-A3E8-1A2716210EB6}" type="presOf" srcId="{A143B3CD-0497-4DC8-A312-D34470AC7367}" destId="{E28DDCE0-9022-4D79-8071-E0B144FC136E}" srcOrd="0" destOrd="0" presId="urn:microsoft.com/office/officeart/2005/8/layout/hierarchy3"/>
    <dgm:cxn modelId="{0470E195-22AA-43C6-A4D1-A7772096D7AF}" type="presOf" srcId="{8714C76D-6654-48EA-B417-0C445D8664E4}" destId="{AE1E49F6-0C49-49E6-BCF4-8A9A1AC2B8AE}" srcOrd="0" destOrd="0" presId="urn:microsoft.com/office/officeart/2005/8/layout/hierarchy3"/>
    <dgm:cxn modelId="{9004FC4D-2A12-41B9-BE5B-0D1DE6CAEC28}" srcId="{7C7C1723-820F-4473-8989-462C7FE3B781}" destId="{2F5F1E1E-A6C7-4FB2-9522-E76734418BB3}" srcOrd="0" destOrd="0" parTransId="{AFD1890E-D7E8-4E26-A3B4-017311F9F43E}" sibTransId="{BB29AAC4-129F-40BC-8A08-750F5ACE7FF6}"/>
    <dgm:cxn modelId="{FE4B393A-2130-47AE-8E51-60941F72F29B}" srcId="{7C7C1723-820F-4473-8989-462C7FE3B781}" destId="{7CF4C242-06B1-4481-8A03-CE31932B0473}" srcOrd="1" destOrd="0" parTransId="{6791C2A1-F3C9-414B-8E33-5FB9935AF4CA}" sibTransId="{E2904CA3-4AC2-499D-A0DC-DC6FC6CD25DD}"/>
    <dgm:cxn modelId="{8F9C6612-5AD3-49AC-9199-3F4BAE81D89E}" srcId="{377C111A-80BE-4B33-BFFA-E112D208A6AB}" destId="{E8D151E3-8AF6-40DA-9832-72D11175E7C1}" srcOrd="0" destOrd="0" parTransId="{0DB2EB65-8064-44F6-9DDB-E5C5730A22FB}" sibTransId="{C44E5D33-761B-49D1-9075-3925D696DA33}"/>
    <dgm:cxn modelId="{038E5CA0-814B-453E-959F-0CCAB181A5BB}" type="presOf" srcId="{71C8B3BD-8BE8-427F-B0B7-115446BCE34C}" destId="{9D65FA93-2716-4E68-BF32-507927593F6A}" srcOrd="0" destOrd="0" presId="urn:microsoft.com/office/officeart/2005/8/layout/hierarchy3"/>
    <dgm:cxn modelId="{F7B4C9CE-DDC9-4701-8B5E-5ECFA755A4A7}" type="presOf" srcId="{377C111A-80BE-4B33-BFFA-E112D208A6AB}" destId="{014AC389-F7A7-4F1E-8B40-3F07D4E602D7}" srcOrd="0" destOrd="0" presId="urn:microsoft.com/office/officeart/2005/8/layout/hierarchy3"/>
    <dgm:cxn modelId="{2BF0F9C8-CA93-4AFA-A11B-C346F4F1BE55}" type="presOf" srcId="{7C7C1723-820F-4473-8989-462C7FE3B781}" destId="{9F981B2B-5951-40C2-9FDD-45971F15737C}" srcOrd="0" destOrd="0" presId="urn:microsoft.com/office/officeart/2005/8/layout/hierarchy3"/>
    <dgm:cxn modelId="{897ACE30-8C6A-49BE-8A8E-91E660A1D67E}" srcId="{71C8B3BD-8BE8-427F-B0B7-115446BCE34C}" destId="{DDFE2FAE-7267-4B1A-A572-86BF476143B5}" srcOrd="2" destOrd="0" parTransId="{6B018949-86FA-48BA-975E-B7E3E626D2E5}" sibTransId="{4BA84289-5DFF-4605-969E-479F6903FBFD}"/>
    <dgm:cxn modelId="{B691E121-D7FC-4DC3-BD01-DD659E7C13E0}" type="presOf" srcId="{7CF4C242-06B1-4481-8A03-CE31932B0473}" destId="{379C93A8-DC6D-4ECE-BE3F-E590A41975A9}" srcOrd="1" destOrd="0" presId="urn:microsoft.com/office/officeart/2005/8/layout/hierarchy3"/>
    <dgm:cxn modelId="{7C7C2AF0-7B6F-40C7-A1DF-E0BF28241A74}" srcId="{7C7C1723-820F-4473-8989-462C7FE3B781}" destId="{377C111A-80BE-4B33-BFFA-E112D208A6AB}" srcOrd="2" destOrd="0" parTransId="{62F0A27C-99ED-4A41-825F-9D6E65BD6F77}" sibTransId="{A6578FAD-7E05-4B64-A0EF-0D24D5D902B1}"/>
    <dgm:cxn modelId="{3AE5C09E-D36B-400A-AE5D-655373AABA6B}" type="presOf" srcId="{459FBC55-BFDA-440A-A099-F8F84B997555}" destId="{01E4EBE2-4610-4F27-8C91-8885703BF284}" srcOrd="0" destOrd="0" presId="urn:microsoft.com/office/officeart/2005/8/layout/hierarchy3"/>
    <dgm:cxn modelId="{264C19AD-750D-4CB1-91C4-7460E0F1B1A3}" srcId="{2F5F1E1E-A6C7-4FB2-9522-E76734418BB3}" destId="{1A76F8DE-041D-4433-A7E8-68E0FE851767}" srcOrd="0" destOrd="0" parTransId="{99A333AA-3937-4227-BE2D-DBCB881F445B}" sibTransId="{02F25261-6592-4C9D-A91A-E81D4D55A65E}"/>
    <dgm:cxn modelId="{DCE62408-05E3-4515-B8EE-D70B2F816176}" type="presParOf" srcId="{9F981B2B-5951-40C2-9FDD-45971F15737C}" destId="{8CB702F2-A6DC-4560-83DF-3290715C7DE2}" srcOrd="0" destOrd="0" presId="urn:microsoft.com/office/officeart/2005/8/layout/hierarchy3"/>
    <dgm:cxn modelId="{8A008553-BE32-44E4-B4EE-9E614346473F}" type="presParOf" srcId="{8CB702F2-A6DC-4560-83DF-3290715C7DE2}" destId="{A4874F0D-04B9-40D0-81C8-9CBE640C37DA}" srcOrd="0" destOrd="0" presId="urn:microsoft.com/office/officeart/2005/8/layout/hierarchy3"/>
    <dgm:cxn modelId="{024AB73A-A38D-41B1-A2DE-3F0526AF8945}" type="presParOf" srcId="{A4874F0D-04B9-40D0-81C8-9CBE640C37DA}" destId="{6932523C-D68B-4290-8D54-6AF055DBF8DB}" srcOrd="0" destOrd="0" presId="urn:microsoft.com/office/officeart/2005/8/layout/hierarchy3"/>
    <dgm:cxn modelId="{24BE8694-1A65-4BD6-9052-5BD2CF774901}" type="presParOf" srcId="{A4874F0D-04B9-40D0-81C8-9CBE640C37DA}" destId="{4B319B18-0602-415C-8157-BFF5508ABA79}" srcOrd="1" destOrd="0" presId="urn:microsoft.com/office/officeart/2005/8/layout/hierarchy3"/>
    <dgm:cxn modelId="{759181C4-7AAE-45A8-8685-AFCF3A253409}" type="presParOf" srcId="{8CB702F2-A6DC-4560-83DF-3290715C7DE2}" destId="{575810E8-EE12-4B86-93F0-2FD54F449905}" srcOrd="1" destOrd="0" presId="urn:microsoft.com/office/officeart/2005/8/layout/hierarchy3"/>
    <dgm:cxn modelId="{21124423-35A4-4539-BFB6-6D9F0615B2FA}" type="presParOf" srcId="{575810E8-EE12-4B86-93F0-2FD54F449905}" destId="{04C59A50-D4E9-45B9-A81B-F6AC79F752C4}" srcOrd="0" destOrd="0" presId="urn:microsoft.com/office/officeart/2005/8/layout/hierarchy3"/>
    <dgm:cxn modelId="{17EBD587-C25A-4314-AF1F-B39AE87E8234}" type="presParOf" srcId="{575810E8-EE12-4B86-93F0-2FD54F449905}" destId="{1B076348-05F7-49CE-8A20-0807F8348DC3}" srcOrd="1" destOrd="0" presId="urn:microsoft.com/office/officeart/2005/8/layout/hierarchy3"/>
    <dgm:cxn modelId="{36040179-6CA6-4A12-9695-BF7F02A5B358}" type="presParOf" srcId="{575810E8-EE12-4B86-93F0-2FD54F449905}" destId="{82AB5AD1-626A-451B-B677-E8A5CE2B9064}" srcOrd="2" destOrd="0" presId="urn:microsoft.com/office/officeart/2005/8/layout/hierarchy3"/>
    <dgm:cxn modelId="{488A4341-4400-45B0-AEC0-1DAE1044968B}" type="presParOf" srcId="{575810E8-EE12-4B86-93F0-2FD54F449905}" destId="{1A068A80-23F7-4A66-973B-5D14C98E680A}" srcOrd="3" destOrd="0" presId="urn:microsoft.com/office/officeart/2005/8/layout/hierarchy3"/>
    <dgm:cxn modelId="{37C18BF5-B0AF-4A29-BEB9-1AF95540B192}" type="presParOf" srcId="{575810E8-EE12-4B86-93F0-2FD54F449905}" destId="{1942BDF9-2954-44D5-ACD2-C9A6285C9529}" srcOrd="4" destOrd="0" presId="urn:microsoft.com/office/officeart/2005/8/layout/hierarchy3"/>
    <dgm:cxn modelId="{B6BDBF07-AD49-4B65-881A-3CFEA0240A27}" type="presParOf" srcId="{575810E8-EE12-4B86-93F0-2FD54F449905}" destId="{AE1E49F6-0C49-49E6-BCF4-8A9A1AC2B8AE}" srcOrd="5" destOrd="0" presId="urn:microsoft.com/office/officeart/2005/8/layout/hierarchy3"/>
    <dgm:cxn modelId="{C7DA64B6-FBC0-4147-98F0-1512695CB776}" type="presParOf" srcId="{575810E8-EE12-4B86-93F0-2FD54F449905}" destId="{738E57D8-2104-4898-A88B-CF1E9CD4DBAE}" srcOrd="6" destOrd="0" presId="urn:microsoft.com/office/officeart/2005/8/layout/hierarchy3"/>
    <dgm:cxn modelId="{D0584004-C3BE-4735-99FA-309FBCE00510}" type="presParOf" srcId="{575810E8-EE12-4B86-93F0-2FD54F449905}" destId="{4E5C4979-A727-4B8D-9F9C-065B2D7FACA8}" srcOrd="7" destOrd="0" presId="urn:microsoft.com/office/officeart/2005/8/layout/hierarchy3"/>
    <dgm:cxn modelId="{4B12B9FE-E6A4-4267-A540-3EE42673CCEA}" type="presParOf" srcId="{9F981B2B-5951-40C2-9FDD-45971F15737C}" destId="{7EBF753D-AE94-482E-9F6F-2E45F52AB490}" srcOrd="1" destOrd="0" presId="urn:microsoft.com/office/officeart/2005/8/layout/hierarchy3"/>
    <dgm:cxn modelId="{DBCA2AD3-C538-4AB7-9504-1CD5F163CAE3}" type="presParOf" srcId="{7EBF753D-AE94-482E-9F6F-2E45F52AB490}" destId="{FFE187DE-D55D-4FA5-A4F5-EC370416455C}" srcOrd="0" destOrd="0" presId="urn:microsoft.com/office/officeart/2005/8/layout/hierarchy3"/>
    <dgm:cxn modelId="{A9BC19B7-17D9-454A-9DBA-F3AFA5300787}" type="presParOf" srcId="{FFE187DE-D55D-4FA5-A4F5-EC370416455C}" destId="{183FC7A2-8E39-42FD-B0A8-D2DDAA96E21C}" srcOrd="0" destOrd="0" presId="urn:microsoft.com/office/officeart/2005/8/layout/hierarchy3"/>
    <dgm:cxn modelId="{14525D0E-71C1-42DF-A2E1-32B7701CB7BF}" type="presParOf" srcId="{FFE187DE-D55D-4FA5-A4F5-EC370416455C}" destId="{379C93A8-DC6D-4ECE-BE3F-E590A41975A9}" srcOrd="1" destOrd="0" presId="urn:microsoft.com/office/officeart/2005/8/layout/hierarchy3"/>
    <dgm:cxn modelId="{56CF093A-A962-4085-9C25-076BF679F68E}" type="presParOf" srcId="{7EBF753D-AE94-482E-9F6F-2E45F52AB490}" destId="{411089BB-47E2-41EF-AC30-C7EFCBF5DE87}" srcOrd="1" destOrd="0" presId="urn:microsoft.com/office/officeart/2005/8/layout/hierarchy3"/>
    <dgm:cxn modelId="{53633921-E997-45A8-AB9B-C46C6B8E1A46}" type="presParOf" srcId="{411089BB-47E2-41EF-AC30-C7EFCBF5DE87}" destId="{36984023-5A67-438F-B2E4-589534D11CF4}" srcOrd="0" destOrd="0" presId="urn:microsoft.com/office/officeart/2005/8/layout/hierarchy3"/>
    <dgm:cxn modelId="{14BEBA0D-F884-430C-9D6F-77C5C4EA6C70}" type="presParOf" srcId="{411089BB-47E2-41EF-AC30-C7EFCBF5DE87}" destId="{FD07D336-6049-42E8-8DD3-BEDE686A7933}" srcOrd="1" destOrd="0" presId="urn:microsoft.com/office/officeart/2005/8/layout/hierarchy3"/>
    <dgm:cxn modelId="{9247B123-FB2F-405F-B932-49923A381624}" type="presParOf" srcId="{411089BB-47E2-41EF-AC30-C7EFCBF5DE87}" destId="{73B4B896-AB19-44F6-A43A-ED92964077BA}" srcOrd="2" destOrd="0" presId="urn:microsoft.com/office/officeart/2005/8/layout/hierarchy3"/>
    <dgm:cxn modelId="{EBF7F538-7004-48FA-848F-D135D9FEEF21}" type="presParOf" srcId="{411089BB-47E2-41EF-AC30-C7EFCBF5DE87}" destId="{009AB940-D714-4B2A-90BF-6C60283B05FE}" srcOrd="3" destOrd="0" presId="urn:microsoft.com/office/officeart/2005/8/layout/hierarchy3"/>
    <dgm:cxn modelId="{05DA2B61-9605-4124-9F23-0755C134F72A}" type="presParOf" srcId="{9F981B2B-5951-40C2-9FDD-45971F15737C}" destId="{D79A3B6C-0C1B-4995-839E-9976BC646997}" srcOrd="2" destOrd="0" presId="urn:microsoft.com/office/officeart/2005/8/layout/hierarchy3"/>
    <dgm:cxn modelId="{F61FD6FD-9EC5-4218-BF56-5C6AEFEFA59B}" type="presParOf" srcId="{D79A3B6C-0C1B-4995-839E-9976BC646997}" destId="{95EF0EF7-C5FF-4C22-A5E8-9E8593F97336}" srcOrd="0" destOrd="0" presId="urn:microsoft.com/office/officeart/2005/8/layout/hierarchy3"/>
    <dgm:cxn modelId="{D302E0A8-F6A1-4945-9916-26A0E039E96D}" type="presParOf" srcId="{95EF0EF7-C5FF-4C22-A5E8-9E8593F97336}" destId="{014AC389-F7A7-4F1E-8B40-3F07D4E602D7}" srcOrd="0" destOrd="0" presId="urn:microsoft.com/office/officeart/2005/8/layout/hierarchy3"/>
    <dgm:cxn modelId="{42D2CBA9-6761-4431-A3D9-6F8A9B2C288F}" type="presParOf" srcId="{95EF0EF7-C5FF-4C22-A5E8-9E8593F97336}" destId="{FE0BDE71-6055-416B-89B6-32DCCDEB9F6E}" srcOrd="1" destOrd="0" presId="urn:microsoft.com/office/officeart/2005/8/layout/hierarchy3"/>
    <dgm:cxn modelId="{4F0592BA-6439-4F06-A67E-6C8CD71D117A}" type="presParOf" srcId="{D79A3B6C-0C1B-4995-839E-9976BC646997}" destId="{A0E4385E-D19D-4329-AEE4-8B710A982F5F}" srcOrd="1" destOrd="0" presId="urn:microsoft.com/office/officeart/2005/8/layout/hierarchy3"/>
    <dgm:cxn modelId="{3839B877-918A-486C-8DBF-31317549226F}" type="presParOf" srcId="{A0E4385E-D19D-4329-AEE4-8B710A982F5F}" destId="{E2C85A81-4E21-4A5A-9125-BFD0AFD5E015}" srcOrd="0" destOrd="0" presId="urn:microsoft.com/office/officeart/2005/8/layout/hierarchy3"/>
    <dgm:cxn modelId="{392AB586-704B-4A44-B488-F7948680C9C2}" type="presParOf" srcId="{A0E4385E-D19D-4329-AEE4-8B710A982F5F}" destId="{E5CC4043-0966-4DF1-83F1-5D4EAC8CD0B7}" srcOrd="1" destOrd="0" presId="urn:microsoft.com/office/officeart/2005/8/layout/hierarchy3"/>
    <dgm:cxn modelId="{3D3FF02F-A5E5-4863-AA2A-BEBDAF7AB37C}" type="presParOf" srcId="{9F981B2B-5951-40C2-9FDD-45971F15737C}" destId="{498A2280-C9AA-4447-8D37-036EDD07C878}" srcOrd="3" destOrd="0" presId="urn:microsoft.com/office/officeart/2005/8/layout/hierarchy3"/>
    <dgm:cxn modelId="{7680098B-61FB-487F-95FD-807F0FEAB6F4}" type="presParOf" srcId="{498A2280-C9AA-4447-8D37-036EDD07C878}" destId="{EEE68DA8-42AE-4094-8C38-9383431FD62D}" srcOrd="0" destOrd="0" presId="urn:microsoft.com/office/officeart/2005/8/layout/hierarchy3"/>
    <dgm:cxn modelId="{13244F40-B25A-4FCE-8BE9-E669FFB560BB}" type="presParOf" srcId="{EEE68DA8-42AE-4094-8C38-9383431FD62D}" destId="{9D65FA93-2716-4E68-BF32-507927593F6A}" srcOrd="0" destOrd="0" presId="urn:microsoft.com/office/officeart/2005/8/layout/hierarchy3"/>
    <dgm:cxn modelId="{23F5E8CB-1E60-4E0F-893B-743DC9C7335C}" type="presParOf" srcId="{EEE68DA8-42AE-4094-8C38-9383431FD62D}" destId="{060F55D1-8606-48A5-A24E-6370D9047AD0}" srcOrd="1" destOrd="0" presId="urn:microsoft.com/office/officeart/2005/8/layout/hierarchy3"/>
    <dgm:cxn modelId="{538B7E84-2043-48B2-B9C2-BC786FAABB1B}" type="presParOf" srcId="{498A2280-C9AA-4447-8D37-036EDD07C878}" destId="{FF79690A-90C2-484C-B3F1-3983D1D35DF3}" srcOrd="1" destOrd="0" presId="urn:microsoft.com/office/officeart/2005/8/layout/hierarchy3"/>
    <dgm:cxn modelId="{768EF380-3D8D-47F0-BCFD-C4542E29CCF4}" type="presParOf" srcId="{FF79690A-90C2-484C-B3F1-3983D1D35DF3}" destId="{F2BC3B0C-ADD0-4ACB-ABCF-2D106B758272}" srcOrd="0" destOrd="0" presId="urn:microsoft.com/office/officeart/2005/8/layout/hierarchy3"/>
    <dgm:cxn modelId="{8B206A08-08C3-4B84-B621-20A3BCFABBF9}" type="presParOf" srcId="{FF79690A-90C2-484C-B3F1-3983D1D35DF3}" destId="{A162C78B-0E08-4029-AFB2-E5FE328D261C}" srcOrd="1" destOrd="0" presId="urn:microsoft.com/office/officeart/2005/8/layout/hierarchy3"/>
    <dgm:cxn modelId="{74074632-D517-4FA5-BBF5-4528267208F7}" type="presParOf" srcId="{FF79690A-90C2-484C-B3F1-3983D1D35DF3}" destId="{E28DDCE0-9022-4D79-8071-E0B144FC136E}" srcOrd="2" destOrd="0" presId="urn:microsoft.com/office/officeart/2005/8/layout/hierarchy3"/>
    <dgm:cxn modelId="{A8831DE5-47B9-4090-8113-07CACEBC050F}" type="presParOf" srcId="{FF79690A-90C2-484C-B3F1-3983D1D35DF3}" destId="{01E4EBE2-4610-4F27-8C91-8885703BF284}" srcOrd="3" destOrd="0" presId="urn:microsoft.com/office/officeart/2005/8/layout/hierarchy3"/>
    <dgm:cxn modelId="{7BFA62F9-1012-47FC-9130-31BA0A0C5680}" type="presParOf" srcId="{FF79690A-90C2-484C-B3F1-3983D1D35DF3}" destId="{F78FA6AF-4CCF-482F-A338-93A16E7529A2}" srcOrd="4" destOrd="0" presId="urn:microsoft.com/office/officeart/2005/8/layout/hierarchy3"/>
    <dgm:cxn modelId="{2F977273-E703-435B-B0C5-52FCF9D44616}" type="presParOf" srcId="{FF79690A-90C2-484C-B3F1-3983D1D35DF3}" destId="{21C86B0C-C407-49E2-871F-034D29113C75}" srcOrd="5" destOrd="0" presId="urn:microsoft.com/office/officeart/2005/8/layout/hierarchy3"/>
    <dgm:cxn modelId="{3BAB2335-DE4A-4D6D-893D-BB0E29D6B4B0}" type="presParOf" srcId="{FF79690A-90C2-484C-B3F1-3983D1D35DF3}" destId="{2B3A0764-427F-49F3-A3C7-EEFBD1011599}" srcOrd="6" destOrd="0" presId="urn:microsoft.com/office/officeart/2005/8/layout/hierarchy3"/>
    <dgm:cxn modelId="{52ED8906-50B9-4ED6-91E2-3F1644979F9F}" type="presParOf" srcId="{FF79690A-90C2-484C-B3F1-3983D1D35DF3}" destId="{923F7A98-0525-4FBC-993A-8EDF7AB7766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B9A8F8-60EF-4336-884C-21410D2B4C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6A40F1-60F3-4C40-9848-6A825752EA2B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5 (</a:t>
          </a:r>
          <a:r>
            <a:rPr lang="en-US" dirty="0" err="1" smtClean="0"/>
            <a:t>Isu-isu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PL)</a:t>
          </a:r>
          <a:endParaRPr lang="en-US" dirty="0"/>
        </a:p>
      </dgm:t>
    </dgm:pt>
    <dgm:pt modelId="{D0CDE7DD-2B22-402C-A6B7-055A67463F78}" type="parTrans" cxnId="{091E0E3E-FF81-404D-82C4-56157C5A049D}">
      <dgm:prSet/>
      <dgm:spPr/>
      <dgm:t>
        <a:bodyPr/>
        <a:lstStyle/>
        <a:p>
          <a:endParaRPr lang="en-US"/>
        </a:p>
      </dgm:t>
    </dgm:pt>
    <dgm:pt modelId="{6F3169DF-13EA-4912-A3C9-A0B1CA6D2409}" type="sibTrans" cxnId="{091E0E3E-FF81-404D-82C4-56157C5A049D}">
      <dgm:prSet/>
      <dgm:spPr/>
      <dgm:t>
        <a:bodyPr/>
        <a:lstStyle/>
        <a:p>
          <a:endParaRPr lang="en-US"/>
        </a:p>
      </dgm:t>
    </dgm:pt>
    <dgm:pt modelId="{C29A6872-E53A-4456-94F4-A3E8A04535C6}">
      <dgm:prSet/>
      <dgm:spPr/>
      <dgm:t>
        <a:bodyPr/>
        <a:lstStyle/>
        <a:p>
          <a:pPr rtl="0"/>
          <a:r>
            <a:rPr lang="en-US" dirty="0" err="1" smtClean="0"/>
            <a:t>Interaksi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Presentasi</a:t>
          </a:r>
          <a:endParaRPr lang="en-US" dirty="0"/>
        </a:p>
      </dgm:t>
    </dgm:pt>
    <dgm:pt modelId="{152253D8-EB32-4D53-AF04-67DBF7468CDB}" type="parTrans" cxnId="{E24FDAE7-1203-40D0-8C01-FFA15A1C10A6}">
      <dgm:prSet/>
      <dgm:spPr/>
      <dgm:t>
        <a:bodyPr/>
        <a:lstStyle/>
        <a:p>
          <a:endParaRPr lang="en-US"/>
        </a:p>
      </dgm:t>
    </dgm:pt>
    <dgm:pt modelId="{CDC74920-5564-4F19-B3F7-53627980287D}" type="sibTrans" cxnId="{E24FDAE7-1203-40D0-8C01-FFA15A1C10A6}">
      <dgm:prSet/>
      <dgm:spPr/>
      <dgm:t>
        <a:bodyPr/>
        <a:lstStyle/>
        <a:p>
          <a:endParaRPr lang="en-US"/>
        </a:p>
      </dgm:t>
    </dgm:pt>
    <dgm:pt modelId="{EACA3081-3B83-483F-B252-4424D3AB0621}">
      <dgm:prSet/>
      <dgm:spPr/>
      <dgm:t>
        <a:bodyPr/>
        <a:lstStyle/>
        <a:p>
          <a:pPr rtl="0"/>
          <a:r>
            <a:rPr lang="en-US" dirty="0" err="1" smtClean="0"/>
            <a:t>Keamanan</a:t>
          </a:r>
          <a:endParaRPr lang="en-US" dirty="0"/>
        </a:p>
      </dgm:t>
    </dgm:pt>
    <dgm:pt modelId="{67208C11-7B1B-45BB-A0CF-5D6FF5E5653D}" type="parTrans" cxnId="{CB3BA49D-0395-4CE7-BA59-041A85E68C49}">
      <dgm:prSet/>
      <dgm:spPr/>
      <dgm:t>
        <a:bodyPr/>
        <a:lstStyle/>
        <a:p>
          <a:endParaRPr lang="en-US"/>
        </a:p>
      </dgm:t>
    </dgm:pt>
    <dgm:pt modelId="{569FE272-C3DD-4AEF-8776-5A630A6D997A}" type="sibTrans" cxnId="{CB3BA49D-0395-4CE7-BA59-041A85E68C49}">
      <dgm:prSet/>
      <dgm:spPr/>
      <dgm:t>
        <a:bodyPr/>
        <a:lstStyle/>
        <a:p>
          <a:endParaRPr lang="en-US"/>
        </a:p>
      </dgm:t>
    </dgm:pt>
    <dgm:pt modelId="{44838DBB-D8C2-470D-BF4A-11867EB9393A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7 (</a:t>
          </a:r>
          <a:r>
            <a:rPr lang="en-US" dirty="0" err="1" smtClean="0"/>
            <a:t>Arsitektur</a:t>
          </a:r>
          <a:r>
            <a:rPr lang="en-US" dirty="0" smtClean="0"/>
            <a:t> PL)</a:t>
          </a:r>
          <a:endParaRPr lang="en-US" dirty="0"/>
        </a:p>
      </dgm:t>
    </dgm:pt>
    <dgm:pt modelId="{913FD4E6-10CE-447B-B62D-96E3E1F70CCC}" type="parTrans" cxnId="{FADD85B5-2D1F-4393-BE2E-2054081AFE5E}">
      <dgm:prSet/>
      <dgm:spPr/>
      <dgm:t>
        <a:bodyPr/>
        <a:lstStyle/>
        <a:p>
          <a:endParaRPr lang="en-US"/>
        </a:p>
      </dgm:t>
    </dgm:pt>
    <dgm:pt modelId="{59856F86-A7A1-4745-B4AB-EB05BF5F746B}" type="sibTrans" cxnId="{FADD85B5-2D1F-4393-BE2E-2054081AFE5E}">
      <dgm:prSet/>
      <dgm:spPr/>
      <dgm:t>
        <a:bodyPr/>
        <a:lstStyle/>
        <a:p>
          <a:endParaRPr lang="en-US"/>
        </a:p>
      </dgm:t>
    </dgm:pt>
    <dgm:pt modelId="{42EBD315-C844-4077-A8A3-4DD51D6B8746}">
      <dgm:prSet/>
      <dgm:spPr/>
      <dgm:t>
        <a:bodyPr/>
        <a:lstStyle/>
        <a:p>
          <a:pPr rtl="0"/>
          <a:r>
            <a:rPr lang="en-US" dirty="0" smtClean="0"/>
            <a:t>Architectural Structures and </a:t>
          </a:r>
          <a:r>
            <a:rPr lang="en-US" dirty="0" err="1" smtClean="0"/>
            <a:t>Viewpoins</a:t>
          </a:r>
          <a:endParaRPr lang="en-US" dirty="0"/>
        </a:p>
      </dgm:t>
    </dgm:pt>
    <dgm:pt modelId="{CEDDA202-F4AB-4D25-B69E-A28FE792BE06}" type="parTrans" cxnId="{60B79CBA-9FBD-48E0-BF3C-B189BAC04741}">
      <dgm:prSet/>
      <dgm:spPr/>
      <dgm:t>
        <a:bodyPr/>
        <a:lstStyle/>
        <a:p>
          <a:endParaRPr lang="en-US"/>
        </a:p>
      </dgm:t>
    </dgm:pt>
    <dgm:pt modelId="{346CE662-047A-466A-9222-E117679A1B1A}" type="sibTrans" cxnId="{60B79CBA-9FBD-48E0-BF3C-B189BAC04741}">
      <dgm:prSet/>
      <dgm:spPr/>
      <dgm:t>
        <a:bodyPr/>
        <a:lstStyle/>
        <a:p>
          <a:endParaRPr lang="en-US"/>
        </a:p>
      </dgm:t>
    </dgm:pt>
    <dgm:pt modelId="{1714DB8B-2F54-4490-BC6B-0D052C98D716}">
      <dgm:prSet/>
      <dgm:spPr/>
      <dgm:t>
        <a:bodyPr/>
        <a:lstStyle/>
        <a:p>
          <a:pPr rtl="0"/>
          <a:r>
            <a:rPr lang="en-US" dirty="0" smtClean="0"/>
            <a:t>Architectural Styles</a:t>
          </a:r>
          <a:endParaRPr lang="en-US" dirty="0"/>
        </a:p>
      </dgm:t>
    </dgm:pt>
    <dgm:pt modelId="{E9D959F0-7BF1-42FC-BA44-A8B9D64C7368}" type="parTrans" cxnId="{20120C0E-3840-46D7-AB77-E33B79924727}">
      <dgm:prSet/>
      <dgm:spPr/>
      <dgm:t>
        <a:bodyPr/>
        <a:lstStyle/>
        <a:p>
          <a:endParaRPr lang="en-US"/>
        </a:p>
      </dgm:t>
    </dgm:pt>
    <dgm:pt modelId="{09E3B9E0-F6E9-4D54-8FB2-08A676C48875}" type="sibTrans" cxnId="{20120C0E-3840-46D7-AB77-E33B79924727}">
      <dgm:prSet/>
      <dgm:spPr/>
      <dgm:t>
        <a:bodyPr/>
        <a:lstStyle/>
        <a:p>
          <a:endParaRPr lang="en-US"/>
        </a:p>
      </dgm:t>
    </dgm:pt>
    <dgm:pt modelId="{C5F80079-0FE9-498C-B993-E61E07D58DB5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8 (</a:t>
          </a:r>
          <a:r>
            <a:rPr lang="en-US" b="1" dirty="0" err="1" smtClean="0"/>
            <a:t>Evaluasi</a:t>
          </a:r>
          <a:r>
            <a:rPr lang="en-US" b="1" dirty="0" smtClean="0"/>
            <a:t> Tengah Semester</a:t>
          </a:r>
          <a:r>
            <a:rPr lang="en-US" dirty="0" smtClean="0"/>
            <a:t>)</a:t>
          </a:r>
          <a:endParaRPr lang="en-US" dirty="0"/>
        </a:p>
      </dgm:t>
    </dgm:pt>
    <dgm:pt modelId="{6940E87A-B423-4331-B34F-E7A651288D4E}" type="parTrans" cxnId="{10B7C0DA-7322-4F65-8332-666029F5C2CC}">
      <dgm:prSet/>
      <dgm:spPr/>
      <dgm:t>
        <a:bodyPr/>
        <a:lstStyle/>
        <a:p>
          <a:endParaRPr lang="en-US"/>
        </a:p>
      </dgm:t>
    </dgm:pt>
    <dgm:pt modelId="{FA32B1AB-6553-47DC-B83B-199C3D2D122C}" type="sibTrans" cxnId="{10B7C0DA-7322-4F65-8332-666029F5C2CC}">
      <dgm:prSet/>
      <dgm:spPr/>
      <dgm:t>
        <a:bodyPr/>
        <a:lstStyle/>
        <a:p>
          <a:endParaRPr lang="en-US"/>
        </a:p>
      </dgm:t>
    </dgm:pt>
    <dgm:pt modelId="{08736079-973D-4AE8-91A7-592CE171A5CD}">
      <dgm:prSet/>
      <dgm:spPr/>
      <dgm:t>
        <a:bodyPr/>
        <a:lstStyle/>
        <a:p>
          <a:r>
            <a:rPr lang="en-US" smtClean="0"/>
            <a:t>Penanganan Error</a:t>
          </a:r>
          <a:endParaRPr lang="en-US" dirty="0" smtClean="0"/>
        </a:p>
      </dgm:t>
    </dgm:pt>
    <dgm:pt modelId="{58413390-8376-4181-A11D-7FE54D868D7D}" type="parTrans" cxnId="{1A6A6784-BB52-44C8-8AE0-E94EEA5177A2}">
      <dgm:prSet/>
      <dgm:spPr/>
      <dgm:t>
        <a:bodyPr/>
        <a:lstStyle/>
        <a:p>
          <a:endParaRPr lang="en-US"/>
        </a:p>
      </dgm:t>
    </dgm:pt>
    <dgm:pt modelId="{BA9824F3-8BE5-40C0-B7C8-4A5584B8D52C}" type="sibTrans" cxnId="{1A6A6784-BB52-44C8-8AE0-E94EEA5177A2}">
      <dgm:prSet/>
      <dgm:spPr/>
      <dgm:t>
        <a:bodyPr/>
        <a:lstStyle/>
        <a:p>
          <a:endParaRPr lang="en-US"/>
        </a:p>
      </dgm:t>
    </dgm:pt>
    <dgm:pt modelId="{4B7FC0E2-D498-47B1-A3D0-E5158CF63CC1}">
      <dgm:prSet/>
      <dgm:spPr/>
      <dgm:t>
        <a:bodyPr/>
        <a:lstStyle/>
        <a:p>
          <a:r>
            <a:rPr lang="en-US" dirty="0" err="1" smtClean="0"/>
            <a:t>Toleransi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kesalahan</a:t>
          </a:r>
          <a:endParaRPr lang="en-US"/>
        </a:p>
      </dgm:t>
    </dgm:pt>
    <dgm:pt modelId="{A1C7E862-51D6-4870-9C9D-C639D6E1350B}" type="parTrans" cxnId="{F1A515D9-A615-44F5-8E8F-0ADF450B3B4E}">
      <dgm:prSet/>
      <dgm:spPr/>
      <dgm:t>
        <a:bodyPr/>
        <a:lstStyle/>
        <a:p>
          <a:endParaRPr lang="en-US"/>
        </a:p>
      </dgm:t>
    </dgm:pt>
    <dgm:pt modelId="{8283FC6E-2DA8-4378-BEAA-3A60BD082927}" type="sibTrans" cxnId="{F1A515D9-A615-44F5-8E8F-0ADF450B3B4E}">
      <dgm:prSet/>
      <dgm:spPr/>
      <dgm:t>
        <a:bodyPr/>
        <a:lstStyle/>
        <a:p>
          <a:endParaRPr lang="en-US"/>
        </a:p>
      </dgm:t>
    </dgm:pt>
    <dgm:pt modelId="{0B7A7300-E9F0-43CE-A6EF-D8B7ECFA0480}">
      <dgm:prSet/>
      <dgm:spPr/>
      <dgm:t>
        <a:bodyPr/>
        <a:lstStyle/>
        <a:p>
          <a:r>
            <a:rPr lang="en-US" smtClean="0"/>
            <a:t>Pertemuan </a:t>
          </a:r>
          <a:r>
            <a:rPr lang="en-US" dirty="0" smtClean="0"/>
            <a:t>6</a:t>
          </a:r>
          <a:endParaRPr lang="en-US"/>
        </a:p>
      </dgm:t>
    </dgm:pt>
    <dgm:pt modelId="{473D7C21-BDF7-4190-9BED-8D49238E7901}" type="parTrans" cxnId="{53C3B5C3-FE8D-42A7-9CB7-716CF36CA425}">
      <dgm:prSet/>
      <dgm:spPr/>
    </dgm:pt>
    <dgm:pt modelId="{A06FB125-4941-4969-BDBD-AE01B1902AC5}" type="sibTrans" cxnId="{53C3B5C3-FE8D-42A7-9CB7-716CF36CA425}">
      <dgm:prSet/>
      <dgm:spPr/>
    </dgm:pt>
    <dgm:pt modelId="{B604959A-4B86-425A-8C43-3AAF7D52EED7}" type="pres">
      <dgm:prSet presAssocID="{11B9A8F8-60EF-4336-884C-21410D2B4C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4F351F-1FD1-42CD-8354-9FF56289E848}" type="pres">
      <dgm:prSet presAssocID="{2C6A40F1-60F3-4C40-9848-6A825752EA2B}" presName="root" presStyleCnt="0"/>
      <dgm:spPr/>
    </dgm:pt>
    <dgm:pt modelId="{2B203F90-975C-4268-BE38-A70FA3F74493}" type="pres">
      <dgm:prSet presAssocID="{2C6A40F1-60F3-4C40-9848-6A825752EA2B}" presName="rootComposite" presStyleCnt="0"/>
      <dgm:spPr/>
    </dgm:pt>
    <dgm:pt modelId="{C8A5C200-2679-4D71-B586-E36988F292DE}" type="pres">
      <dgm:prSet presAssocID="{2C6A40F1-60F3-4C40-9848-6A825752EA2B}" presName="rootText" presStyleLbl="node1" presStyleIdx="0" presStyleCnt="4"/>
      <dgm:spPr/>
      <dgm:t>
        <a:bodyPr/>
        <a:lstStyle/>
        <a:p>
          <a:endParaRPr lang="en-US"/>
        </a:p>
      </dgm:t>
    </dgm:pt>
    <dgm:pt modelId="{3D6A4803-36A8-4093-8CB3-F200B86C71F5}" type="pres">
      <dgm:prSet presAssocID="{2C6A40F1-60F3-4C40-9848-6A825752EA2B}" presName="rootConnector" presStyleLbl="node1" presStyleIdx="0" presStyleCnt="4"/>
      <dgm:spPr/>
      <dgm:t>
        <a:bodyPr/>
        <a:lstStyle/>
        <a:p>
          <a:endParaRPr lang="en-US"/>
        </a:p>
      </dgm:t>
    </dgm:pt>
    <dgm:pt modelId="{118C8D83-4AB6-4787-B285-74B61FBD7A94}" type="pres">
      <dgm:prSet presAssocID="{2C6A40F1-60F3-4C40-9848-6A825752EA2B}" presName="childShape" presStyleCnt="0"/>
      <dgm:spPr/>
    </dgm:pt>
    <dgm:pt modelId="{51F884F9-0F55-40D0-8248-70FD8ED2A988}" type="pres">
      <dgm:prSet presAssocID="{58413390-8376-4181-A11D-7FE54D868D7D}" presName="Name13" presStyleLbl="parChTrans1D2" presStyleIdx="0" presStyleCnt="6"/>
      <dgm:spPr/>
      <dgm:t>
        <a:bodyPr/>
        <a:lstStyle/>
        <a:p>
          <a:endParaRPr lang="en-US"/>
        </a:p>
      </dgm:t>
    </dgm:pt>
    <dgm:pt modelId="{2945B6E5-AB12-4398-A1D6-64ED81ED6300}" type="pres">
      <dgm:prSet presAssocID="{08736079-973D-4AE8-91A7-592CE171A5C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BC3CC-94EA-4F95-BDFD-557D63D4E77C}" type="pres">
      <dgm:prSet presAssocID="{A1C7E862-51D6-4870-9C9D-C639D6E1350B}" presName="Name13" presStyleLbl="parChTrans1D2" presStyleIdx="1" presStyleCnt="6"/>
      <dgm:spPr/>
      <dgm:t>
        <a:bodyPr/>
        <a:lstStyle/>
        <a:p>
          <a:endParaRPr lang="en-US"/>
        </a:p>
      </dgm:t>
    </dgm:pt>
    <dgm:pt modelId="{9D8A1E7D-102A-48DB-A0D4-5D8C9F86C6B1}" type="pres">
      <dgm:prSet presAssocID="{4B7FC0E2-D498-47B1-A3D0-E5158CF63CC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F4159-34B8-43D1-8D79-F03BFEEB0F20}" type="pres">
      <dgm:prSet presAssocID="{0B7A7300-E9F0-43CE-A6EF-D8B7ECFA0480}" presName="root" presStyleCnt="0"/>
      <dgm:spPr/>
    </dgm:pt>
    <dgm:pt modelId="{4F2EAC4C-5464-4592-9259-AD00F04A96F8}" type="pres">
      <dgm:prSet presAssocID="{0B7A7300-E9F0-43CE-A6EF-D8B7ECFA0480}" presName="rootComposite" presStyleCnt="0"/>
      <dgm:spPr/>
    </dgm:pt>
    <dgm:pt modelId="{62E9C1AB-52BB-4961-B08F-83295A21B8AE}" type="pres">
      <dgm:prSet presAssocID="{0B7A7300-E9F0-43CE-A6EF-D8B7ECFA0480}" presName="rootText" presStyleLbl="node1" presStyleIdx="1" presStyleCnt="4"/>
      <dgm:spPr/>
      <dgm:t>
        <a:bodyPr/>
        <a:lstStyle/>
        <a:p>
          <a:endParaRPr lang="en-US"/>
        </a:p>
      </dgm:t>
    </dgm:pt>
    <dgm:pt modelId="{6AD0245A-8911-4A6E-AD4C-0672B4221751}" type="pres">
      <dgm:prSet presAssocID="{0B7A7300-E9F0-43CE-A6EF-D8B7ECFA0480}" presName="rootConnector" presStyleLbl="node1" presStyleIdx="1" presStyleCnt="4"/>
      <dgm:spPr/>
      <dgm:t>
        <a:bodyPr/>
        <a:lstStyle/>
        <a:p>
          <a:endParaRPr lang="en-US"/>
        </a:p>
      </dgm:t>
    </dgm:pt>
    <dgm:pt modelId="{6C536526-186E-4A19-93D4-66A4DEB2A7C0}" type="pres">
      <dgm:prSet presAssocID="{0B7A7300-E9F0-43CE-A6EF-D8B7ECFA0480}" presName="childShape" presStyleCnt="0"/>
      <dgm:spPr/>
    </dgm:pt>
    <dgm:pt modelId="{AB9ADC6A-40B4-4795-A648-0BFEC905E117}" type="pres">
      <dgm:prSet presAssocID="{152253D8-EB32-4D53-AF04-67DBF7468CD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C993B823-8791-4F03-95D9-ED47CCED0FEC}" type="pres">
      <dgm:prSet presAssocID="{C29A6872-E53A-4456-94F4-A3E8A04535C6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183EA-3036-4BC7-A202-D41B4826789A}" type="pres">
      <dgm:prSet presAssocID="{67208C11-7B1B-45BB-A0CF-5D6FF5E5653D}" presName="Name13" presStyleLbl="parChTrans1D2" presStyleIdx="3" presStyleCnt="6"/>
      <dgm:spPr/>
      <dgm:t>
        <a:bodyPr/>
        <a:lstStyle/>
        <a:p>
          <a:endParaRPr lang="en-US"/>
        </a:p>
      </dgm:t>
    </dgm:pt>
    <dgm:pt modelId="{D9094CA1-E43E-4F41-AF2D-06F6C19ECF58}" type="pres">
      <dgm:prSet presAssocID="{EACA3081-3B83-483F-B252-4424D3AB0621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07588-448F-4CAC-925E-FA218ABFB08D}" type="pres">
      <dgm:prSet presAssocID="{44838DBB-D8C2-470D-BF4A-11867EB9393A}" presName="root" presStyleCnt="0"/>
      <dgm:spPr/>
    </dgm:pt>
    <dgm:pt modelId="{29C0A7C9-9FD7-4C8D-A9E0-0745D1BEC458}" type="pres">
      <dgm:prSet presAssocID="{44838DBB-D8C2-470D-BF4A-11867EB9393A}" presName="rootComposite" presStyleCnt="0"/>
      <dgm:spPr/>
    </dgm:pt>
    <dgm:pt modelId="{AAD6034A-F5AC-432B-8879-80CD3770A8B8}" type="pres">
      <dgm:prSet presAssocID="{44838DBB-D8C2-470D-BF4A-11867EB9393A}" presName="rootText" presStyleLbl="node1" presStyleIdx="2" presStyleCnt="4"/>
      <dgm:spPr/>
      <dgm:t>
        <a:bodyPr/>
        <a:lstStyle/>
        <a:p>
          <a:endParaRPr lang="en-US"/>
        </a:p>
      </dgm:t>
    </dgm:pt>
    <dgm:pt modelId="{868F1549-B890-477E-AB59-8A37104AE02C}" type="pres">
      <dgm:prSet presAssocID="{44838DBB-D8C2-470D-BF4A-11867EB9393A}" presName="rootConnector" presStyleLbl="node1" presStyleIdx="2" presStyleCnt="4"/>
      <dgm:spPr/>
      <dgm:t>
        <a:bodyPr/>
        <a:lstStyle/>
        <a:p>
          <a:endParaRPr lang="en-US"/>
        </a:p>
      </dgm:t>
    </dgm:pt>
    <dgm:pt modelId="{9E0ECFE6-D25C-4072-94E1-F25C137C856B}" type="pres">
      <dgm:prSet presAssocID="{44838DBB-D8C2-470D-BF4A-11867EB9393A}" presName="childShape" presStyleCnt="0"/>
      <dgm:spPr/>
    </dgm:pt>
    <dgm:pt modelId="{9B69E49E-FCFF-41C5-9ED1-24BDCC8FE675}" type="pres">
      <dgm:prSet presAssocID="{CEDDA202-F4AB-4D25-B69E-A28FE792BE0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EF3D0A85-B7EF-4699-83FD-1766E254E3B7}" type="pres">
      <dgm:prSet presAssocID="{42EBD315-C844-4077-A8A3-4DD51D6B8746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BCF06-FCA6-48C8-890D-0410F1916948}" type="pres">
      <dgm:prSet presAssocID="{E9D959F0-7BF1-42FC-BA44-A8B9D64C7368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1B52FAF-AD00-464D-B09A-7CEDA5E94C2F}" type="pres">
      <dgm:prSet presAssocID="{1714DB8B-2F54-4490-BC6B-0D052C98D716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83ECF-062D-4102-AC69-E71CBA7CF489}" type="pres">
      <dgm:prSet presAssocID="{C5F80079-0FE9-498C-B993-E61E07D58DB5}" presName="root" presStyleCnt="0"/>
      <dgm:spPr/>
    </dgm:pt>
    <dgm:pt modelId="{E2FD5331-8556-457A-8FE3-552BDA21C61E}" type="pres">
      <dgm:prSet presAssocID="{C5F80079-0FE9-498C-B993-E61E07D58DB5}" presName="rootComposite" presStyleCnt="0"/>
      <dgm:spPr/>
    </dgm:pt>
    <dgm:pt modelId="{453A9F4F-D704-4882-BF9A-5ABE7CBF10FB}" type="pres">
      <dgm:prSet presAssocID="{C5F80079-0FE9-498C-B993-E61E07D58DB5}" presName="rootText" presStyleLbl="node1" presStyleIdx="3" presStyleCnt="4"/>
      <dgm:spPr/>
      <dgm:t>
        <a:bodyPr/>
        <a:lstStyle/>
        <a:p>
          <a:endParaRPr lang="en-US"/>
        </a:p>
      </dgm:t>
    </dgm:pt>
    <dgm:pt modelId="{DB0278CC-8B08-4F7E-B05A-80FC54757D91}" type="pres">
      <dgm:prSet presAssocID="{C5F80079-0FE9-498C-B993-E61E07D58DB5}" presName="rootConnector" presStyleLbl="node1" presStyleIdx="3" presStyleCnt="4"/>
      <dgm:spPr/>
      <dgm:t>
        <a:bodyPr/>
        <a:lstStyle/>
        <a:p>
          <a:endParaRPr lang="en-US"/>
        </a:p>
      </dgm:t>
    </dgm:pt>
    <dgm:pt modelId="{6DAADD4D-729D-45BF-84A7-4401FDD7B920}" type="pres">
      <dgm:prSet presAssocID="{C5F80079-0FE9-498C-B993-E61E07D58DB5}" presName="childShape" presStyleCnt="0"/>
      <dgm:spPr/>
    </dgm:pt>
  </dgm:ptLst>
  <dgm:cxnLst>
    <dgm:cxn modelId="{CB3BA49D-0395-4CE7-BA59-041A85E68C49}" srcId="{0B7A7300-E9F0-43CE-A6EF-D8B7ECFA0480}" destId="{EACA3081-3B83-483F-B252-4424D3AB0621}" srcOrd="1" destOrd="0" parTransId="{67208C11-7B1B-45BB-A0CF-5D6FF5E5653D}" sibTransId="{569FE272-C3DD-4AEF-8776-5A630A6D997A}"/>
    <dgm:cxn modelId="{F1A515D9-A615-44F5-8E8F-0ADF450B3B4E}" srcId="{2C6A40F1-60F3-4C40-9848-6A825752EA2B}" destId="{4B7FC0E2-D498-47B1-A3D0-E5158CF63CC1}" srcOrd="1" destOrd="0" parTransId="{A1C7E862-51D6-4870-9C9D-C639D6E1350B}" sibTransId="{8283FC6E-2DA8-4378-BEAA-3A60BD082927}"/>
    <dgm:cxn modelId="{60B79CBA-9FBD-48E0-BF3C-B189BAC04741}" srcId="{44838DBB-D8C2-470D-BF4A-11867EB9393A}" destId="{42EBD315-C844-4077-A8A3-4DD51D6B8746}" srcOrd="0" destOrd="0" parTransId="{CEDDA202-F4AB-4D25-B69E-A28FE792BE06}" sibTransId="{346CE662-047A-466A-9222-E117679A1B1A}"/>
    <dgm:cxn modelId="{D2230071-A3EA-4DD8-A358-CCB2A388F49B}" type="presOf" srcId="{2C6A40F1-60F3-4C40-9848-6A825752EA2B}" destId="{3D6A4803-36A8-4093-8CB3-F200B86C71F5}" srcOrd="1" destOrd="0" presId="urn:microsoft.com/office/officeart/2005/8/layout/hierarchy3"/>
    <dgm:cxn modelId="{B87EF32B-E6C6-4FBC-BFAA-35FEA9E6D49B}" type="presOf" srcId="{2C6A40F1-60F3-4C40-9848-6A825752EA2B}" destId="{C8A5C200-2679-4D71-B586-E36988F292DE}" srcOrd="0" destOrd="0" presId="urn:microsoft.com/office/officeart/2005/8/layout/hierarchy3"/>
    <dgm:cxn modelId="{643CF229-AEE5-42A3-A19D-BA6672CEF52B}" type="presOf" srcId="{A1C7E862-51D6-4870-9C9D-C639D6E1350B}" destId="{E2DBC3CC-94EA-4F95-BDFD-557D63D4E77C}" srcOrd="0" destOrd="0" presId="urn:microsoft.com/office/officeart/2005/8/layout/hierarchy3"/>
    <dgm:cxn modelId="{29EEC088-3C63-47DB-BC9B-2BA56273CA9E}" type="presOf" srcId="{4B7FC0E2-D498-47B1-A3D0-E5158CF63CC1}" destId="{9D8A1E7D-102A-48DB-A0D4-5D8C9F86C6B1}" srcOrd="0" destOrd="0" presId="urn:microsoft.com/office/officeart/2005/8/layout/hierarchy3"/>
    <dgm:cxn modelId="{1A6A6784-BB52-44C8-8AE0-E94EEA5177A2}" srcId="{2C6A40F1-60F3-4C40-9848-6A825752EA2B}" destId="{08736079-973D-4AE8-91A7-592CE171A5CD}" srcOrd="0" destOrd="0" parTransId="{58413390-8376-4181-A11D-7FE54D868D7D}" sibTransId="{BA9824F3-8BE5-40C0-B7C8-4A5584B8D52C}"/>
    <dgm:cxn modelId="{CF8A5DE8-7A4D-45E3-970D-A69FF1E1C506}" type="presOf" srcId="{C5F80079-0FE9-498C-B993-E61E07D58DB5}" destId="{DB0278CC-8B08-4F7E-B05A-80FC54757D91}" srcOrd="1" destOrd="0" presId="urn:microsoft.com/office/officeart/2005/8/layout/hierarchy3"/>
    <dgm:cxn modelId="{E24FDAE7-1203-40D0-8C01-FFA15A1C10A6}" srcId="{0B7A7300-E9F0-43CE-A6EF-D8B7ECFA0480}" destId="{C29A6872-E53A-4456-94F4-A3E8A04535C6}" srcOrd="0" destOrd="0" parTransId="{152253D8-EB32-4D53-AF04-67DBF7468CDB}" sibTransId="{CDC74920-5564-4F19-B3F7-53627980287D}"/>
    <dgm:cxn modelId="{70838FA9-EE0C-46A9-913C-C3450951667F}" type="presOf" srcId="{1714DB8B-2F54-4490-BC6B-0D052C98D716}" destId="{F1B52FAF-AD00-464D-B09A-7CEDA5E94C2F}" srcOrd="0" destOrd="0" presId="urn:microsoft.com/office/officeart/2005/8/layout/hierarchy3"/>
    <dgm:cxn modelId="{21714EF1-5FF0-4E6A-A082-6DF330BEED65}" type="presOf" srcId="{11B9A8F8-60EF-4336-884C-21410D2B4C3E}" destId="{B604959A-4B86-425A-8C43-3AAF7D52EED7}" srcOrd="0" destOrd="0" presId="urn:microsoft.com/office/officeart/2005/8/layout/hierarchy3"/>
    <dgm:cxn modelId="{10B7C0DA-7322-4F65-8332-666029F5C2CC}" srcId="{11B9A8F8-60EF-4336-884C-21410D2B4C3E}" destId="{C5F80079-0FE9-498C-B993-E61E07D58DB5}" srcOrd="3" destOrd="0" parTransId="{6940E87A-B423-4331-B34F-E7A651288D4E}" sibTransId="{FA32B1AB-6553-47DC-B83B-199C3D2D122C}"/>
    <dgm:cxn modelId="{53C3B5C3-FE8D-42A7-9CB7-716CF36CA425}" srcId="{11B9A8F8-60EF-4336-884C-21410D2B4C3E}" destId="{0B7A7300-E9F0-43CE-A6EF-D8B7ECFA0480}" srcOrd="1" destOrd="0" parTransId="{473D7C21-BDF7-4190-9BED-8D49238E7901}" sibTransId="{A06FB125-4941-4969-BDBD-AE01B1902AC5}"/>
    <dgm:cxn modelId="{2E2A95E0-5ED7-4B4D-903B-5CC5174BC86E}" type="presOf" srcId="{42EBD315-C844-4077-A8A3-4DD51D6B8746}" destId="{EF3D0A85-B7EF-4699-83FD-1766E254E3B7}" srcOrd="0" destOrd="0" presId="urn:microsoft.com/office/officeart/2005/8/layout/hierarchy3"/>
    <dgm:cxn modelId="{8EA4B588-7F35-41E9-89E7-5F8D7ECBCEDF}" type="presOf" srcId="{0B7A7300-E9F0-43CE-A6EF-D8B7ECFA0480}" destId="{6AD0245A-8911-4A6E-AD4C-0672B4221751}" srcOrd="1" destOrd="0" presId="urn:microsoft.com/office/officeart/2005/8/layout/hierarchy3"/>
    <dgm:cxn modelId="{9B2AE72A-D75B-42E8-ACCB-3D882D0EF01E}" type="presOf" srcId="{C29A6872-E53A-4456-94F4-A3E8A04535C6}" destId="{C993B823-8791-4F03-95D9-ED47CCED0FEC}" srcOrd="0" destOrd="0" presId="urn:microsoft.com/office/officeart/2005/8/layout/hierarchy3"/>
    <dgm:cxn modelId="{D0DC4C91-C28A-4CCA-B457-24ADD72134FF}" type="presOf" srcId="{C5F80079-0FE9-498C-B993-E61E07D58DB5}" destId="{453A9F4F-D704-4882-BF9A-5ABE7CBF10FB}" srcOrd="0" destOrd="0" presId="urn:microsoft.com/office/officeart/2005/8/layout/hierarchy3"/>
    <dgm:cxn modelId="{FFEBD271-4F79-4CDA-BBE3-486F837E7814}" type="presOf" srcId="{08736079-973D-4AE8-91A7-592CE171A5CD}" destId="{2945B6E5-AB12-4398-A1D6-64ED81ED6300}" srcOrd="0" destOrd="0" presId="urn:microsoft.com/office/officeart/2005/8/layout/hierarchy3"/>
    <dgm:cxn modelId="{A8930E16-2AC2-4DA9-ADD1-03F0D0BE7D63}" type="presOf" srcId="{0B7A7300-E9F0-43CE-A6EF-D8B7ECFA0480}" destId="{62E9C1AB-52BB-4961-B08F-83295A21B8AE}" srcOrd="0" destOrd="0" presId="urn:microsoft.com/office/officeart/2005/8/layout/hierarchy3"/>
    <dgm:cxn modelId="{20120C0E-3840-46D7-AB77-E33B79924727}" srcId="{44838DBB-D8C2-470D-BF4A-11867EB9393A}" destId="{1714DB8B-2F54-4490-BC6B-0D052C98D716}" srcOrd="1" destOrd="0" parTransId="{E9D959F0-7BF1-42FC-BA44-A8B9D64C7368}" sibTransId="{09E3B9E0-F6E9-4D54-8FB2-08A676C48875}"/>
    <dgm:cxn modelId="{091E0E3E-FF81-404D-82C4-56157C5A049D}" srcId="{11B9A8F8-60EF-4336-884C-21410D2B4C3E}" destId="{2C6A40F1-60F3-4C40-9848-6A825752EA2B}" srcOrd="0" destOrd="0" parTransId="{D0CDE7DD-2B22-402C-A6B7-055A67463F78}" sibTransId="{6F3169DF-13EA-4912-A3C9-A0B1CA6D2409}"/>
    <dgm:cxn modelId="{8613A7C1-9296-49D7-A25F-92A083773BE1}" type="presOf" srcId="{CEDDA202-F4AB-4D25-B69E-A28FE792BE06}" destId="{9B69E49E-FCFF-41C5-9ED1-24BDCC8FE675}" srcOrd="0" destOrd="0" presId="urn:microsoft.com/office/officeart/2005/8/layout/hierarchy3"/>
    <dgm:cxn modelId="{5546899A-FB7E-4A60-A6CD-18F72F302AAF}" type="presOf" srcId="{EACA3081-3B83-483F-B252-4424D3AB0621}" destId="{D9094CA1-E43E-4F41-AF2D-06F6C19ECF58}" srcOrd="0" destOrd="0" presId="urn:microsoft.com/office/officeart/2005/8/layout/hierarchy3"/>
    <dgm:cxn modelId="{0B5AAF19-13ED-44B5-B30B-014E450611F5}" type="presOf" srcId="{58413390-8376-4181-A11D-7FE54D868D7D}" destId="{51F884F9-0F55-40D0-8248-70FD8ED2A988}" srcOrd="0" destOrd="0" presId="urn:microsoft.com/office/officeart/2005/8/layout/hierarchy3"/>
    <dgm:cxn modelId="{48E99953-C944-4D6E-94D4-18C37E751DDC}" type="presOf" srcId="{67208C11-7B1B-45BB-A0CF-5D6FF5E5653D}" destId="{47B183EA-3036-4BC7-A202-D41B4826789A}" srcOrd="0" destOrd="0" presId="urn:microsoft.com/office/officeart/2005/8/layout/hierarchy3"/>
    <dgm:cxn modelId="{13BBE17A-953B-453E-B011-85E75B19AB60}" type="presOf" srcId="{44838DBB-D8C2-470D-BF4A-11867EB9393A}" destId="{AAD6034A-F5AC-432B-8879-80CD3770A8B8}" srcOrd="0" destOrd="0" presId="urn:microsoft.com/office/officeart/2005/8/layout/hierarchy3"/>
    <dgm:cxn modelId="{D6755092-4F64-4B03-BA0F-2F4F749342C0}" type="presOf" srcId="{E9D959F0-7BF1-42FC-BA44-A8B9D64C7368}" destId="{76DBCF06-FCA6-48C8-890D-0410F1916948}" srcOrd="0" destOrd="0" presId="urn:microsoft.com/office/officeart/2005/8/layout/hierarchy3"/>
    <dgm:cxn modelId="{68D87554-3724-4A65-B6BE-1D7A0E98243E}" type="presOf" srcId="{152253D8-EB32-4D53-AF04-67DBF7468CDB}" destId="{AB9ADC6A-40B4-4795-A648-0BFEC905E117}" srcOrd="0" destOrd="0" presId="urn:microsoft.com/office/officeart/2005/8/layout/hierarchy3"/>
    <dgm:cxn modelId="{FADD85B5-2D1F-4393-BE2E-2054081AFE5E}" srcId="{11B9A8F8-60EF-4336-884C-21410D2B4C3E}" destId="{44838DBB-D8C2-470D-BF4A-11867EB9393A}" srcOrd="2" destOrd="0" parTransId="{913FD4E6-10CE-447B-B62D-96E3E1F70CCC}" sibTransId="{59856F86-A7A1-4745-B4AB-EB05BF5F746B}"/>
    <dgm:cxn modelId="{5B011DC5-F527-4A20-A274-7B67B1FA9763}" type="presOf" srcId="{44838DBB-D8C2-470D-BF4A-11867EB9393A}" destId="{868F1549-B890-477E-AB59-8A37104AE02C}" srcOrd="1" destOrd="0" presId="urn:microsoft.com/office/officeart/2005/8/layout/hierarchy3"/>
    <dgm:cxn modelId="{18734B4D-ED3F-4515-BDDF-0BC9919090C5}" type="presParOf" srcId="{B604959A-4B86-425A-8C43-3AAF7D52EED7}" destId="{164F351F-1FD1-42CD-8354-9FF56289E848}" srcOrd="0" destOrd="0" presId="urn:microsoft.com/office/officeart/2005/8/layout/hierarchy3"/>
    <dgm:cxn modelId="{199107D0-76E3-493A-88C8-548AE7E4D749}" type="presParOf" srcId="{164F351F-1FD1-42CD-8354-9FF56289E848}" destId="{2B203F90-975C-4268-BE38-A70FA3F74493}" srcOrd="0" destOrd="0" presId="urn:microsoft.com/office/officeart/2005/8/layout/hierarchy3"/>
    <dgm:cxn modelId="{98581130-05B4-406E-A935-F85CC82E8F49}" type="presParOf" srcId="{2B203F90-975C-4268-BE38-A70FA3F74493}" destId="{C8A5C200-2679-4D71-B586-E36988F292DE}" srcOrd="0" destOrd="0" presId="urn:microsoft.com/office/officeart/2005/8/layout/hierarchy3"/>
    <dgm:cxn modelId="{01AD7C78-D888-47E8-BC9C-12BC3DBF1331}" type="presParOf" srcId="{2B203F90-975C-4268-BE38-A70FA3F74493}" destId="{3D6A4803-36A8-4093-8CB3-F200B86C71F5}" srcOrd="1" destOrd="0" presId="urn:microsoft.com/office/officeart/2005/8/layout/hierarchy3"/>
    <dgm:cxn modelId="{3E2ECEA1-E158-4F96-A60A-9B24F4B5145A}" type="presParOf" srcId="{164F351F-1FD1-42CD-8354-9FF56289E848}" destId="{118C8D83-4AB6-4787-B285-74B61FBD7A94}" srcOrd="1" destOrd="0" presId="urn:microsoft.com/office/officeart/2005/8/layout/hierarchy3"/>
    <dgm:cxn modelId="{78CB9383-F361-4ABE-965F-D63B07857A6B}" type="presParOf" srcId="{118C8D83-4AB6-4787-B285-74B61FBD7A94}" destId="{51F884F9-0F55-40D0-8248-70FD8ED2A988}" srcOrd="0" destOrd="0" presId="urn:microsoft.com/office/officeart/2005/8/layout/hierarchy3"/>
    <dgm:cxn modelId="{6D669FB8-441D-4460-809E-DE2010AB21E6}" type="presParOf" srcId="{118C8D83-4AB6-4787-B285-74B61FBD7A94}" destId="{2945B6E5-AB12-4398-A1D6-64ED81ED6300}" srcOrd="1" destOrd="0" presId="urn:microsoft.com/office/officeart/2005/8/layout/hierarchy3"/>
    <dgm:cxn modelId="{2BD4FD0E-55F0-4375-BB97-69417C2751C5}" type="presParOf" srcId="{118C8D83-4AB6-4787-B285-74B61FBD7A94}" destId="{E2DBC3CC-94EA-4F95-BDFD-557D63D4E77C}" srcOrd="2" destOrd="0" presId="urn:microsoft.com/office/officeart/2005/8/layout/hierarchy3"/>
    <dgm:cxn modelId="{221CC20E-7C52-40BA-A80F-925EB8A6AEA9}" type="presParOf" srcId="{118C8D83-4AB6-4787-B285-74B61FBD7A94}" destId="{9D8A1E7D-102A-48DB-A0D4-5D8C9F86C6B1}" srcOrd="3" destOrd="0" presId="urn:microsoft.com/office/officeart/2005/8/layout/hierarchy3"/>
    <dgm:cxn modelId="{A8D36BF1-0692-4417-A2A8-2431F6DE0E03}" type="presParOf" srcId="{B604959A-4B86-425A-8C43-3AAF7D52EED7}" destId="{182F4159-34B8-43D1-8D79-F03BFEEB0F20}" srcOrd="1" destOrd="0" presId="urn:microsoft.com/office/officeart/2005/8/layout/hierarchy3"/>
    <dgm:cxn modelId="{A365B14A-E5CC-4012-8000-8C1E18F2B155}" type="presParOf" srcId="{182F4159-34B8-43D1-8D79-F03BFEEB0F20}" destId="{4F2EAC4C-5464-4592-9259-AD00F04A96F8}" srcOrd="0" destOrd="0" presId="urn:microsoft.com/office/officeart/2005/8/layout/hierarchy3"/>
    <dgm:cxn modelId="{DE853329-AE42-4D9D-AEAC-B2924DDF0492}" type="presParOf" srcId="{4F2EAC4C-5464-4592-9259-AD00F04A96F8}" destId="{62E9C1AB-52BB-4961-B08F-83295A21B8AE}" srcOrd="0" destOrd="0" presId="urn:microsoft.com/office/officeart/2005/8/layout/hierarchy3"/>
    <dgm:cxn modelId="{4C890BD8-D507-42A8-9847-A5CDEEAE459F}" type="presParOf" srcId="{4F2EAC4C-5464-4592-9259-AD00F04A96F8}" destId="{6AD0245A-8911-4A6E-AD4C-0672B4221751}" srcOrd="1" destOrd="0" presId="urn:microsoft.com/office/officeart/2005/8/layout/hierarchy3"/>
    <dgm:cxn modelId="{8F6861CD-8FAB-40A5-87A7-B1611BD6324D}" type="presParOf" srcId="{182F4159-34B8-43D1-8D79-F03BFEEB0F20}" destId="{6C536526-186E-4A19-93D4-66A4DEB2A7C0}" srcOrd="1" destOrd="0" presId="urn:microsoft.com/office/officeart/2005/8/layout/hierarchy3"/>
    <dgm:cxn modelId="{8DF428D0-E104-4D60-B096-9E40EBB20CC7}" type="presParOf" srcId="{6C536526-186E-4A19-93D4-66A4DEB2A7C0}" destId="{AB9ADC6A-40B4-4795-A648-0BFEC905E117}" srcOrd="0" destOrd="0" presId="urn:microsoft.com/office/officeart/2005/8/layout/hierarchy3"/>
    <dgm:cxn modelId="{F97FF860-24C8-4905-8A6E-A0EDCE59B768}" type="presParOf" srcId="{6C536526-186E-4A19-93D4-66A4DEB2A7C0}" destId="{C993B823-8791-4F03-95D9-ED47CCED0FEC}" srcOrd="1" destOrd="0" presId="urn:microsoft.com/office/officeart/2005/8/layout/hierarchy3"/>
    <dgm:cxn modelId="{59C82F30-A7F4-4878-918F-0051438A0D45}" type="presParOf" srcId="{6C536526-186E-4A19-93D4-66A4DEB2A7C0}" destId="{47B183EA-3036-4BC7-A202-D41B4826789A}" srcOrd="2" destOrd="0" presId="urn:microsoft.com/office/officeart/2005/8/layout/hierarchy3"/>
    <dgm:cxn modelId="{31D4D5FD-753C-4DB7-A157-983FC3D00E63}" type="presParOf" srcId="{6C536526-186E-4A19-93D4-66A4DEB2A7C0}" destId="{D9094CA1-E43E-4F41-AF2D-06F6C19ECF58}" srcOrd="3" destOrd="0" presId="urn:microsoft.com/office/officeart/2005/8/layout/hierarchy3"/>
    <dgm:cxn modelId="{47A40CEE-9962-477A-A3F4-0FEAD3B9A3EE}" type="presParOf" srcId="{B604959A-4B86-425A-8C43-3AAF7D52EED7}" destId="{7B307588-448F-4CAC-925E-FA218ABFB08D}" srcOrd="2" destOrd="0" presId="urn:microsoft.com/office/officeart/2005/8/layout/hierarchy3"/>
    <dgm:cxn modelId="{439F34CF-3E6D-49F2-A066-945569245ECC}" type="presParOf" srcId="{7B307588-448F-4CAC-925E-FA218ABFB08D}" destId="{29C0A7C9-9FD7-4C8D-A9E0-0745D1BEC458}" srcOrd="0" destOrd="0" presId="urn:microsoft.com/office/officeart/2005/8/layout/hierarchy3"/>
    <dgm:cxn modelId="{5AFB58A7-C15B-429E-91C0-A036A5F0CF82}" type="presParOf" srcId="{29C0A7C9-9FD7-4C8D-A9E0-0745D1BEC458}" destId="{AAD6034A-F5AC-432B-8879-80CD3770A8B8}" srcOrd="0" destOrd="0" presId="urn:microsoft.com/office/officeart/2005/8/layout/hierarchy3"/>
    <dgm:cxn modelId="{8BDAEB64-3E0A-4DB2-B873-1E8F097A4301}" type="presParOf" srcId="{29C0A7C9-9FD7-4C8D-A9E0-0745D1BEC458}" destId="{868F1549-B890-477E-AB59-8A37104AE02C}" srcOrd="1" destOrd="0" presId="urn:microsoft.com/office/officeart/2005/8/layout/hierarchy3"/>
    <dgm:cxn modelId="{9D4B5F51-54E8-477F-A75E-24CC3BB54DFA}" type="presParOf" srcId="{7B307588-448F-4CAC-925E-FA218ABFB08D}" destId="{9E0ECFE6-D25C-4072-94E1-F25C137C856B}" srcOrd="1" destOrd="0" presId="urn:microsoft.com/office/officeart/2005/8/layout/hierarchy3"/>
    <dgm:cxn modelId="{64BB1332-6AEF-49DE-B1EF-1F66E2B9D7CA}" type="presParOf" srcId="{9E0ECFE6-D25C-4072-94E1-F25C137C856B}" destId="{9B69E49E-FCFF-41C5-9ED1-24BDCC8FE675}" srcOrd="0" destOrd="0" presId="urn:microsoft.com/office/officeart/2005/8/layout/hierarchy3"/>
    <dgm:cxn modelId="{54F55BC4-8B8A-4720-B66B-28E6719050C0}" type="presParOf" srcId="{9E0ECFE6-D25C-4072-94E1-F25C137C856B}" destId="{EF3D0A85-B7EF-4699-83FD-1766E254E3B7}" srcOrd="1" destOrd="0" presId="urn:microsoft.com/office/officeart/2005/8/layout/hierarchy3"/>
    <dgm:cxn modelId="{967CC8DA-EFA9-4C39-A912-34CC67FC93AA}" type="presParOf" srcId="{9E0ECFE6-D25C-4072-94E1-F25C137C856B}" destId="{76DBCF06-FCA6-48C8-890D-0410F1916948}" srcOrd="2" destOrd="0" presId="urn:microsoft.com/office/officeart/2005/8/layout/hierarchy3"/>
    <dgm:cxn modelId="{1214B6A9-7ED2-4B04-8969-A064CCA267BA}" type="presParOf" srcId="{9E0ECFE6-D25C-4072-94E1-F25C137C856B}" destId="{F1B52FAF-AD00-464D-B09A-7CEDA5E94C2F}" srcOrd="3" destOrd="0" presId="urn:microsoft.com/office/officeart/2005/8/layout/hierarchy3"/>
    <dgm:cxn modelId="{C2089241-65D6-44E4-9EED-50CFA661E16D}" type="presParOf" srcId="{B604959A-4B86-425A-8C43-3AAF7D52EED7}" destId="{FB683ECF-062D-4102-AC69-E71CBA7CF489}" srcOrd="3" destOrd="0" presId="urn:microsoft.com/office/officeart/2005/8/layout/hierarchy3"/>
    <dgm:cxn modelId="{BF1E2B9F-8C6C-4C39-8365-2162CBF2B755}" type="presParOf" srcId="{FB683ECF-062D-4102-AC69-E71CBA7CF489}" destId="{E2FD5331-8556-457A-8FE3-552BDA21C61E}" srcOrd="0" destOrd="0" presId="urn:microsoft.com/office/officeart/2005/8/layout/hierarchy3"/>
    <dgm:cxn modelId="{EF98D104-BA2E-4BAA-886D-6E08C54C9F4C}" type="presParOf" srcId="{E2FD5331-8556-457A-8FE3-552BDA21C61E}" destId="{453A9F4F-D704-4882-BF9A-5ABE7CBF10FB}" srcOrd="0" destOrd="0" presId="urn:microsoft.com/office/officeart/2005/8/layout/hierarchy3"/>
    <dgm:cxn modelId="{F3BEC434-AFDC-488B-96C9-28461F4B0E3E}" type="presParOf" srcId="{E2FD5331-8556-457A-8FE3-552BDA21C61E}" destId="{DB0278CC-8B08-4F7E-B05A-80FC54757D91}" srcOrd="1" destOrd="0" presId="urn:microsoft.com/office/officeart/2005/8/layout/hierarchy3"/>
    <dgm:cxn modelId="{4E6075D6-6702-4790-BD55-5BB35705331A}" type="presParOf" srcId="{FB683ECF-062D-4102-AC69-E71CBA7CF489}" destId="{6DAADD4D-729D-45BF-84A7-4401FDD7B92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20A4EA-24C1-4461-8D5C-D3ADB7EC766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7A8F0-6EFF-42FB-940F-B1E61F75D2DB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9 (</a:t>
          </a:r>
          <a:r>
            <a:rPr lang="en-US" dirty="0" err="1" smtClean="0"/>
            <a:t>Arsitektur</a:t>
          </a:r>
          <a:r>
            <a:rPr lang="en-US" dirty="0" smtClean="0"/>
            <a:t> PL)</a:t>
          </a:r>
          <a:endParaRPr lang="en-US" dirty="0"/>
        </a:p>
      </dgm:t>
    </dgm:pt>
    <dgm:pt modelId="{10A1B268-F8F9-4738-BCA8-19737766ADA3}" type="parTrans" cxnId="{AF80DCA9-695A-48E1-9F69-970DBCAF509E}">
      <dgm:prSet/>
      <dgm:spPr/>
      <dgm:t>
        <a:bodyPr/>
        <a:lstStyle/>
        <a:p>
          <a:endParaRPr lang="en-US"/>
        </a:p>
      </dgm:t>
    </dgm:pt>
    <dgm:pt modelId="{2402E3F2-267C-4FAC-8315-6D7D922B43C1}" type="sibTrans" cxnId="{AF80DCA9-695A-48E1-9F69-970DBCAF509E}">
      <dgm:prSet/>
      <dgm:spPr/>
      <dgm:t>
        <a:bodyPr/>
        <a:lstStyle/>
        <a:p>
          <a:endParaRPr lang="en-US"/>
        </a:p>
      </dgm:t>
    </dgm:pt>
    <dgm:pt modelId="{BB8D4293-6BB0-46CC-86A0-675AE31A1B40}">
      <dgm:prSet/>
      <dgm:spPr/>
      <dgm:t>
        <a:bodyPr/>
        <a:lstStyle/>
        <a:p>
          <a:pPr rtl="0"/>
          <a:r>
            <a:rPr lang="en-US" dirty="0" smtClean="0"/>
            <a:t>Design UI</a:t>
          </a:r>
          <a:endParaRPr lang="en-US" dirty="0"/>
        </a:p>
      </dgm:t>
    </dgm:pt>
    <dgm:pt modelId="{44EB5BC5-6DEA-490F-8F32-D782018F57D2}" type="parTrans" cxnId="{0285683B-A135-4C99-869F-A009B70182D5}">
      <dgm:prSet/>
      <dgm:spPr/>
      <dgm:t>
        <a:bodyPr/>
        <a:lstStyle/>
        <a:p>
          <a:endParaRPr lang="en-US"/>
        </a:p>
      </dgm:t>
    </dgm:pt>
    <dgm:pt modelId="{715AA525-579E-4C30-8C8E-857F23B4E5F4}" type="sibTrans" cxnId="{0285683B-A135-4C99-869F-A009B70182D5}">
      <dgm:prSet/>
      <dgm:spPr/>
      <dgm:t>
        <a:bodyPr/>
        <a:lstStyle/>
        <a:p>
          <a:endParaRPr lang="en-US"/>
        </a:p>
      </dgm:t>
    </dgm:pt>
    <dgm:pt modelId="{05F53430-E8F0-40BA-B194-A1863AD413D4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12</a:t>
          </a:r>
          <a:endParaRPr lang="en-US" dirty="0"/>
        </a:p>
      </dgm:t>
    </dgm:pt>
    <dgm:pt modelId="{EA9DF6BD-CCD0-4A76-8470-479C28E56B66}" type="parTrans" cxnId="{BE951150-A0F1-4F32-9458-EA34F26F16BC}">
      <dgm:prSet/>
      <dgm:spPr/>
      <dgm:t>
        <a:bodyPr/>
        <a:lstStyle/>
        <a:p>
          <a:endParaRPr lang="en-US"/>
        </a:p>
      </dgm:t>
    </dgm:pt>
    <dgm:pt modelId="{016744BE-EDAB-4BBD-9CD8-1B49951B89CA}" type="sibTrans" cxnId="{BE951150-A0F1-4F32-9458-EA34F26F16BC}">
      <dgm:prSet/>
      <dgm:spPr/>
      <dgm:t>
        <a:bodyPr/>
        <a:lstStyle/>
        <a:p>
          <a:endParaRPr lang="en-US"/>
        </a:p>
      </dgm:t>
    </dgm:pt>
    <dgm:pt modelId="{1195D501-60FC-4888-A37B-A91BC09E16EB}">
      <dgm:prSet/>
      <dgm:spPr/>
      <dgm:t>
        <a:bodyPr/>
        <a:lstStyle/>
        <a:p>
          <a:pPr rtl="0"/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Evaluasi</a:t>
          </a:r>
          <a:r>
            <a:rPr lang="en-US" dirty="0" smtClean="0"/>
            <a:t> </a:t>
          </a:r>
          <a:r>
            <a:rPr lang="en-US" dirty="0" err="1" smtClean="0"/>
            <a:t>Kualitas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50F49561-D518-4D1B-A226-AE080BFD5F78}" type="parTrans" cxnId="{8D6BFC5F-70BF-455E-8286-1CA93CA73129}">
      <dgm:prSet/>
      <dgm:spPr/>
      <dgm:t>
        <a:bodyPr/>
        <a:lstStyle/>
        <a:p>
          <a:endParaRPr lang="en-US"/>
        </a:p>
      </dgm:t>
    </dgm:pt>
    <dgm:pt modelId="{8AE5F1D7-C5FE-4FB0-A33D-8D18E07B9121}" type="sibTrans" cxnId="{8D6BFC5F-70BF-455E-8286-1CA93CA73129}">
      <dgm:prSet/>
      <dgm:spPr/>
      <dgm:t>
        <a:bodyPr/>
        <a:lstStyle/>
        <a:p>
          <a:endParaRPr lang="en-US"/>
        </a:p>
      </dgm:t>
    </dgm:pt>
    <dgm:pt modelId="{D8D414FA-F962-4C43-AD78-773A722FC514}">
      <dgm:prSet/>
      <dgm:spPr/>
      <dgm:t>
        <a:bodyPr/>
        <a:lstStyle/>
        <a:p>
          <a:pPr rtl="0"/>
          <a:r>
            <a:rPr lang="en-US" dirty="0" smtClean="0"/>
            <a:t>Architecture design decisions</a:t>
          </a:r>
          <a:endParaRPr lang="en-US" dirty="0"/>
        </a:p>
      </dgm:t>
    </dgm:pt>
    <dgm:pt modelId="{B379A0DE-0398-4037-842B-A42D45CF5546}" type="parTrans" cxnId="{461132D9-EB3D-4664-A4BB-904014BCBD3A}">
      <dgm:prSet/>
      <dgm:spPr/>
      <dgm:t>
        <a:bodyPr/>
        <a:lstStyle/>
        <a:p>
          <a:endParaRPr lang="en-US"/>
        </a:p>
      </dgm:t>
    </dgm:pt>
    <dgm:pt modelId="{E71D8B90-071C-4178-8D10-29DCA4A65670}" type="sibTrans" cxnId="{461132D9-EB3D-4664-A4BB-904014BCBD3A}">
      <dgm:prSet/>
      <dgm:spPr/>
      <dgm:t>
        <a:bodyPr/>
        <a:lstStyle/>
        <a:p>
          <a:endParaRPr lang="en-US"/>
        </a:p>
      </dgm:t>
    </dgm:pt>
    <dgm:pt modelId="{F6812050-5079-4319-90CB-2A403789283B}">
      <dgm:prSet/>
      <dgm:spPr/>
      <dgm:t>
        <a:bodyPr/>
        <a:lstStyle/>
        <a:p>
          <a:pPr rtl="0"/>
          <a:r>
            <a:rPr lang="en-US" dirty="0" smtClean="0"/>
            <a:t>Families of Programs and Framework</a:t>
          </a:r>
          <a:endParaRPr lang="en-US" dirty="0"/>
        </a:p>
      </dgm:t>
    </dgm:pt>
    <dgm:pt modelId="{F94E1FE1-B1FF-4D76-9CB0-1DACE36BFA51}" type="parTrans" cxnId="{98EA3983-AF64-494A-A76F-C980B5DE69A4}">
      <dgm:prSet/>
      <dgm:spPr/>
      <dgm:t>
        <a:bodyPr/>
        <a:lstStyle/>
        <a:p>
          <a:endParaRPr lang="en-US"/>
        </a:p>
      </dgm:t>
    </dgm:pt>
    <dgm:pt modelId="{F479259C-2AEF-4592-A8D6-7357684E921F}" type="sibTrans" cxnId="{98EA3983-AF64-494A-A76F-C980B5DE69A4}">
      <dgm:prSet/>
      <dgm:spPr/>
      <dgm:t>
        <a:bodyPr/>
        <a:lstStyle/>
        <a:p>
          <a:endParaRPr lang="en-US"/>
        </a:p>
      </dgm:t>
    </dgm:pt>
    <dgm:pt modelId="{1ACF19E0-FC51-4A3C-B46D-2154F859E57F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10</a:t>
          </a:r>
          <a:endParaRPr lang="en-US" dirty="0"/>
        </a:p>
      </dgm:t>
    </dgm:pt>
    <dgm:pt modelId="{486717B1-87F8-49C3-967A-F0398892CD5C}" type="parTrans" cxnId="{3DDE3265-DB5B-4358-830E-64C1BD348790}">
      <dgm:prSet/>
      <dgm:spPr/>
      <dgm:t>
        <a:bodyPr/>
        <a:lstStyle/>
        <a:p>
          <a:endParaRPr lang="en-US"/>
        </a:p>
      </dgm:t>
    </dgm:pt>
    <dgm:pt modelId="{6EB3AC9C-1CF0-43E9-A566-FB0D6DC131D5}" type="sibTrans" cxnId="{3DDE3265-DB5B-4358-830E-64C1BD348790}">
      <dgm:prSet/>
      <dgm:spPr/>
      <dgm:t>
        <a:bodyPr/>
        <a:lstStyle/>
        <a:p>
          <a:endParaRPr lang="en-US"/>
        </a:p>
      </dgm:t>
    </dgm:pt>
    <dgm:pt modelId="{D30F47E0-20D3-4246-B66C-F4F104735058}">
      <dgm:prSet/>
      <dgm:spPr/>
      <dgm:t>
        <a:bodyPr/>
        <a:lstStyle/>
        <a:p>
          <a:r>
            <a:rPr lang="en-US" dirty="0" smtClean="0"/>
            <a:t>Design Pattern</a:t>
          </a:r>
          <a:endParaRPr lang="en-US"/>
        </a:p>
      </dgm:t>
    </dgm:pt>
    <dgm:pt modelId="{C6C0C5FB-ED50-46EA-8134-E09A557465BE}" type="parTrans" cxnId="{26E82999-E2EF-49AE-A3B7-036DE014FC6F}">
      <dgm:prSet/>
      <dgm:spPr/>
      <dgm:t>
        <a:bodyPr/>
        <a:lstStyle/>
        <a:p>
          <a:endParaRPr lang="en-US"/>
        </a:p>
      </dgm:t>
    </dgm:pt>
    <dgm:pt modelId="{202CDB34-CE9E-4563-A1F5-919269E224AE}" type="sibTrans" cxnId="{26E82999-E2EF-49AE-A3B7-036DE014FC6F}">
      <dgm:prSet/>
      <dgm:spPr/>
      <dgm:t>
        <a:bodyPr/>
        <a:lstStyle/>
        <a:p>
          <a:endParaRPr lang="en-US"/>
        </a:p>
      </dgm:t>
    </dgm:pt>
    <dgm:pt modelId="{1825E4D0-3013-4C09-A43A-3053C0EB3274}">
      <dgm:prSet/>
      <dgm:spPr/>
      <dgm:t>
        <a:bodyPr/>
        <a:lstStyle/>
        <a:p>
          <a:r>
            <a:rPr lang="en-US" smtClean="0"/>
            <a:t>Pertemuan </a:t>
          </a:r>
          <a:r>
            <a:rPr lang="en-US" dirty="0" smtClean="0"/>
            <a:t>11</a:t>
          </a:r>
          <a:endParaRPr lang="en-US"/>
        </a:p>
      </dgm:t>
    </dgm:pt>
    <dgm:pt modelId="{53874311-148E-47A5-B92E-C0046C3AC1AF}" type="parTrans" cxnId="{C4E9609A-3727-47BA-B737-E24DD43D03D0}">
      <dgm:prSet/>
      <dgm:spPr/>
    </dgm:pt>
    <dgm:pt modelId="{114ADDDE-51E3-435D-8835-55F3E4DF3992}" type="sibTrans" cxnId="{C4E9609A-3727-47BA-B737-E24DD43D03D0}">
      <dgm:prSet/>
      <dgm:spPr/>
    </dgm:pt>
    <dgm:pt modelId="{DD1634C1-2D0A-41DF-9683-629D45C7E655}" type="pres">
      <dgm:prSet presAssocID="{0A20A4EA-24C1-4461-8D5C-D3ADB7EC76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6F7188-F484-4E4D-956A-5DD8E5D117E5}" type="pres">
      <dgm:prSet presAssocID="{9A67A8F0-6EFF-42FB-940F-B1E61F75D2DB}" presName="root" presStyleCnt="0"/>
      <dgm:spPr/>
    </dgm:pt>
    <dgm:pt modelId="{885A86E2-70C3-4402-B430-01BBCCE97131}" type="pres">
      <dgm:prSet presAssocID="{9A67A8F0-6EFF-42FB-940F-B1E61F75D2DB}" presName="rootComposite" presStyleCnt="0"/>
      <dgm:spPr/>
    </dgm:pt>
    <dgm:pt modelId="{E233E3F9-F1F2-49B7-8AE1-D7D1CD90E743}" type="pres">
      <dgm:prSet presAssocID="{9A67A8F0-6EFF-42FB-940F-B1E61F75D2DB}" presName="rootText" presStyleLbl="node1" presStyleIdx="0" presStyleCnt="4"/>
      <dgm:spPr/>
      <dgm:t>
        <a:bodyPr/>
        <a:lstStyle/>
        <a:p>
          <a:endParaRPr lang="en-US"/>
        </a:p>
      </dgm:t>
    </dgm:pt>
    <dgm:pt modelId="{DD3CDE2F-475E-4C74-94BF-E8371B586AA9}" type="pres">
      <dgm:prSet presAssocID="{9A67A8F0-6EFF-42FB-940F-B1E61F75D2DB}" presName="rootConnector" presStyleLbl="node1" presStyleIdx="0" presStyleCnt="4"/>
      <dgm:spPr/>
      <dgm:t>
        <a:bodyPr/>
        <a:lstStyle/>
        <a:p>
          <a:endParaRPr lang="en-US"/>
        </a:p>
      </dgm:t>
    </dgm:pt>
    <dgm:pt modelId="{2CAF357F-2CF8-4FE4-8BCF-8D4B9DD837D7}" type="pres">
      <dgm:prSet presAssocID="{9A67A8F0-6EFF-42FB-940F-B1E61F75D2DB}" presName="childShape" presStyleCnt="0"/>
      <dgm:spPr/>
    </dgm:pt>
    <dgm:pt modelId="{F91915F9-1A27-4E24-B09F-057C64BD0F95}" type="pres">
      <dgm:prSet presAssocID="{B379A0DE-0398-4037-842B-A42D45CF5546}" presName="Name13" presStyleLbl="parChTrans1D2" presStyleIdx="0" presStyleCnt="5"/>
      <dgm:spPr/>
      <dgm:t>
        <a:bodyPr/>
        <a:lstStyle/>
        <a:p>
          <a:endParaRPr lang="en-US"/>
        </a:p>
      </dgm:t>
    </dgm:pt>
    <dgm:pt modelId="{37BAB4C5-9DEE-4F88-9DEB-1D4C61A10680}" type="pres">
      <dgm:prSet presAssocID="{D8D414FA-F962-4C43-AD78-773A722FC514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29A6-FA7C-45DB-A865-B18E36A12780}" type="pres">
      <dgm:prSet presAssocID="{F94E1FE1-B1FF-4D76-9CB0-1DACE36BFA5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C56789DC-3E90-41C3-878E-8F97E5132303}" type="pres">
      <dgm:prSet presAssocID="{F6812050-5079-4319-90CB-2A403789283B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3E3C5-234B-451A-93AC-E15DB93033DA}" type="pres">
      <dgm:prSet presAssocID="{1ACF19E0-FC51-4A3C-B46D-2154F859E57F}" presName="root" presStyleCnt="0"/>
      <dgm:spPr/>
    </dgm:pt>
    <dgm:pt modelId="{A96CDE42-D0A6-4F5F-8FFE-FE1DD533D655}" type="pres">
      <dgm:prSet presAssocID="{1ACF19E0-FC51-4A3C-B46D-2154F859E57F}" presName="rootComposite" presStyleCnt="0"/>
      <dgm:spPr/>
    </dgm:pt>
    <dgm:pt modelId="{BF68067F-3A7E-4C27-ABF6-60D633432865}" type="pres">
      <dgm:prSet presAssocID="{1ACF19E0-FC51-4A3C-B46D-2154F859E57F}" presName="rootText" presStyleLbl="node1" presStyleIdx="1" presStyleCnt="4"/>
      <dgm:spPr/>
      <dgm:t>
        <a:bodyPr/>
        <a:lstStyle/>
        <a:p>
          <a:endParaRPr lang="en-US"/>
        </a:p>
      </dgm:t>
    </dgm:pt>
    <dgm:pt modelId="{2F450623-57BC-48FB-A801-EC6525B3D0B2}" type="pres">
      <dgm:prSet presAssocID="{1ACF19E0-FC51-4A3C-B46D-2154F859E57F}" presName="rootConnector" presStyleLbl="node1" presStyleIdx="1" presStyleCnt="4"/>
      <dgm:spPr/>
      <dgm:t>
        <a:bodyPr/>
        <a:lstStyle/>
        <a:p>
          <a:endParaRPr lang="en-US"/>
        </a:p>
      </dgm:t>
    </dgm:pt>
    <dgm:pt modelId="{253BE3F6-8BFC-4FA4-B9D3-6E2A767EFAF2}" type="pres">
      <dgm:prSet presAssocID="{1ACF19E0-FC51-4A3C-B46D-2154F859E57F}" presName="childShape" presStyleCnt="0"/>
      <dgm:spPr/>
    </dgm:pt>
    <dgm:pt modelId="{6E376CF2-81D8-4640-989C-4CE9383BF5D9}" type="pres">
      <dgm:prSet presAssocID="{C6C0C5FB-ED50-46EA-8134-E09A557465BE}" presName="Name13" presStyleLbl="parChTrans1D2" presStyleIdx="2" presStyleCnt="5"/>
      <dgm:spPr/>
      <dgm:t>
        <a:bodyPr/>
        <a:lstStyle/>
        <a:p>
          <a:endParaRPr lang="en-US"/>
        </a:p>
      </dgm:t>
    </dgm:pt>
    <dgm:pt modelId="{DD0F8456-5891-4C18-8579-611A839F762F}" type="pres">
      <dgm:prSet presAssocID="{D30F47E0-20D3-4246-B66C-F4F10473505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B2121-87C5-4414-BE17-E0B49F6B9A51}" type="pres">
      <dgm:prSet presAssocID="{1825E4D0-3013-4C09-A43A-3053C0EB3274}" presName="root" presStyleCnt="0"/>
      <dgm:spPr/>
    </dgm:pt>
    <dgm:pt modelId="{8CE083B8-0BE6-4119-BB21-26534F3E3C76}" type="pres">
      <dgm:prSet presAssocID="{1825E4D0-3013-4C09-A43A-3053C0EB3274}" presName="rootComposite" presStyleCnt="0"/>
      <dgm:spPr/>
    </dgm:pt>
    <dgm:pt modelId="{6C27FDDD-49E1-48B7-89FF-8835597D20EB}" type="pres">
      <dgm:prSet presAssocID="{1825E4D0-3013-4C09-A43A-3053C0EB3274}" presName="rootText" presStyleLbl="node1" presStyleIdx="2" presStyleCnt="4"/>
      <dgm:spPr/>
      <dgm:t>
        <a:bodyPr/>
        <a:lstStyle/>
        <a:p>
          <a:endParaRPr lang="en-US"/>
        </a:p>
      </dgm:t>
    </dgm:pt>
    <dgm:pt modelId="{85745959-0295-4863-84F4-39B90738BB61}" type="pres">
      <dgm:prSet presAssocID="{1825E4D0-3013-4C09-A43A-3053C0EB3274}" presName="rootConnector" presStyleLbl="node1" presStyleIdx="2" presStyleCnt="4"/>
      <dgm:spPr/>
      <dgm:t>
        <a:bodyPr/>
        <a:lstStyle/>
        <a:p>
          <a:endParaRPr lang="en-US"/>
        </a:p>
      </dgm:t>
    </dgm:pt>
    <dgm:pt modelId="{225FD862-3FD4-4F6B-AD5B-0F69607E3B7E}" type="pres">
      <dgm:prSet presAssocID="{1825E4D0-3013-4C09-A43A-3053C0EB3274}" presName="childShape" presStyleCnt="0"/>
      <dgm:spPr/>
    </dgm:pt>
    <dgm:pt modelId="{4AC998E5-6969-4F4F-B3D8-EFC206D52605}" type="pres">
      <dgm:prSet presAssocID="{44EB5BC5-6DEA-490F-8F32-D782018F57D2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67E0161-E9FE-4C1A-B82C-CEE9A30226FB}" type="pres">
      <dgm:prSet presAssocID="{BB8D4293-6BB0-46CC-86A0-675AE31A1B40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2B06E-1830-49DC-9C5C-3A6C4086E2C2}" type="pres">
      <dgm:prSet presAssocID="{05F53430-E8F0-40BA-B194-A1863AD413D4}" presName="root" presStyleCnt="0"/>
      <dgm:spPr/>
    </dgm:pt>
    <dgm:pt modelId="{4BDAE495-B1EC-462D-B48A-23366C3CFB82}" type="pres">
      <dgm:prSet presAssocID="{05F53430-E8F0-40BA-B194-A1863AD413D4}" presName="rootComposite" presStyleCnt="0"/>
      <dgm:spPr/>
    </dgm:pt>
    <dgm:pt modelId="{1852CD48-BD88-4D5E-8EBB-EE23F81EE6C1}" type="pres">
      <dgm:prSet presAssocID="{05F53430-E8F0-40BA-B194-A1863AD413D4}" presName="rootText" presStyleLbl="node1" presStyleIdx="3" presStyleCnt="4"/>
      <dgm:spPr/>
      <dgm:t>
        <a:bodyPr/>
        <a:lstStyle/>
        <a:p>
          <a:endParaRPr lang="en-US"/>
        </a:p>
      </dgm:t>
    </dgm:pt>
    <dgm:pt modelId="{DC050D95-1012-4BBD-A093-AACCC44BA94F}" type="pres">
      <dgm:prSet presAssocID="{05F53430-E8F0-40BA-B194-A1863AD413D4}" presName="rootConnector" presStyleLbl="node1" presStyleIdx="3" presStyleCnt="4"/>
      <dgm:spPr/>
      <dgm:t>
        <a:bodyPr/>
        <a:lstStyle/>
        <a:p>
          <a:endParaRPr lang="en-US"/>
        </a:p>
      </dgm:t>
    </dgm:pt>
    <dgm:pt modelId="{A2107C80-03B4-49BF-9918-FA29136EA56C}" type="pres">
      <dgm:prSet presAssocID="{05F53430-E8F0-40BA-B194-A1863AD413D4}" presName="childShape" presStyleCnt="0"/>
      <dgm:spPr/>
    </dgm:pt>
    <dgm:pt modelId="{4FAFC363-AC01-4D75-B88B-DBFA7E347757}" type="pres">
      <dgm:prSet presAssocID="{50F49561-D518-4D1B-A226-AE080BFD5F78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066F41B-FD99-427B-B8F8-26C63E2CF5AF}" type="pres">
      <dgm:prSet presAssocID="{1195D501-60FC-4888-A37B-A91BC09E16E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9609A-3727-47BA-B737-E24DD43D03D0}" srcId="{0A20A4EA-24C1-4461-8D5C-D3ADB7EC7668}" destId="{1825E4D0-3013-4C09-A43A-3053C0EB3274}" srcOrd="2" destOrd="0" parTransId="{53874311-148E-47A5-B92E-C0046C3AC1AF}" sibTransId="{114ADDDE-51E3-435D-8835-55F3E4DF3992}"/>
    <dgm:cxn modelId="{461132D9-EB3D-4664-A4BB-904014BCBD3A}" srcId="{9A67A8F0-6EFF-42FB-940F-B1E61F75D2DB}" destId="{D8D414FA-F962-4C43-AD78-773A722FC514}" srcOrd="0" destOrd="0" parTransId="{B379A0DE-0398-4037-842B-A42D45CF5546}" sibTransId="{E71D8B90-071C-4178-8D10-29DCA4A65670}"/>
    <dgm:cxn modelId="{B6C58243-5BCC-4ABB-A218-936EC9EABB4B}" type="presOf" srcId="{9A67A8F0-6EFF-42FB-940F-B1E61F75D2DB}" destId="{E233E3F9-F1F2-49B7-8AE1-D7D1CD90E743}" srcOrd="0" destOrd="0" presId="urn:microsoft.com/office/officeart/2005/8/layout/hierarchy3"/>
    <dgm:cxn modelId="{0285683B-A135-4C99-869F-A009B70182D5}" srcId="{1825E4D0-3013-4C09-A43A-3053C0EB3274}" destId="{BB8D4293-6BB0-46CC-86A0-675AE31A1B40}" srcOrd="0" destOrd="0" parTransId="{44EB5BC5-6DEA-490F-8F32-D782018F57D2}" sibTransId="{715AA525-579E-4C30-8C8E-857F23B4E5F4}"/>
    <dgm:cxn modelId="{9D071815-11CF-4C12-8521-7868F0CC42B2}" type="presOf" srcId="{05F53430-E8F0-40BA-B194-A1863AD413D4}" destId="{DC050D95-1012-4BBD-A093-AACCC44BA94F}" srcOrd="1" destOrd="0" presId="urn:microsoft.com/office/officeart/2005/8/layout/hierarchy3"/>
    <dgm:cxn modelId="{26E82999-E2EF-49AE-A3B7-036DE014FC6F}" srcId="{1ACF19E0-FC51-4A3C-B46D-2154F859E57F}" destId="{D30F47E0-20D3-4246-B66C-F4F104735058}" srcOrd="0" destOrd="0" parTransId="{C6C0C5FB-ED50-46EA-8134-E09A557465BE}" sibTransId="{202CDB34-CE9E-4563-A1F5-919269E224AE}"/>
    <dgm:cxn modelId="{A0491953-52C1-4CF0-8F4E-59B84E4FAB16}" type="presOf" srcId="{1ACF19E0-FC51-4A3C-B46D-2154F859E57F}" destId="{BF68067F-3A7E-4C27-ABF6-60D633432865}" srcOrd="0" destOrd="0" presId="urn:microsoft.com/office/officeart/2005/8/layout/hierarchy3"/>
    <dgm:cxn modelId="{BE951150-A0F1-4F32-9458-EA34F26F16BC}" srcId="{0A20A4EA-24C1-4461-8D5C-D3ADB7EC7668}" destId="{05F53430-E8F0-40BA-B194-A1863AD413D4}" srcOrd="3" destOrd="0" parTransId="{EA9DF6BD-CCD0-4A76-8470-479C28E56B66}" sibTransId="{016744BE-EDAB-4BBD-9CD8-1B49951B89CA}"/>
    <dgm:cxn modelId="{1D0A634C-AA54-41A0-B4B9-7C06B993BBCC}" type="presOf" srcId="{05F53430-E8F0-40BA-B194-A1863AD413D4}" destId="{1852CD48-BD88-4D5E-8EBB-EE23F81EE6C1}" srcOrd="0" destOrd="0" presId="urn:microsoft.com/office/officeart/2005/8/layout/hierarchy3"/>
    <dgm:cxn modelId="{972C02CD-E801-4E2D-863D-3B79D577C2C7}" type="presOf" srcId="{F94E1FE1-B1FF-4D76-9CB0-1DACE36BFA51}" destId="{FFFC29A6-FA7C-45DB-A865-B18E36A12780}" srcOrd="0" destOrd="0" presId="urn:microsoft.com/office/officeart/2005/8/layout/hierarchy3"/>
    <dgm:cxn modelId="{6F2F1EF3-B556-40E3-8D17-D353AA584DDD}" type="presOf" srcId="{50F49561-D518-4D1B-A226-AE080BFD5F78}" destId="{4FAFC363-AC01-4D75-B88B-DBFA7E347757}" srcOrd="0" destOrd="0" presId="urn:microsoft.com/office/officeart/2005/8/layout/hierarchy3"/>
    <dgm:cxn modelId="{4B529919-CFF1-49E5-92D0-F0978AA3C2A5}" type="presOf" srcId="{1825E4D0-3013-4C09-A43A-3053C0EB3274}" destId="{85745959-0295-4863-84F4-39B90738BB61}" srcOrd="1" destOrd="0" presId="urn:microsoft.com/office/officeart/2005/8/layout/hierarchy3"/>
    <dgm:cxn modelId="{334F152B-1482-4778-9FAD-A7CD60F75C15}" type="presOf" srcId="{1825E4D0-3013-4C09-A43A-3053C0EB3274}" destId="{6C27FDDD-49E1-48B7-89FF-8835597D20EB}" srcOrd="0" destOrd="0" presId="urn:microsoft.com/office/officeart/2005/8/layout/hierarchy3"/>
    <dgm:cxn modelId="{BEB0D000-ECDA-4F98-89D8-E887DA58D0E2}" type="presOf" srcId="{44EB5BC5-6DEA-490F-8F32-D782018F57D2}" destId="{4AC998E5-6969-4F4F-B3D8-EFC206D52605}" srcOrd="0" destOrd="0" presId="urn:microsoft.com/office/officeart/2005/8/layout/hierarchy3"/>
    <dgm:cxn modelId="{8D50517E-A168-4446-9B23-B7E10BC4CAB5}" type="presOf" srcId="{BB8D4293-6BB0-46CC-86A0-675AE31A1B40}" destId="{467E0161-E9FE-4C1A-B82C-CEE9A30226FB}" srcOrd="0" destOrd="0" presId="urn:microsoft.com/office/officeart/2005/8/layout/hierarchy3"/>
    <dgm:cxn modelId="{98EA3983-AF64-494A-A76F-C980B5DE69A4}" srcId="{9A67A8F0-6EFF-42FB-940F-B1E61F75D2DB}" destId="{F6812050-5079-4319-90CB-2A403789283B}" srcOrd="1" destOrd="0" parTransId="{F94E1FE1-B1FF-4D76-9CB0-1DACE36BFA51}" sibTransId="{F479259C-2AEF-4592-A8D6-7357684E921F}"/>
    <dgm:cxn modelId="{4792FEA5-D764-45DF-A42E-BF48BF5CE245}" type="presOf" srcId="{9A67A8F0-6EFF-42FB-940F-B1E61F75D2DB}" destId="{DD3CDE2F-475E-4C74-94BF-E8371B586AA9}" srcOrd="1" destOrd="0" presId="urn:microsoft.com/office/officeart/2005/8/layout/hierarchy3"/>
    <dgm:cxn modelId="{8D6BFC5F-70BF-455E-8286-1CA93CA73129}" srcId="{05F53430-E8F0-40BA-B194-A1863AD413D4}" destId="{1195D501-60FC-4888-A37B-A91BC09E16EB}" srcOrd="0" destOrd="0" parTransId="{50F49561-D518-4D1B-A226-AE080BFD5F78}" sibTransId="{8AE5F1D7-C5FE-4FB0-A33D-8D18E07B9121}"/>
    <dgm:cxn modelId="{ED3B2A07-D822-4B4F-A175-435968BC7689}" type="presOf" srcId="{1ACF19E0-FC51-4A3C-B46D-2154F859E57F}" destId="{2F450623-57BC-48FB-A801-EC6525B3D0B2}" srcOrd="1" destOrd="0" presId="urn:microsoft.com/office/officeart/2005/8/layout/hierarchy3"/>
    <dgm:cxn modelId="{D9753E3B-2B0F-4182-AC80-19C33D37E48C}" type="presOf" srcId="{D30F47E0-20D3-4246-B66C-F4F104735058}" destId="{DD0F8456-5891-4C18-8579-611A839F762F}" srcOrd="0" destOrd="0" presId="urn:microsoft.com/office/officeart/2005/8/layout/hierarchy3"/>
    <dgm:cxn modelId="{6824CC38-CA23-475F-A983-C55A211403F3}" type="presOf" srcId="{1195D501-60FC-4888-A37B-A91BC09E16EB}" destId="{F066F41B-FD99-427B-B8F8-26C63E2CF5AF}" srcOrd="0" destOrd="0" presId="urn:microsoft.com/office/officeart/2005/8/layout/hierarchy3"/>
    <dgm:cxn modelId="{2C69C575-999D-4A81-8F9C-3A02E0AAF98E}" type="presOf" srcId="{0A20A4EA-24C1-4461-8D5C-D3ADB7EC7668}" destId="{DD1634C1-2D0A-41DF-9683-629D45C7E655}" srcOrd="0" destOrd="0" presId="urn:microsoft.com/office/officeart/2005/8/layout/hierarchy3"/>
    <dgm:cxn modelId="{C6AAA6FF-A56C-4592-90A2-760F3C23178D}" type="presOf" srcId="{D8D414FA-F962-4C43-AD78-773A722FC514}" destId="{37BAB4C5-9DEE-4F88-9DEB-1D4C61A10680}" srcOrd="0" destOrd="0" presId="urn:microsoft.com/office/officeart/2005/8/layout/hierarchy3"/>
    <dgm:cxn modelId="{2A673E8B-8318-4CFB-BEAC-3F9F043AC543}" type="presOf" srcId="{B379A0DE-0398-4037-842B-A42D45CF5546}" destId="{F91915F9-1A27-4E24-B09F-057C64BD0F95}" srcOrd="0" destOrd="0" presId="urn:microsoft.com/office/officeart/2005/8/layout/hierarchy3"/>
    <dgm:cxn modelId="{5A1E6A18-4723-46B5-8F96-41F43AEDDE6A}" type="presOf" srcId="{C6C0C5FB-ED50-46EA-8134-E09A557465BE}" destId="{6E376CF2-81D8-4640-989C-4CE9383BF5D9}" srcOrd="0" destOrd="0" presId="urn:microsoft.com/office/officeart/2005/8/layout/hierarchy3"/>
    <dgm:cxn modelId="{AF80DCA9-695A-48E1-9F69-970DBCAF509E}" srcId="{0A20A4EA-24C1-4461-8D5C-D3ADB7EC7668}" destId="{9A67A8F0-6EFF-42FB-940F-B1E61F75D2DB}" srcOrd="0" destOrd="0" parTransId="{10A1B268-F8F9-4738-BCA8-19737766ADA3}" sibTransId="{2402E3F2-267C-4FAC-8315-6D7D922B43C1}"/>
    <dgm:cxn modelId="{3DDE3265-DB5B-4358-830E-64C1BD348790}" srcId="{0A20A4EA-24C1-4461-8D5C-D3ADB7EC7668}" destId="{1ACF19E0-FC51-4A3C-B46D-2154F859E57F}" srcOrd="1" destOrd="0" parTransId="{486717B1-87F8-49C3-967A-F0398892CD5C}" sibTransId="{6EB3AC9C-1CF0-43E9-A566-FB0D6DC131D5}"/>
    <dgm:cxn modelId="{0301CC46-C829-4AA6-B361-8FF892666CB2}" type="presOf" srcId="{F6812050-5079-4319-90CB-2A403789283B}" destId="{C56789DC-3E90-41C3-878E-8F97E5132303}" srcOrd="0" destOrd="0" presId="urn:microsoft.com/office/officeart/2005/8/layout/hierarchy3"/>
    <dgm:cxn modelId="{1E363BCF-C5DE-4005-A0CF-5B4A6A75DB04}" type="presParOf" srcId="{DD1634C1-2D0A-41DF-9683-629D45C7E655}" destId="{586F7188-F484-4E4D-956A-5DD8E5D117E5}" srcOrd="0" destOrd="0" presId="urn:microsoft.com/office/officeart/2005/8/layout/hierarchy3"/>
    <dgm:cxn modelId="{1DD94081-F408-46F7-B7F5-56A974DAE050}" type="presParOf" srcId="{586F7188-F484-4E4D-956A-5DD8E5D117E5}" destId="{885A86E2-70C3-4402-B430-01BBCCE97131}" srcOrd="0" destOrd="0" presId="urn:microsoft.com/office/officeart/2005/8/layout/hierarchy3"/>
    <dgm:cxn modelId="{58EC1DDC-9CE8-4AF7-8683-03ADDF82FBD9}" type="presParOf" srcId="{885A86E2-70C3-4402-B430-01BBCCE97131}" destId="{E233E3F9-F1F2-49B7-8AE1-D7D1CD90E743}" srcOrd="0" destOrd="0" presId="urn:microsoft.com/office/officeart/2005/8/layout/hierarchy3"/>
    <dgm:cxn modelId="{C90CFFF5-C15F-4D9B-98DD-4B39ECAA77AA}" type="presParOf" srcId="{885A86E2-70C3-4402-B430-01BBCCE97131}" destId="{DD3CDE2F-475E-4C74-94BF-E8371B586AA9}" srcOrd="1" destOrd="0" presId="urn:microsoft.com/office/officeart/2005/8/layout/hierarchy3"/>
    <dgm:cxn modelId="{3EFBF824-C67A-42FC-9471-A7B1B79C5F3D}" type="presParOf" srcId="{586F7188-F484-4E4D-956A-5DD8E5D117E5}" destId="{2CAF357F-2CF8-4FE4-8BCF-8D4B9DD837D7}" srcOrd="1" destOrd="0" presId="urn:microsoft.com/office/officeart/2005/8/layout/hierarchy3"/>
    <dgm:cxn modelId="{C6156882-ADA9-496B-81B5-5381FF0895BE}" type="presParOf" srcId="{2CAF357F-2CF8-4FE4-8BCF-8D4B9DD837D7}" destId="{F91915F9-1A27-4E24-B09F-057C64BD0F95}" srcOrd="0" destOrd="0" presId="urn:microsoft.com/office/officeart/2005/8/layout/hierarchy3"/>
    <dgm:cxn modelId="{D39D0187-5189-4F37-9279-1FFA538D1CB7}" type="presParOf" srcId="{2CAF357F-2CF8-4FE4-8BCF-8D4B9DD837D7}" destId="{37BAB4C5-9DEE-4F88-9DEB-1D4C61A10680}" srcOrd="1" destOrd="0" presId="urn:microsoft.com/office/officeart/2005/8/layout/hierarchy3"/>
    <dgm:cxn modelId="{480705C7-4DBD-4E37-B664-94AE9FF8357A}" type="presParOf" srcId="{2CAF357F-2CF8-4FE4-8BCF-8D4B9DD837D7}" destId="{FFFC29A6-FA7C-45DB-A865-B18E36A12780}" srcOrd="2" destOrd="0" presId="urn:microsoft.com/office/officeart/2005/8/layout/hierarchy3"/>
    <dgm:cxn modelId="{335A9C3D-6D46-4A9A-BD43-F4C74186F357}" type="presParOf" srcId="{2CAF357F-2CF8-4FE4-8BCF-8D4B9DD837D7}" destId="{C56789DC-3E90-41C3-878E-8F97E5132303}" srcOrd="3" destOrd="0" presId="urn:microsoft.com/office/officeart/2005/8/layout/hierarchy3"/>
    <dgm:cxn modelId="{AE18D586-8CB0-4C84-B938-3CEBFA883FD2}" type="presParOf" srcId="{DD1634C1-2D0A-41DF-9683-629D45C7E655}" destId="{6C23E3C5-234B-451A-93AC-E15DB93033DA}" srcOrd="1" destOrd="0" presId="urn:microsoft.com/office/officeart/2005/8/layout/hierarchy3"/>
    <dgm:cxn modelId="{47347330-1790-45A6-8925-2A510DB09E21}" type="presParOf" srcId="{6C23E3C5-234B-451A-93AC-E15DB93033DA}" destId="{A96CDE42-D0A6-4F5F-8FFE-FE1DD533D655}" srcOrd="0" destOrd="0" presId="urn:microsoft.com/office/officeart/2005/8/layout/hierarchy3"/>
    <dgm:cxn modelId="{7D9D6BD8-E0AE-4CF3-B13F-13D3FD257DDA}" type="presParOf" srcId="{A96CDE42-D0A6-4F5F-8FFE-FE1DD533D655}" destId="{BF68067F-3A7E-4C27-ABF6-60D633432865}" srcOrd="0" destOrd="0" presId="urn:microsoft.com/office/officeart/2005/8/layout/hierarchy3"/>
    <dgm:cxn modelId="{209F4024-1873-4B3D-9A64-96F87A56FB71}" type="presParOf" srcId="{A96CDE42-D0A6-4F5F-8FFE-FE1DD533D655}" destId="{2F450623-57BC-48FB-A801-EC6525B3D0B2}" srcOrd="1" destOrd="0" presId="urn:microsoft.com/office/officeart/2005/8/layout/hierarchy3"/>
    <dgm:cxn modelId="{E59CD955-1F46-43C2-97D7-CEE79AE846AA}" type="presParOf" srcId="{6C23E3C5-234B-451A-93AC-E15DB93033DA}" destId="{253BE3F6-8BFC-4FA4-B9D3-6E2A767EFAF2}" srcOrd="1" destOrd="0" presId="urn:microsoft.com/office/officeart/2005/8/layout/hierarchy3"/>
    <dgm:cxn modelId="{D5668D48-EE73-4A8F-8932-0AD90967A603}" type="presParOf" srcId="{253BE3F6-8BFC-4FA4-B9D3-6E2A767EFAF2}" destId="{6E376CF2-81D8-4640-989C-4CE9383BF5D9}" srcOrd="0" destOrd="0" presId="urn:microsoft.com/office/officeart/2005/8/layout/hierarchy3"/>
    <dgm:cxn modelId="{89D8EEAB-73A4-453B-B467-FDC425E57838}" type="presParOf" srcId="{253BE3F6-8BFC-4FA4-B9D3-6E2A767EFAF2}" destId="{DD0F8456-5891-4C18-8579-611A839F762F}" srcOrd="1" destOrd="0" presId="urn:microsoft.com/office/officeart/2005/8/layout/hierarchy3"/>
    <dgm:cxn modelId="{7D728B80-880B-440E-B2E8-26AB918BF812}" type="presParOf" srcId="{DD1634C1-2D0A-41DF-9683-629D45C7E655}" destId="{B93B2121-87C5-4414-BE17-E0B49F6B9A51}" srcOrd="2" destOrd="0" presId="urn:microsoft.com/office/officeart/2005/8/layout/hierarchy3"/>
    <dgm:cxn modelId="{72DF8F7D-1790-43C7-B793-5F9CEDDB5BC6}" type="presParOf" srcId="{B93B2121-87C5-4414-BE17-E0B49F6B9A51}" destId="{8CE083B8-0BE6-4119-BB21-26534F3E3C76}" srcOrd="0" destOrd="0" presId="urn:microsoft.com/office/officeart/2005/8/layout/hierarchy3"/>
    <dgm:cxn modelId="{8C1A4614-6D7A-4887-ACD4-8BA1BE790923}" type="presParOf" srcId="{8CE083B8-0BE6-4119-BB21-26534F3E3C76}" destId="{6C27FDDD-49E1-48B7-89FF-8835597D20EB}" srcOrd="0" destOrd="0" presId="urn:microsoft.com/office/officeart/2005/8/layout/hierarchy3"/>
    <dgm:cxn modelId="{1037BA02-4DF5-406B-8488-96449ADD2A98}" type="presParOf" srcId="{8CE083B8-0BE6-4119-BB21-26534F3E3C76}" destId="{85745959-0295-4863-84F4-39B90738BB61}" srcOrd="1" destOrd="0" presId="urn:microsoft.com/office/officeart/2005/8/layout/hierarchy3"/>
    <dgm:cxn modelId="{B3ED4ABE-DD68-4021-B486-65D33965ACC1}" type="presParOf" srcId="{B93B2121-87C5-4414-BE17-E0B49F6B9A51}" destId="{225FD862-3FD4-4F6B-AD5B-0F69607E3B7E}" srcOrd="1" destOrd="0" presId="urn:microsoft.com/office/officeart/2005/8/layout/hierarchy3"/>
    <dgm:cxn modelId="{A6DE471E-36D4-4C7A-A00B-7EF2387113DB}" type="presParOf" srcId="{225FD862-3FD4-4F6B-AD5B-0F69607E3B7E}" destId="{4AC998E5-6969-4F4F-B3D8-EFC206D52605}" srcOrd="0" destOrd="0" presId="urn:microsoft.com/office/officeart/2005/8/layout/hierarchy3"/>
    <dgm:cxn modelId="{4E69ADBD-8B9E-4AF9-AEA5-F1E0C804ACB4}" type="presParOf" srcId="{225FD862-3FD4-4F6B-AD5B-0F69607E3B7E}" destId="{467E0161-E9FE-4C1A-B82C-CEE9A30226FB}" srcOrd="1" destOrd="0" presId="urn:microsoft.com/office/officeart/2005/8/layout/hierarchy3"/>
    <dgm:cxn modelId="{6AF087F2-B8B0-4035-B616-14B51EC7E4B3}" type="presParOf" srcId="{DD1634C1-2D0A-41DF-9683-629D45C7E655}" destId="{8542B06E-1830-49DC-9C5C-3A6C4086E2C2}" srcOrd="3" destOrd="0" presId="urn:microsoft.com/office/officeart/2005/8/layout/hierarchy3"/>
    <dgm:cxn modelId="{270CFDF5-638F-4FA6-B3D2-6C4E8F803251}" type="presParOf" srcId="{8542B06E-1830-49DC-9C5C-3A6C4086E2C2}" destId="{4BDAE495-B1EC-462D-B48A-23366C3CFB82}" srcOrd="0" destOrd="0" presId="urn:microsoft.com/office/officeart/2005/8/layout/hierarchy3"/>
    <dgm:cxn modelId="{81568E23-5758-4261-83AE-32716F10C867}" type="presParOf" srcId="{4BDAE495-B1EC-462D-B48A-23366C3CFB82}" destId="{1852CD48-BD88-4D5E-8EBB-EE23F81EE6C1}" srcOrd="0" destOrd="0" presId="urn:microsoft.com/office/officeart/2005/8/layout/hierarchy3"/>
    <dgm:cxn modelId="{0B622E19-E884-4248-BD0D-DE6B6F181CD4}" type="presParOf" srcId="{4BDAE495-B1EC-462D-B48A-23366C3CFB82}" destId="{DC050D95-1012-4BBD-A093-AACCC44BA94F}" srcOrd="1" destOrd="0" presId="urn:microsoft.com/office/officeart/2005/8/layout/hierarchy3"/>
    <dgm:cxn modelId="{27573739-4097-4ADF-BE98-26EEB709A5DE}" type="presParOf" srcId="{8542B06E-1830-49DC-9C5C-3A6C4086E2C2}" destId="{A2107C80-03B4-49BF-9918-FA29136EA56C}" srcOrd="1" destOrd="0" presId="urn:microsoft.com/office/officeart/2005/8/layout/hierarchy3"/>
    <dgm:cxn modelId="{7F9B3EE0-17C6-47FB-9CF9-394430C1A4BB}" type="presParOf" srcId="{A2107C80-03B4-49BF-9918-FA29136EA56C}" destId="{4FAFC363-AC01-4D75-B88B-DBFA7E347757}" srcOrd="0" destOrd="0" presId="urn:microsoft.com/office/officeart/2005/8/layout/hierarchy3"/>
    <dgm:cxn modelId="{50654276-6071-477F-AD72-C274872B0430}" type="presParOf" srcId="{A2107C80-03B4-49BF-9918-FA29136EA56C}" destId="{F066F41B-FD99-427B-B8F8-26C63E2CF5A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AD6313-9CCE-48D0-8060-A7497B360C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A98E-CB37-454D-8380-7F83BBFCFEE5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13</a:t>
          </a:r>
          <a:endParaRPr lang="en-US" dirty="0"/>
        </a:p>
      </dgm:t>
    </dgm:pt>
    <dgm:pt modelId="{2D302E65-2D24-45B6-ACA6-9D1B07B84C63}" type="parTrans" cxnId="{5ECE8499-B127-4629-BD79-1AD0F8C00539}">
      <dgm:prSet/>
      <dgm:spPr/>
      <dgm:t>
        <a:bodyPr/>
        <a:lstStyle/>
        <a:p>
          <a:endParaRPr lang="en-US"/>
        </a:p>
      </dgm:t>
    </dgm:pt>
    <dgm:pt modelId="{50324970-D722-475F-81F0-C19190537861}" type="sibTrans" cxnId="{5ECE8499-B127-4629-BD79-1AD0F8C00539}">
      <dgm:prSet/>
      <dgm:spPr/>
      <dgm:t>
        <a:bodyPr/>
        <a:lstStyle/>
        <a:p>
          <a:endParaRPr lang="en-US"/>
        </a:p>
      </dgm:t>
    </dgm:pt>
    <dgm:pt modelId="{04937FBF-FF2A-4280-92D3-114E7010F025}">
      <dgm:prSet/>
      <dgm:spPr/>
      <dgm:t>
        <a:bodyPr/>
        <a:lstStyle/>
        <a:p>
          <a:pPr rtl="0"/>
          <a:r>
            <a:rPr lang="en-US" dirty="0" smtClean="0"/>
            <a:t>Data Structure-Centered Design</a:t>
          </a:r>
          <a:endParaRPr lang="en-US" dirty="0"/>
        </a:p>
      </dgm:t>
    </dgm:pt>
    <dgm:pt modelId="{3E1AFA7E-7EC5-429D-B272-57B17A8CD4E5}" type="parTrans" cxnId="{15276969-3550-4EC6-A820-E901ED12E207}">
      <dgm:prSet/>
      <dgm:spPr/>
      <dgm:t>
        <a:bodyPr/>
        <a:lstStyle/>
        <a:p>
          <a:endParaRPr lang="en-US"/>
        </a:p>
      </dgm:t>
    </dgm:pt>
    <dgm:pt modelId="{81DA7D5F-A22C-4B1C-B41B-BA72D6AB861C}" type="sibTrans" cxnId="{15276969-3550-4EC6-A820-E901ED12E207}">
      <dgm:prSet/>
      <dgm:spPr/>
      <dgm:t>
        <a:bodyPr/>
        <a:lstStyle/>
        <a:p>
          <a:endParaRPr lang="en-US"/>
        </a:p>
      </dgm:t>
    </dgm:pt>
    <dgm:pt modelId="{FA82B7E2-A162-4671-9126-5D7DE8154187}">
      <dgm:prSet/>
      <dgm:spPr/>
      <dgm:t>
        <a:bodyPr/>
        <a:lstStyle/>
        <a:p>
          <a:pPr rtl="0"/>
          <a:r>
            <a:rPr lang="en-US" dirty="0" smtClean="0"/>
            <a:t>Component Based Design (CBD)</a:t>
          </a:r>
          <a:endParaRPr lang="en-US" dirty="0"/>
        </a:p>
      </dgm:t>
    </dgm:pt>
    <dgm:pt modelId="{EE3ABFB4-CD38-4209-BF79-518126ABBA57}" type="parTrans" cxnId="{146C044E-6E47-4977-A6E8-65C293E19B02}">
      <dgm:prSet/>
      <dgm:spPr/>
      <dgm:t>
        <a:bodyPr/>
        <a:lstStyle/>
        <a:p>
          <a:endParaRPr lang="en-US"/>
        </a:p>
      </dgm:t>
    </dgm:pt>
    <dgm:pt modelId="{DFC7A53B-0D66-4F36-AB76-D3A5E28BEA47}" type="sibTrans" cxnId="{146C044E-6E47-4977-A6E8-65C293E19B02}">
      <dgm:prSet/>
      <dgm:spPr/>
      <dgm:t>
        <a:bodyPr/>
        <a:lstStyle/>
        <a:p>
          <a:endParaRPr lang="en-US"/>
        </a:p>
      </dgm:t>
    </dgm:pt>
    <dgm:pt modelId="{08FE978A-1D90-4F75-8507-F01B5007E1EE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16 (</a:t>
          </a:r>
          <a:r>
            <a:rPr lang="en-US" b="1" dirty="0" err="1" smtClean="0"/>
            <a:t>Evaluasi</a:t>
          </a:r>
          <a:r>
            <a:rPr lang="en-US" b="1" dirty="0" smtClean="0"/>
            <a:t> </a:t>
          </a:r>
          <a:r>
            <a:rPr lang="en-US" b="1" dirty="0" err="1" smtClean="0"/>
            <a:t>Akhir</a:t>
          </a:r>
          <a:r>
            <a:rPr lang="en-US" b="1" dirty="0" smtClean="0"/>
            <a:t> Semester</a:t>
          </a:r>
          <a:r>
            <a:rPr lang="en-US" dirty="0" smtClean="0"/>
            <a:t>)</a:t>
          </a:r>
          <a:endParaRPr lang="en-US" dirty="0"/>
        </a:p>
      </dgm:t>
    </dgm:pt>
    <dgm:pt modelId="{54201552-4813-4E66-89BE-29C7F405F766}" type="parTrans" cxnId="{C6F956C9-4821-4D6D-AB5D-337712F9D08A}">
      <dgm:prSet/>
      <dgm:spPr/>
      <dgm:t>
        <a:bodyPr/>
        <a:lstStyle/>
        <a:p>
          <a:endParaRPr lang="en-US"/>
        </a:p>
      </dgm:t>
    </dgm:pt>
    <dgm:pt modelId="{75C35641-B807-40EC-B6F2-A4FB8171AC27}" type="sibTrans" cxnId="{C6F956C9-4821-4D6D-AB5D-337712F9D08A}">
      <dgm:prSet/>
      <dgm:spPr/>
      <dgm:t>
        <a:bodyPr/>
        <a:lstStyle/>
        <a:p>
          <a:endParaRPr lang="en-US"/>
        </a:p>
      </dgm:t>
    </dgm:pt>
    <dgm:pt modelId="{7D049C8F-7D23-4E88-927C-7671517787BE}">
      <dgm:prSet/>
      <dgm:spPr/>
      <dgm:t>
        <a:bodyPr/>
        <a:lstStyle/>
        <a:p>
          <a:pPr rtl="0"/>
          <a:r>
            <a:rPr lang="en-US" dirty="0" err="1" smtClean="0"/>
            <a:t>Notasi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</a:t>
          </a:r>
          <a:endParaRPr lang="en-US" dirty="0"/>
        </a:p>
      </dgm:t>
    </dgm:pt>
    <dgm:pt modelId="{2ED13312-7167-491B-AD9A-50E31B34683A}" type="parTrans" cxnId="{AF190DA2-D904-4FE7-9EFA-4338F84064B9}">
      <dgm:prSet/>
      <dgm:spPr/>
      <dgm:t>
        <a:bodyPr/>
        <a:lstStyle/>
        <a:p>
          <a:endParaRPr lang="en-US"/>
        </a:p>
      </dgm:t>
    </dgm:pt>
    <dgm:pt modelId="{C60F7290-6FF6-46B7-9616-514EEF509AB5}" type="sibTrans" cxnId="{AF190DA2-D904-4FE7-9EFA-4338F84064B9}">
      <dgm:prSet/>
      <dgm:spPr/>
      <dgm:t>
        <a:bodyPr/>
        <a:lstStyle/>
        <a:p>
          <a:endParaRPr lang="en-US"/>
        </a:p>
      </dgm:t>
    </dgm:pt>
    <dgm:pt modelId="{A0BC7780-C10E-4D44-8AF5-2B15E762ED80}">
      <dgm:prSet/>
      <dgm:spPr/>
      <dgm:t>
        <a:bodyPr/>
        <a:lstStyle/>
        <a:p>
          <a:pPr rtl="0"/>
          <a:r>
            <a:rPr lang="en-US" b="1" dirty="0" err="1" smtClean="0"/>
            <a:t>Tugas</a:t>
          </a:r>
          <a:r>
            <a:rPr lang="en-US" b="1" dirty="0" smtClean="0"/>
            <a:t> 2</a:t>
          </a:r>
          <a:endParaRPr lang="en-US" dirty="0"/>
        </a:p>
      </dgm:t>
    </dgm:pt>
    <dgm:pt modelId="{CC88B5F6-84BA-4D41-B988-590EE24B3E44}" type="parTrans" cxnId="{6E6CCB30-AF9D-4DF1-A66B-F90A125A385A}">
      <dgm:prSet/>
      <dgm:spPr/>
      <dgm:t>
        <a:bodyPr/>
        <a:lstStyle/>
        <a:p>
          <a:endParaRPr lang="en-US"/>
        </a:p>
      </dgm:t>
    </dgm:pt>
    <dgm:pt modelId="{9CD97908-F490-4FBB-8531-C903C15264D0}" type="sibTrans" cxnId="{6E6CCB30-AF9D-4DF1-A66B-F90A125A385A}">
      <dgm:prSet/>
      <dgm:spPr/>
      <dgm:t>
        <a:bodyPr/>
        <a:lstStyle/>
        <a:p>
          <a:endParaRPr lang="en-US"/>
        </a:p>
      </dgm:t>
    </dgm:pt>
    <dgm:pt modelId="{DA8A2C87-CFDB-4276-A506-8E6EC57BC3FD}">
      <dgm:prSet/>
      <dgm:spPr/>
      <dgm:t>
        <a:bodyPr/>
        <a:lstStyle/>
        <a:p>
          <a:pPr rtl="0"/>
          <a:r>
            <a:rPr lang="en-US" dirty="0" err="1" smtClean="0"/>
            <a:t>Pertemuan</a:t>
          </a:r>
          <a:r>
            <a:rPr lang="en-US" dirty="0" smtClean="0"/>
            <a:t> 14 (</a:t>
          </a:r>
          <a:r>
            <a:rPr lang="en-US" dirty="0" err="1" smtClean="0"/>
            <a:t>Pendekatan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PL)</a:t>
          </a:r>
          <a:endParaRPr lang="en-US" dirty="0"/>
        </a:p>
      </dgm:t>
    </dgm:pt>
    <dgm:pt modelId="{25028ACA-8DB6-4E7C-9B10-53233B4B42A5}" type="parTrans" cxnId="{3ACC35CD-F895-48CF-9E67-5E8F8DA99CAD}">
      <dgm:prSet/>
      <dgm:spPr/>
      <dgm:t>
        <a:bodyPr/>
        <a:lstStyle/>
        <a:p>
          <a:endParaRPr lang="en-US"/>
        </a:p>
      </dgm:t>
    </dgm:pt>
    <dgm:pt modelId="{96A3A803-5529-483B-B896-44E4DC8992F3}" type="sibTrans" cxnId="{3ACC35CD-F895-48CF-9E67-5E8F8DA99CAD}">
      <dgm:prSet/>
      <dgm:spPr/>
      <dgm:t>
        <a:bodyPr/>
        <a:lstStyle/>
        <a:p>
          <a:endParaRPr lang="en-US"/>
        </a:p>
      </dgm:t>
    </dgm:pt>
    <dgm:pt modelId="{D76BC694-48E7-4D7E-AA37-58D9CB3E6BC7}">
      <dgm:prSet/>
      <dgm:spPr/>
      <dgm:t>
        <a:bodyPr/>
        <a:lstStyle/>
        <a:p>
          <a:pPr rtl="0"/>
          <a:r>
            <a:rPr lang="en-US" dirty="0" err="1" smtClean="0"/>
            <a:t>Strategi</a:t>
          </a:r>
          <a:r>
            <a:rPr lang="en-US" dirty="0" smtClean="0"/>
            <a:t> </a:t>
          </a:r>
          <a:r>
            <a:rPr lang="en-US" dirty="0" err="1" smtClean="0"/>
            <a:t>Umum</a:t>
          </a:r>
          <a:endParaRPr lang="en-US" dirty="0"/>
        </a:p>
      </dgm:t>
    </dgm:pt>
    <dgm:pt modelId="{8A1620B2-8C98-40CB-91CB-79C0822DC769}" type="parTrans" cxnId="{ACECDF09-A46C-4C2B-820F-38BA657A87C2}">
      <dgm:prSet/>
      <dgm:spPr/>
      <dgm:t>
        <a:bodyPr/>
        <a:lstStyle/>
        <a:p>
          <a:endParaRPr lang="en-US"/>
        </a:p>
      </dgm:t>
    </dgm:pt>
    <dgm:pt modelId="{4C4FA08C-ED12-4FDC-AC74-15DEABC80A50}" type="sibTrans" cxnId="{ACECDF09-A46C-4C2B-820F-38BA657A87C2}">
      <dgm:prSet/>
      <dgm:spPr/>
      <dgm:t>
        <a:bodyPr/>
        <a:lstStyle/>
        <a:p>
          <a:endParaRPr lang="en-US"/>
        </a:p>
      </dgm:t>
    </dgm:pt>
    <dgm:pt modelId="{C084834D-EFEF-44F2-B9D6-71CC201B21E2}">
      <dgm:prSet/>
      <dgm:spPr/>
      <dgm:t>
        <a:bodyPr/>
        <a:lstStyle/>
        <a:p>
          <a:pPr rtl="0"/>
          <a:r>
            <a:rPr lang="en-US" dirty="0" err="1" smtClean="0"/>
            <a:t>Perancangan</a:t>
          </a:r>
          <a:r>
            <a:rPr lang="en-US" dirty="0" smtClean="0"/>
            <a:t> </a:t>
          </a:r>
          <a:r>
            <a:rPr lang="en-US" dirty="0" err="1" smtClean="0"/>
            <a:t>berorientasi</a:t>
          </a:r>
          <a:r>
            <a:rPr lang="en-US" dirty="0" smtClean="0"/>
            <a:t> </a:t>
          </a:r>
          <a:r>
            <a:rPr lang="en-US" dirty="0" err="1" smtClean="0"/>
            <a:t>fungsi</a:t>
          </a:r>
          <a:endParaRPr lang="en-US" dirty="0"/>
        </a:p>
      </dgm:t>
    </dgm:pt>
    <dgm:pt modelId="{342AE60E-76CB-43C2-88B0-DA4A74EAEA08}" type="parTrans" cxnId="{2FA60B29-C4EB-4BC3-9CA7-34BD5CFCE329}">
      <dgm:prSet/>
      <dgm:spPr/>
      <dgm:t>
        <a:bodyPr/>
        <a:lstStyle/>
        <a:p>
          <a:endParaRPr lang="en-US"/>
        </a:p>
      </dgm:t>
    </dgm:pt>
    <dgm:pt modelId="{0646D5E0-CAC2-4251-A2AB-4323DB459D81}" type="sibTrans" cxnId="{2FA60B29-C4EB-4BC3-9CA7-34BD5CFCE329}">
      <dgm:prSet/>
      <dgm:spPr/>
      <dgm:t>
        <a:bodyPr/>
        <a:lstStyle/>
        <a:p>
          <a:endParaRPr lang="en-US"/>
        </a:p>
      </dgm:t>
    </dgm:pt>
    <dgm:pt modelId="{106418E3-89E3-4878-8687-9ACA397CB2A9}">
      <dgm:prSet/>
      <dgm:spPr/>
      <dgm:t>
        <a:bodyPr/>
        <a:lstStyle/>
        <a:p>
          <a:r>
            <a:rPr lang="en-US" dirty="0" err="1" smtClean="0"/>
            <a:t>Perancangan</a:t>
          </a:r>
          <a:r>
            <a:rPr lang="en-US" dirty="0" smtClean="0"/>
            <a:t> </a:t>
          </a:r>
          <a:r>
            <a:rPr lang="en-US" dirty="0" err="1" smtClean="0"/>
            <a:t>berorientasi</a:t>
          </a:r>
          <a:r>
            <a:rPr lang="en-US" dirty="0" smtClean="0"/>
            <a:t> </a:t>
          </a:r>
          <a:r>
            <a:rPr lang="en-US" dirty="0" err="1" smtClean="0"/>
            <a:t>Objek</a:t>
          </a:r>
          <a:endParaRPr lang="en-US"/>
        </a:p>
      </dgm:t>
    </dgm:pt>
    <dgm:pt modelId="{6D3B3EAF-0896-412C-882B-9653997C8B3E}" type="parTrans" cxnId="{8B0D0438-F1B3-4D79-8340-28DFFBC4A479}">
      <dgm:prSet/>
      <dgm:spPr/>
      <dgm:t>
        <a:bodyPr/>
        <a:lstStyle/>
        <a:p>
          <a:endParaRPr lang="en-US"/>
        </a:p>
      </dgm:t>
    </dgm:pt>
    <dgm:pt modelId="{88474AF7-EC3D-4813-B3BD-185D1F88BB09}" type="sibTrans" cxnId="{8B0D0438-F1B3-4D79-8340-28DFFBC4A479}">
      <dgm:prSet/>
      <dgm:spPr/>
      <dgm:t>
        <a:bodyPr/>
        <a:lstStyle/>
        <a:p>
          <a:endParaRPr lang="en-US"/>
        </a:p>
      </dgm:t>
    </dgm:pt>
    <dgm:pt modelId="{B3713060-3BFD-4CB4-A9C0-96F04EBA8C88}">
      <dgm:prSet/>
      <dgm:spPr/>
      <dgm:t>
        <a:bodyPr/>
        <a:lstStyle/>
        <a:p>
          <a:r>
            <a:rPr lang="en-US" smtClean="0"/>
            <a:t>Pertemuan </a:t>
          </a:r>
          <a:r>
            <a:rPr lang="en-US" dirty="0" smtClean="0"/>
            <a:t>15 (</a:t>
          </a:r>
          <a:r>
            <a:rPr lang="en-US" dirty="0" err="1" smtClean="0"/>
            <a:t>Pendekatan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PL)</a:t>
          </a:r>
          <a:endParaRPr lang="en-US"/>
        </a:p>
      </dgm:t>
    </dgm:pt>
    <dgm:pt modelId="{A8AE2FDE-1876-4CE3-B6A9-1C220C5F0736}" type="parTrans" cxnId="{38858E0F-77BE-42E3-8DFC-45F1E14C66E8}">
      <dgm:prSet/>
      <dgm:spPr/>
      <dgm:t>
        <a:bodyPr/>
        <a:lstStyle/>
        <a:p>
          <a:endParaRPr lang="en-US"/>
        </a:p>
      </dgm:t>
    </dgm:pt>
    <dgm:pt modelId="{BB0ED8D1-1967-477E-B6A1-1DDEDD4A8A3D}" type="sibTrans" cxnId="{38858E0F-77BE-42E3-8DFC-45F1E14C66E8}">
      <dgm:prSet/>
      <dgm:spPr/>
      <dgm:t>
        <a:bodyPr/>
        <a:lstStyle/>
        <a:p>
          <a:endParaRPr lang="en-US"/>
        </a:p>
      </dgm:t>
    </dgm:pt>
    <dgm:pt modelId="{F84CD909-9272-48DE-A4A5-C6BA98198F55}" type="pres">
      <dgm:prSet presAssocID="{ABAD6313-9CCE-48D0-8060-A7497B360C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0C9439-03A8-47C4-9345-27816154BD1C}" type="pres">
      <dgm:prSet presAssocID="{1F93A98E-CB37-454D-8380-7F83BBFCFEE5}" presName="root" presStyleCnt="0"/>
      <dgm:spPr/>
    </dgm:pt>
    <dgm:pt modelId="{EC58249E-4421-40B0-B49A-16AC71D2D0DC}" type="pres">
      <dgm:prSet presAssocID="{1F93A98E-CB37-454D-8380-7F83BBFCFEE5}" presName="rootComposite" presStyleCnt="0"/>
      <dgm:spPr/>
    </dgm:pt>
    <dgm:pt modelId="{17CA6492-1BD3-432E-AB12-ECA7938532C0}" type="pres">
      <dgm:prSet presAssocID="{1F93A98E-CB37-454D-8380-7F83BBFCFEE5}" presName="rootText" presStyleLbl="node1" presStyleIdx="0" presStyleCnt="4"/>
      <dgm:spPr/>
      <dgm:t>
        <a:bodyPr/>
        <a:lstStyle/>
        <a:p>
          <a:endParaRPr lang="en-US"/>
        </a:p>
      </dgm:t>
    </dgm:pt>
    <dgm:pt modelId="{D2437AE6-7F93-4B2D-858D-971E25E573E1}" type="pres">
      <dgm:prSet presAssocID="{1F93A98E-CB37-454D-8380-7F83BBFCFEE5}" presName="rootConnector" presStyleLbl="node1" presStyleIdx="0" presStyleCnt="4"/>
      <dgm:spPr/>
      <dgm:t>
        <a:bodyPr/>
        <a:lstStyle/>
        <a:p>
          <a:endParaRPr lang="en-US"/>
        </a:p>
      </dgm:t>
    </dgm:pt>
    <dgm:pt modelId="{2F8334E5-5635-4430-9B63-3B6C74B901A9}" type="pres">
      <dgm:prSet presAssocID="{1F93A98E-CB37-454D-8380-7F83BBFCFEE5}" presName="childShape" presStyleCnt="0"/>
      <dgm:spPr/>
    </dgm:pt>
    <dgm:pt modelId="{C91F7D6A-F532-4AFF-AEB2-3EDB7EF43F7C}" type="pres">
      <dgm:prSet presAssocID="{2ED13312-7167-491B-AD9A-50E31B34683A}" presName="Name13" presStyleLbl="parChTrans1D2" presStyleIdx="0" presStyleCnt="7"/>
      <dgm:spPr/>
      <dgm:t>
        <a:bodyPr/>
        <a:lstStyle/>
        <a:p>
          <a:endParaRPr lang="en-US"/>
        </a:p>
      </dgm:t>
    </dgm:pt>
    <dgm:pt modelId="{CD14F0DB-9305-4E22-B5F6-F6C6A6AE5983}" type="pres">
      <dgm:prSet presAssocID="{7D049C8F-7D23-4E88-927C-7671517787BE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85F48-E11E-4133-B82E-DD65F392B10A}" type="pres">
      <dgm:prSet presAssocID="{CC88B5F6-84BA-4D41-B988-590EE24B3E44}" presName="Name13" presStyleLbl="parChTrans1D2" presStyleIdx="1" presStyleCnt="7"/>
      <dgm:spPr/>
      <dgm:t>
        <a:bodyPr/>
        <a:lstStyle/>
        <a:p>
          <a:endParaRPr lang="en-US"/>
        </a:p>
      </dgm:t>
    </dgm:pt>
    <dgm:pt modelId="{00DB7501-0274-42C1-9FCC-00B0478265F8}" type="pres">
      <dgm:prSet presAssocID="{A0BC7780-C10E-4D44-8AF5-2B15E762ED80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34A41-E23C-4750-9692-21FA0E21927D}" type="pres">
      <dgm:prSet presAssocID="{DA8A2C87-CFDB-4276-A506-8E6EC57BC3FD}" presName="root" presStyleCnt="0"/>
      <dgm:spPr/>
    </dgm:pt>
    <dgm:pt modelId="{B712C150-1F6E-4FBE-BA0B-02E73C9314B6}" type="pres">
      <dgm:prSet presAssocID="{DA8A2C87-CFDB-4276-A506-8E6EC57BC3FD}" presName="rootComposite" presStyleCnt="0"/>
      <dgm:spPr/>
    </dgm:pt>
    <dgm:pt modelId="{C6262783-1973-475A-9C18-C5429A4E0AE0}" type="pres">
      <dgm:prSet presAssocID="{DA8A2C87-CFDB-4276-A506-8E6EC57BC3FD}" presName="rootText" presStyleLbl="node1" presStyleIdx="1" presStyleCnt="4"/>
      <dgm:spPr/>
      <dgm:t>
        <a:bodyPr/>
        <a:lstStyle/>
        <a:p>
          <a:endParaRPr lang="en-US"/>
        </a:p>
      </dgm:t>
    </dgm:pt>
    <dgm:pt modelId="{C24C3039-4C71-4B7E-A196-D1EA96247150}" type="pres">
      <dgm:prSet presAssocID="{DA8A2C87-CFDB-4276-A506-8E6EC57BC3FD}" presName="rootConnector" presStyleLbl="node1" presStyleIdx="1" presStyleCnt="4"/>
      <dgm:spPr/>
      <dgm:t>
        <a:bodyPr/>
        <a:lstStyle/>
        <a:p>
          <a:endParaRPr lang="en-US"/>
        </a:p>
      </dgm:t>
    </dgm:pt>
    <dgm:pt modelId="{1465841B-AA90-46FF-8433-4B77DC416C38}" type="pres">
      <dgm:prSet presAssocID="{DA8A2C87-CFDB-4276-A506-8E6EC57BC3FD}" presName="childShape" presStyleCnt="0"/>
      <dgm:spPr/>
    </dgm:pt>
    <dgm:pt modelId="{A18848FC-2548-46A7-AAEA-26FFE31092AB}" type="pres">
      <dgm:prSet presAssocID="{8A1620B2-8C98-40CB-91CB-79C0822DC769}" presName="Name13" presStyleLbl="parChTrans1D2" presStyleIdx="2" presStyleCnt="7"/>
      <dgm:spPr/>
      <dgm:t>
        <a:bodyPr/>
        <a:lstStyle/>
        <a:p>
          <a:endParaRPr lang="en-US"/>
        </a:p>
      </dgm:t>
    </dgm:pt>
    <dgm:pt modelId="{3DAE1B01-14B5-40D0-89C4-20547E9F0368}" type="pres">
      <dgm:prSet presAssocID="{D76BC694-48E7-4D7E-AA37-58D9CB3E6BC7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46363-9C95-4F5E-98F1-73FCC346300C}" type="pres">
      <dgm:prSet presAssocID="{342AE60E-76CB-43C2-88B0-DA4A74EAEA08}" presName="Name13" presStyleLbl="parChTrans1D2" presStyleIdx="3" presStyleCnt="7"/>
      <dgm:spPr/>
      <dgm:t>
        <a:bodyPr/>
        <a:lstStyle/>
        <a:p>
          <a:endParaRPr lang="en-US"/>
        </a:p>
      </dgm:t>
    </dgm:pt>
    <dgm:pt modelId="{FCF6456F-20E7-48D9-A125-AD379B40BC0B}" type="pres">
      <dgm:prSet presAssocID="{C084834D-EFEF-44F2-B9D6-71CC201B21E2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C7131-640C-43D4-8135-694958281A38}" type="pres">
      <dgm:prSet presAssocID="{6D3B3EAF-0896-412C-882B-9653997C8B3E}" presName="Name13" presStyleLbl="parChTrans1D2" presStyleIdx="4" presStyleCnt="7"/>
      <dgm:spPr/>
      <dgm:t>
        <a:bodyPr/>
        <a:lstStyle/>
        <a:p>
          <a:endParaRPr lang="en-US"/>
        </a:p>
      </dgm:t>
    </dgm:pt>
    <dgm:pt modelId="{9374C907-9D2F-424B-B607-265D017B352A}" type="pres">
      <dgm:prSet presAssocID="{106418E3-89E3-4878-8687-9ACA397CB2A9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A2712-E24C-45BD-AD7E-EDEA88376A12}" type="pres">
      <dgm:prSet presAssocID="{B3713060-3BFD-4CB4-A9C0-96F04EBA8C88}" presName="root" presStyleCnt="0"/>
      <dgm:spPr/>
    </dgm:pt>
    <dgm:pt modelId="{19D55A28-12C5-408C-8352-7722BE796DBC}" type="pres">
      <dgm:prSet presAssocID="{B3713060-3BFD-4CB4-A9C0-96F04EBA8C88}" presName="rootComposite" presStyleCnt="0"/>
      <dgm:spPr/>
    </dgm:pt>
    <dgm:pt modelId="{F913504F-45F7-4391-AC6B-284D1B149272}" type="pres">
      <dgm:prSet presAssocID="{B3713060-3BFD-4CB4-A9C0-96F04EBA8C88}" presName="rootText" presStyleLbl="node1" presStyleIdx="2" presStyleCnt="4"/>
      <dgm:spPr/>
      <dgm:t>
        <a:bodyPr/>
        <a:lstStyle/>
        <a:p>
          <a:endParaRPr lang="en-US"/>
        </a:p>
      </dgm:t>
    </dgm:pt>
    <dgm:pt modelId="{DFC0F6D5-5010-44B7-90F7-0C73A07057C1}" type="pres">
      <dgm:prSet presAssocID="{B3713060-3BFD-4CB4-A9C0-96F04EBA8C88}" presName="rootConnector" presStyleLbl="node1" presStyleIdx="2" presStyleCnt="4"/>
      <dgm:spPr/>
      <dgm:t>
        <a:bodyPr/>
        <a:lstStyle/>
        <a:p>
          <a:endParaRPr lang="en-US"/>
        </a:p>
      </dgm:t>
    </dgm:pt>
    <dgm:pt modelId="{7BB92DB0-DD00-485B-BB0E-EB9FF2BDFEBF}" type="pres">
      <dgm:prSet presAssocID="{B3713060-3BFD-4CB4-A9C0-96F04EBA8C88}" presName="childShape" presStyleCnt="0"/>
      <dgm:spPr/>
    </dgm:pt>
    <dgm:pt modelId="{9E7BF53B-C578-4029-929D-DCD56AEA428D}" type="pres">
      <dgm:prSet presAssocID="{3E1AFA7E-7EC5-429D-B272-57B17A8CD4E5}" presName="Name13" presStyleLbl="parChTrans1D2" presStyleIdx="5" presStyleCnt="7"/>
      <dgm:spPr/>
      <dgm:t>
        <a:bodyPr/>
        <a:lstStyle/>
        <a:p>
          <a:endParaRPr lang="en-US"/>
        </a:p>
      </dgm:t>
    </dgm:pt>
    <dgm:pt modelId="{6F31BE5C-0218-4EE4-A7A5-66657D320F7B}" type="pres">
      <dgm:prSet presAssocID="{04937FBF-FF2A-4280-92D3-114E7010F025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AB1F1-8361-4531-8A84-8B7BC83CD94A}" type="pres">
      <dgm:prSet presAssocID="{EE3ABFB4-CD38-4209-BF79-518126ABBA57}" presName="Name13" presStyleLbl="parChTrans1D2" presStyleIdx="6" presStyleCnt="7"/>
      <dgm:spPr/>
      <dgm:t>
        <a:bodyPr/>
        <a:lstStyle/>
        <a:p>
          <a:endParaRPr lang="en-US"/>
        </a:p>
      </dgm:t>
    </dgm:pt>
    <dgm:pt modelId="{3FB79F0F-A3BA-4CA9-A2EA-B40B67C44DE5}" type="pres">
      <dgm:prSet presAssocID="{FA82B7E2-A162-4671-9126-5D7DE8154187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0CE56-C4C4-4411-BFF7-B631440B3578}" type="pres">
      <dgm:prSet presAssocID="{08FE978A-1D90-4F75-8507-F01B5007E1EE}" presName="root" presStyleCnt="0"/>
      <dgm:spPr/>
    </dgm:pt>
    <dgm:pt modelId="{A8175A9B-652E-4E28-A88A-92F539AB5C61}" type="pres">
      <dgm:prSet presAssocID="{08FE978A-1D90-4F75-8507-F01B5007E1EE}" presName="rootComposite" presStyleCnt="0"/>
      <dgm:spPr/>
    </dgm:pt>
    <dgm:pt modelId="{385E5BB3-2B46-4367-99FE-8AEDF964D49B}" type="pres">
      <dgm:prSet presAssocID="{08FE978A-1D90-4F75-8507-F01B5007E1EE}" presName="rootText" presStyleLbl="node1" presStyleIdx="3" presStyleCnt="4"/>
      <dgm:spPr/>
      <dgm:t>
        <a:bodyPr/>
        <a:lstStyle/>
        <a:p>
          <a:endParaRPr lang="en-US"/>
        </a:p>
      </dgm:t>
    </dgm:pt>
    <dgm:pt modelId="{8AEE793D-0523-416F-9058-74588F224258}" type="pres">
      <dgm:prSet presAssocID="{08FE978A-1D90-4F75-8507-F01B5007E1EE}" presName="rootConnector" presStyleLbl="node1" presStyleIdx="3" presStyleCnt="4"/>
      <dgm:spPr/>
      <dgm:t>
        <a:bodyPr/>
        <a:lstStyle/>
        <a:p>
          <a:endParaRPr lang="en-US"/>
        </a:p>
      </dgm:t>
    </dgm:pt>
    <dgm:pt modelId="{A2580FA7-D8B6-4F70-A97D-71949BD7C17C}" type="pres">
      <dgm:prSet presAssocID="{08FE978A-1D90-4F75-8507-F01B5007E1EE}" presName="childShape" presStyleCnt="0"/>
      <dgm:spPr/>
    </dgm:pt>
  </dgm:ptLst>
  <dgm:cxnLst>
    <dgm:cxn modelId="{AE5616E4-1F58-4453-8EFA-96DEB560516E}" type="presOf" srcId="{DA8A2C87-CFDB-4276-A506-8E6EC57BC3FD}" destId="{C6262783-1973-475A-9C18-C5429A4E0AE0}" srcOrd="0" destOrd="0" presId="urn:microsoft.com/office/officeart/2005/8/layout/hierarchy3"/>
    <dgm:cxn modelId="{FE96BCF8-23DA-46D7-88B5-884EFD2CCC3D}" type="presOf" srcId="{ABAD6313-9CCE-48D0-8060-A7497B360C3E}" destId="{F84CD909-9272-48DE-A4A5-C6BA98198F55}" srcOrd="0" destOrd="0" presId="urn:microsoft.com/office/officeart/2005/8/layout/hierarchy3"/>
    <dgm:cxn modelId="{3ACC35CD-F895-48CF-9E67-5E8F8DA99CAD}" srcId="{ABAD6313-9CCE-48D0-8060-A7497B360C3E}" destId="{DA8A2C87-CFDB-4276-A506-8E6EC57BC3FD}" srcOrd="1" destOrd="0" parTransId="{25028ACA-8DB6-4E7C-9B10-53233B4B42A5}" sibTransId="{96A3A803-5529-483B-B896-44E4DC8992F3}"/>
    <dgm:cxn modelId="{A287DA02-ADCC-44CE-9F80-EFB17ADF691B}" type="presOf" srcId="{C084834D-EFEF-44F2-B9D6-71CC201B21E2}" destId="{FCF6456F-20E7-48D9-A125-AD379B40BC0B}" srcOrd="0" destOrd="0" presId="urn:microsoft.com/office/officeart/2005/8/layout/hierarchy3"/>
    <dgm:cxn modelId="{15276969-3550-4EC6-A820-E901ED12E207}" srcId="{B3713060-3BFD-4CB4-A9C0-96F04EBA8C88}" destId="{04937FBF-FF2A-4280-92D3-114E7010F025}" srcOrd="0" destOrd="0" parTransId="{3E1AFA7E-7EC5-429D-B272-57B17A8CD4E5}" sibTransId="{81DA7D5F-A22C-4B1C-B41B-BA72D6AB861C}"/>
    <dgm:cxn modelId="{AF190DA2-D904-4FE7-9EFA-4338F84064B9}" srcId="{1F93A98E-CB37-454D-8380-7F83BBFCFEE5}" destId="{7D049C8F-7D23-4E88-927C-7671517787BE}" srcOrd="0" destOrd="0" parTransId="{2ED13312-7167-491B-AD9A-50E31B34683A}" sibTransId="{C60F7290-6FF6-46B7-9616-514EEF509AB5}"/>
    <dgm:cxn modelId="{FA4500EE-58A1-4F7B-8DE2-AD71A5097EDE}" type="presOf" srcId="{04937FBF-FF2A-4280-92D3-114E7010F025}" destId="{6F31BE5C-0218-4EE4-A7A5-66657D320F7B}" srcOrd="0" destOrd="0" presId="urn:microsoft.com/office/officeart/2005/8/layout/hierarchy3"/>
    <dgm:cxn modelId="{ECFB4E70-8EF4-4F46-A5D6-7BBEAB4C45BB}" type="presOf" srcId="{2ED13312-7167-491B-AD9A-50E31B34683A}" destId="{C91F7D6A-F532-4AFF-AEB2-3EDB7EF43F7C}" srcOrd="0" destOrd="0" presId="urn:microsoft.com/office/officeart/2005/8/layout/hierarchy3"/>
    <dgm:cxn modelId="{C5C9399E-2CF9-467A-AE6F-30CBEF9BC4BF}" type="presOf" srcId="{A0BC7780-C10E-4D44-8AF5-2B15E762ED80}" destId="{00DB7501-0274-42C1-9FCC-00B0478265F8}" srcOrd="0" destOrd="0" presId="urn:microsoft.com/office/officeart/2005/8/layout/hierarchy3"/>
    <dgm:cxn modelId="{3622D436-3F0E-47F3-B188-B56FBB8BF24B}" type="presOf" srcId="{1F93A98E-CB37-454D-8380-7F83BBFCFEE5}" destId="{17CA6492-1BD3-432E-AB12-ECA7938532C0}" srcOrd="0" destOrd="0" presId="urn:microsoft.com/office/officeart/2005/8/layout/hierarchy3"/>
    <dgm:cxn modelId="{ACECDF09-A46C-4C2B-820F-38BA657A87C2}" srcId="{DA8A2C87-CFDB-4276-A506-8E6EC57BC3FD}" destId="{D76BC694-48E7-4D7E-AA37-58D9CB3E6BC7}" srcOrd="0" destOrd="0" parTransId="{8A1620B2-8C98-40CB-91CB-79C0822DC769}" sibTransId="{4C4FA08C-ED12-4FDC-AC74-15DEABC80A50}"/>
    <dgm:cxn modelId="{5ECE8499-B127-4629-BD79-1AD0F8C00539}" srcId="{ABAD6313-9CCE-48D0-8060-A7497B360C3E}" destId="{1F93A98E-CB37-454D-8380-7F83BBFCFEE5}" srcOrd="0" destOrd="0" parTransId="{2D302E65-2D24-45B6-ACA6-9D1B07B84C63}" sibTransId="{50324970-D722-475F-81F0-C19190537861}"/>
    <dgm:cxn modelId="{5B4AD1E9-49A1-48B2-BD44-6F2CC7B8FEE4}" type="presOf" srcId="{CC88B5F6-84BA-4D41-B988-590EE24B3E44}" destId="{DD685F48-E11E-4133-B82E-DD65F392B10A}" srcOrd="0" destOrd="0" presId="urn:microsoft.com/office/officeart/2005/8/layout/hierarchy3"/>
    <dgm:cxn modelId="{38F5CFA8-995B-4ED2-8539-19E153ADF227}" type="presOf" srcId="{342AE60E-76CB-43C2-88B0-DA4A74EAEA08}" destId="{59046363-9C95-4F5E-98F1-73FCC346300C}" srcOrd="0" destOrd="0" presId="urn:microsoft.com/office/officeart/2005/8/layout/hierarchy3"/>
    <dgm:cxn modelId="{0FEC7EF4-680D-4DDA-BD63-63983EE3D47C}" type="presOf" srcId="{EE3ABFB4-CD38-4209-BF79-518126ABBA57}" destId="{14AAB1F1-8361-4531-8A84-8B7BC83CD94A}" srcOrd="0" destOrd="0" presId="urn:microsoft.com/office/officeart/2005/8/layout/hierarchy3"/>
    <dgm:cxn modelId="{467D75E8-C9EE-43C7-A758-F39AD64437E8}" type="presOf" srcId="{08FE978A-1D90-4F75-8507-F01B5007E1EE}" destId="{8AEE793D-0523-416F-9058-74588F224258}" srcOrd="1" destOrd="0" presId="urn:microsoft.com/office/officeart/2005/8/layout/hierarchy3"/>
    <dgm:cxn modelId="{8228288E-6B91-4FF4-996F-64919799455C}" type="presOf" srcId="{8A1620B2-8C98-40CB-91CB-79C0822DC769}" destId="{A18848FC-2548-46A7-AAEA-26FFE31092AB}" srcOrd="0" destOrd="0" presId="urn:microsoft.com/office/officeart/2005/8/layout/hierarchy3"/>
    <dgm:cxn modelId="{28D81DD2-B04B-4333-96D1-A479C3CDBC03}" type="presOf" srcId="{08FE978A-1D90-4F75-8507-F01B5007E1EE}" destId="{385E5BB3-2B46-4367-99FE-8AEDF964D49B}" srcOrd="0" destOrd="0" presId="urn:microsoft.com/office/officeart/2005/8/layout/hierarchy3"/>
    <dgm:cxn modelId="{ACF8FD50-D9BA-4B5D-9970-B0798484DA73}" type="presOf" srcId="{7D049C8F-7D23-4E88-927C-7671517787BE}" destId="{CD14F0DB-9305-4E22-B5F6-F6C6A6AE5983}" srcOrd="0" destOrd="0" presId="urn:microsoft.com/office/officeart/2005/8/layout/hierarchy3"/>
    <dgm:cxn modelId="{8B0D0438-F1B3-4D79-8340-28DFFBC4A479}" srcId="{DA8A2C87-CFDB-4276-A506-8E6EC57BC3FD}" destId="{106418E3-89E3-4878-8687-9ACA397CB2A9}" srcOrd="2" destOrd="0" parTransId="{6D3B3EAF-0896-412C-882B-9653997C8B3E}" sibTransId="{88474AF7-EC3D-4813-B3BD-185D1F88BB09}"/>
    <dgm:cxn modelId="{2FA60B29-C4EB-4BC3-9CA7-34BD5CFCE329}" srcId="{DA8A2C87-CFDB-4276-A506-8E6EC57BC3FD}" destId="{C084834D-EFEF-44F2-B9D6-71CC201B21E2}" srcOrd="1" destOrd="0" parTransId="{342AE60E-76CB-43C2-88B0-DA4A74EAEA08}" sibTransId="{0646D5E0-CAC2-4251-A2AB-4323DB459D81}"/>
    <dgm:cxn modelId="{8C6070D2-CCAA-4DEF-AE8D-BF9716EE067F}" type="presOf" srcId="{6D3B3EAF-0896-412C-882B-9653997C8B3E}" destId="{B93C7131-640C-43D4-8135-694958281A38}" srcOrd="0" destOrd="0" presId="urn:microsoft.com/office/officeart/2005/8/layout/hierarchy3"/>
    <dgm:cxn modelId="{C6F956C9-4821-4D6D-AB5D-337712F9D08A}" srcId="{ABAD6313-9CCE-48D0-8060-A7497B360C3E}" destId="{08FE978A-1D90-4F75-8507-F01B5007E1EE}" srcOrd="3" destOrd="0" parTransId="{54201552-4813-4E66-89BE-29C7F405F766}" sibTransId="{75C35641-B807-40EC-B6F2-A4FB8171AC27}"/>
    <dgm:cxn modelId="{56FA14A5-5E5F-499C-9F1F-0BAD6C53C170}" type="presOf" srcId="{DA8A2C87-CFDB-4276-A506-8E6EC57BC3FD}" destId="{C24C3039-4C71-4B7E-A196-D1EA96247150}" srcOrd="1" destOrd="0" presId="urn:microsoft.com/office/officeart/2005/8/layout/hierarchy3"/>
    <dgm:cxn modelId="{8F797FE5-D0F1-4DDC-AB25-74552E4AA766}" type="presOf" srcId="{3E1AFA7E-7EC5-429D-B272-57B17A8CD4E5}" destId="{9E7BF53B-C578-4029-929D-DCD56AEA428D}" srcOrd="0" destOrd="0" presId="urn:microsoft.com/office/officeart/2005/8/layout/hierarchy3"/>
    <dgm:cxn modelId="{3FBB4082-CE93-4D79-A143-C0AC8E0CB37F}" type="presOf" srcId="{B3713060-3BFD-4CB4-A9C0-96F04EBA8C88}" destId="{F913504F-45F7-4391-AC6B-284D1B149272}" srcOrd="0" destOrd="0" presId="urn:microsoft.com/office/officeart/2005/8/layout/hierarchy3"/>
    <dgm:cxn modelId="{A6AB3FFE-2907-4C12-B68B-00413E6DF93B}" type="presOf" srcId="{B3713060-3BFD-4CB4-A9C0-96F04EBA8C88}" destId="{DFC0F6D5-5010-44B7-90F7-0C73A07057C1}" srcOrd="1" destOrd="0" presId="urn:microsoft.com/office/officeart/2005/8/layout/hierarchy3"/>
    <dgm:cxn modelId="{38858E0F-77BE-42E3-8DFC-45F1E14C66E8}" srcId="{ABAD6313-9CCE-48D0-8060-A7497B360C3E}" destId="{B3713060-3BFD-4CB4-A9C0-96F04EBA8C88}" srcOrd="2" destOrd="0" parTransId="{A8AE2FDE-1876-4CE3-B6A9-1C220C5F0736}" sibTransId="{BB0ED8D1-1967-477E-B6A1-1DDEDD4A8A3D}"/>
    <dgm:cxn modelId="{6E6CCB30-AF9D-4DF1-A66B-F90A125A385A}" srcId="{1F93A98E-CB37-454D-8380-7F83BBFCFEE5}" destId="{A0BC7780-C10E-4D44-8AF5-2B15E762ED80}" srcOrd="1" destOrd="0" parTransId="{CC88B5F6-84BA-4D41-B988-590EE24B3E44}" sibTransId="{9CD97908-F490-4FBB-8531-C903C15264D0}"/>
    <dgm:cxn modelId="{146C044E-6E47-4977-A6E8-65C293E19B02}" srcId="{B3713060-3BFD-4CB4-A9C0-96F04EBA8C88}" destId="{FA82B7E2-A162-4671-9126-5D7DE8154187}" srcOrd="1" destOrd="0" parTransId="{EE3ABFB4-CD38-4209-BF79-518126ABBA57}" sibTransId="{DFC7A53B-0D66-4F36-AB76-D3A5E28BEA47}"/>
    <dgm:cxn modelId="{E32150C0-D114-4082-8629-7FB06132F896}" type="presOf" srcId="{FA82B7E2-A162-4671-9126-5D7DE8154187}" destId="{3FB79F0F-A3BA-4CA9-A2EA-B40B67C44DE5}" srcOrd="0" destOrd="0" presId="urn:microsoft.com/office/officeart/2005/8/layout/hierarchy3"/>
    <dgm:cxn modelId="{FB01C494-34A0-4A8C-BB2D-A4201463DE88}" type="presOf" srcId="{106418E3-89E3-4878-8687-9ACA397CB2A9}" destId="{9374C907-9D2F-424B-B607-265D017B352A}" srcOrd="0" destOrd="0" presId="urn:microsoft.com/office/officeart/2005/8/layout/hierarchy3"/>
    <dgm:cxn modelId="{2A9BE0A3-7635-4052-9AC4-4E4A9675B157}" type="presOf" srcId="{1F93A98E-CB37-454D-8380-7F83BBFCFEE5}" destId="{D2437AE6-7F93-4B2D-858D-971E25E573E1}" srcOrd="1" destOrd="0" presId="urn:microsoft.com/office/officeart/2005/8/layout/hierarchy3"/>
    <dgm:cxn modelId="{B094348B-369E-4527-BE86-8A32F496CBFC}" type="presOf" srcId="{D76BC694-48E7-4D7E-AA37-58D9CB3E6BC7}" destId="{3DAE1B01-14B5-40D0-89C4-20547E9F0368}" srcOrd="0" destOrd="0" presId="urn:microsoft.com/office/officeart/2005/8/layout/hierarchy3"/>
    <dgm:cxn modelId="{342BE333-13E7-4D34-800D-215329AA9E18}" type="presParOf" srcId="{F84CD909-9272-48DE-A4A5-C6BA98198F55}" destId="{A90C9439-03A8-47C4-9345-27816154BD1C}" srcOrd="0" destOrd="0" presId="urn:microsoft.com/office/officeart/2005/8/layout/hierarchy3"/>
    <dgm:cxn modelId="{5D959475-7774-4128-8FB9-48729ADB3EE1}" type="presParOf" srcId="{A90C9439-03A8-47C4-9345-27816154BD1C}" destId="{EC58249E-4421-40B0-B49A-16AC71D2D0DC}" srcOrd="0" destOrd="0" presId="urn:microsoft.com/office/officeart/2005/8/layout/hierarchy3"/>
    <dgm:cxn modelId="{11DC2BF9-71D5-42DE-9908-FD8D921FAD34}" type="presParOf" srcId="{EC58249E-4421-40B0-B49A-16AC71D2D0DC}" destId="{17CA6492-1BD3-432E-AB12-ECA7938532C0}" srcOrd="0" destOrd="0" presId="urn:microsoft.com/office/officeart/2005/8/layout/hierarchy3"/>
    <dgm:cxn modelId="{33A3BA83-E5B8-4F08-8FCB-F29B1FB48BFB}" type="presParOf" srcId="{EC58249E-4421-40B0-B49A-16AC71D2D0DC}" destId="{D2437AE6-7F93-4B2D-858D-971E25E573E1}" srcOrd="1" destOrd="0" presId="urn:microsoft.com/office/officeart/2005/8/layout/hierarchy3"/>
    <dgm:cxn modelId="{0FD7AA08-BA64-48A9-985B-93340CF52A1F}" type="presParOf" srcId="{A90C9439-03A8-47C4-9345-27816154BD1C}" destId="{2F8334E5-5635-4430-9B63-3B6C74B901A9}" srcOrd="1" destOrd="0" presId="urn:microsoft.com/office/officeart/2005/8/layout/hierarchy3"/>
    <dgm:cxn modelId="{65C68740-C3E0-4976-A1CF-A621A24D688F}" type="presParOf" srcId="{2F8334E5-5635-4430-9B63-3B6C74B901A9}" destId="{C91F7D6A-F532-4AFF-AEB2-3EDB7EF43F7C}" srcOrd="0" destOrd="0" presId="urn:microsoft.com/office/officeart/2005/8/layout/hierarchy3"/>
    <dgm:cxn modelId="{E8DCFBED-1E90-4CD3-BFB9-05C540B6ED5F}" type="presParOf" srcId="{2F8334E5-5635-4430-9B63-3B6C74B901A9}" destId="{CD14F0DB-9305-4E22-B5F6-F6C6A6AE5983}" srcOrd="1" destOrd="0" presId="urn:microsoft.com/office/officeart/2005/8/layout/hierarchy3"/>
    <dgm:cxn modelId="{15EAAD54-8023-4184-A283-2060EBA1A7BF}" type="presParOf" srcId="{2F8334E5-5635-4430-9B63-3B6C74B901A9}" destId="{DD685F48-E11E-4133-B82E-DD65F392B10A}" srcOrd="2" destOrd="0" presId="urn:microsoft.com/office/officeart/2005/8/layout/hierarchy3"/>
    <dgm:cxn modelId="{48242DB3-CCF7-4528-ABD9-C696A9BAB219}" type="presParOf" srcId="{2F8334E5-5635-4430-9B63-3B6C74B901A9}" destId="{00DB7501-0274-42C1-9FCC-00B0478265F8}" srcOrd="3" destOrd="0" presId="urn:microsoft.com/office/officeart/2005/8/layout/hierarchy3"/>
    <dgm:cxn modelId="{CF6F21D9-73EC-4C15-B3A2-9CA1E00CDB65}" type="presParOf" srcId="{F84CD909-9272-48DE-A4A5-C6BA98198F55}" destId="{DBE34A41-E23C-4750-9692-21FA0E21927D}" srcOrd="1" destOrd="0" presId="urn:microsoft.com/office/officeart/2005/8/layout/hierarchy3"/>
    <dgm:cxn modelId="{4CF1E0D1-DCAA-4E7F-B50C-C94A76F9E27E}" type="presParOf" srcId="{DBE34A41-E23C-4750-9692-21FA0E21927D}" destId="{B712C150-1F6E-4FBE-BA0B-02E73C9314B6}" srcOrd="0" destOrd="0" presId="urn:microsoft.com/office/officeart/2005/8/layout/hierarchy3"/>
    <dgm:cxn modelId="{CE015121-EECB-444D-9465-3160C7057E76}" type="presParOf" srcId="{B712C150-1F6E-4FBE-BA0B-02E73C9314B6}" destId="{C6262783-1973-475A-9C18-C5429A4E0AE0}" srcOrd="0" destOrd="0" presId="urn:microsoft.com/office/officeart/2005/8/layout/hierarchy3"/>
    <dgm:cxn modelId="{C52F81EE-D87F-46AC-B030-D502B6BEF6E4}" type="presParOf" srcId="{B712C150-1F6E-4FBE-BA0B-02E73C9314B6}" destId="{C24C3039-4C71-4B7E-A196-D1EA96247150}" srcOrd="1" destOrd="0" presId="urn:microsoft.com/office/officeart/2005/8/layout/hierarchy3"/>
    <dgm:cxn modelId="{4C20DF22-8980-4F6A-8A31-16F90ADE1BD5}" type="presParOf" srcId="{DBE34A41-E23C-4750-9692-21FA0E21927D}" destId="{1465841B-AA90-46FF-8433-4B77DC416C38}" srcOrd="1" destOrd="0" presId="urn:microsoft.com/office/officeart/2005/8/layout/hierarchy3"/>
    <dgm:cxn modelId="{63C932F9-1D28-4454-BD72-E63F5C8B7BF9}" type="presParOf" srcId="{1465841B-AA90-46FF-8433-4B77DC416C38}" destId="{A18848FC-2548-46A7-AAEA-26FFE31092AB}" srcOrd="0" destOrd="0" presId="urn:microsoft.com/office/officeart/2005/8/layout/hierarchy3"/>
    <dgm:cxn modelId="{92668E4B-A536-44FF-8614-B872B31980E4}" type="presParOf" srcId="{1465841B-AA90-46FF-8433-4B77DC416C38}" destId="{3DAE1B01-14B5-40D0-89C4-20547E9F0368}" srcOrd="1" destOrd="0" presId="urn:microsoft.com/office/officeart/2005/8/layout/hierarchy3"/>
    <dgm:cxn modelId="{2B4E2EED-D344-4641-B7A0-D280A5C00DE6}" type="presParOf" srcId="{1465841B-AA90-46FF-8433-4B77DC416C38}" destId="{59046363-9C95-4F5E-98F1-73FCC346300C}" srcOrd="2" destOrd="0" presId="urn:microsoft.com/office/officeart/2005/8/layout/hierarchy3"/>
    <dgm:cxn modelId="{F79C3FC9-6AA1-4E30-8F9D-AE08F915BF91}" type="presParOf" srcId="{1465841B-AA90-46FF-8433-4B77DC416C38}" destId="{FCF6456F-20E7-48D9-A125-AD379B40BC0B}" srcOrd="3" destOrd="0" presId="urn:microsoft.com/office/officeart/2005/8/layout/hierarchy3"/>
    <dgm:cxn modelId="{5F7F4DB0-FA35-4CA2-B044-216A0A70C3C7}" type="presParOf" srcId="{1465841B-AA90-46FF-8433-4B77DC416C38}" destId="{B93C7131-640C-43D4-8135-694958281A38}" srcOrd="4" destOrd="0" presId="urn:microsoft.com/office/officeart/2005/8/layout/hierarchy3"/>
    <dgm:cxn modelId="{3C58CAC1-D693-4615-8EC4-EAA6DE4DCFE4}" type="presParOf" srcId="{1465841B-AA90-46FF-8433-4B77DC416C38}" destId="{9374C907-9D2F-424B-B607-265D017B352A}" srcOrd="5" destOrd="0" presId="urn:microsoft.com/office/officeart/2005/8/layout/hierarchy3"/>
    <dgm:cxn modelId="{C233B50E-50D8-4921-9F55-6FCFCB2E9647}" type="presParOf" srcId="{F84CD909-9272-48DE-A4A5-C6BA98198F55}" destId="{630A2712-E24C-45BD-AD7E-EDEA88376A12}" srcOrd="2" destOrd="0" presId="urn:microsoft.com/office/officeart/2005/8/layout/hierarchy3"/>
    <dgm:cxn modelId="{C54802FF-90D5-4F25-A2AC-9E0A67544D0A}" type="presParOf" srcId="{630A2712-E24C-45BD-AD7E-EDEA88376A12}" destId="{19D55A28-12C5-408C-8352-7722BE796DBC}" srcOrd="0" destOrd="0" presId="urn:microsoft.com/office/officeart/2005/8/layout/hierarchy3"/>
    <dgm:cxn modelId="{A80477B4-0A2A-44DC-B80C-E86DAE33B2E9}" type="presParOf" srcId="{19D55A28-12C5-408C-8352-7722BE796DBC}" destId="{F913504F-45F7-4391-AC6B-284D1B149272}" srcOrd="0" destOrd="0" presId="urn:microsoft.com/office/officeart/2005/8/layout/hierarchy3"/>
    <dgm:cxn modelId="{CABD9EAE-D47D-496B-9C9D-8914A8178135}" type="presParOf" srcId="{19D55A28-12C5-408C-8352-7722BE796DBC}" destId="{DFC0F6D5-5010-44B7-90F7-0C73A07057C1}" srcOrd="1" destOrd="0" presId="urn:microsoft.com/office/officeart/2005/8/layout/hierarchy3"/>
    <dgm:cxn modelId="{F13E510B-A0B9-44D6-928B-F106DEB912ED}" type="presParOf" srcId="{630A2712-E24C-45BD-AD7E-EDEA88376A12}" destId="{7BB92DB0-DD00-485B-BB0E-EB9FF2BDFEBF}" srcOrd="1" destOrd="0" presId="urn:microsoft.com/office/officeart/2005/8/layout/hierarchy3"/>
    <dgm:cxn modelId="{71ACBB5D-3D6D-4F41-AA09-1191FF45D0F2}" type="presParOf" srcId="{7BB92DB0-DD00-485B-BB0E-EB9FF2BDFEBF}" destId="{9E7BF53B-C578-4029-929D-DCD56AEA428D}" srcOrd="0" destOrd="0" presId="urn:microsoft.com/office/officeart/2005/8/layout/hierarchy3"/>
    <dgm:cxn modelId="{0FD0907C-4C3D-4AB3-8F02-96089A48C978}" type="presParOf" srcId="{7BB92DB0-DD00-485B-BB0E-EB9FF2BDFEBF}" destId="{6F31BE5C-0218-4EE4-A7A5-66657D320F7B}" srcOrd="1" destOrd="0" presId="urn:microsoft.com/office/officeart/2005/8/layout/hierarchy3"/>
    <dgm:cxn modelId="{58DA2708-EB73-41DB-87DB-7470D5E9AF94}" type="presParOf" srcId="{7BB92DB0-DD00-485B-BB0E-EB9FF2BDFEBF}" destId="{14AAB1F1-8361-4531-8A84-8B7BC83CD94A}" srcOrd="2" destOrd="0" presId="urn:microsoft.com/office/officeart/2005/8/layout/hierarchy3"/>
    <dgm:cxn modelId="{EFF1B5CD-17D4-4B89-877E-63FC63F287E2}" type="presParOf" srcId="{7BB92DB0-DD00-485B-BB0E-EB9FF2BDFEBF}" destId="{3FB79F0F-A3BA-4CA9-A2EA-B40B67C44DE5}" srcOrd="3" destOrd="0" presId="urn:microsoft.com/office/officeart/2005/8/layout/hierarchy3"/>
    <dgm:cxn modelId="{CB7A6DEA-1FA9-4F64-9F92-EBA30CDF839E}" type="presParOf" srcId="{F84CD909-9272-48DE-A4A5-C6BA98198F55}" destId="{5260CE56-C4C4-4411-BFF7-B631440B3578}" srcOrd="3" destOrd="0" presId="urn:microsoft.com/office/officeart/2005/8/layout/hierarchy3"/>
    <dgm:cxn modelId="{ABF2F082-52E5-4848-B860-91293B348AA6}" type="presParOf" srcId="{5260CE56-C4C4-4411-BFF7-B631440B3578}" destId="{A8175A9B-652E-4E28-A88A-92F539AB5C61}" srcOrd="0" destOrd="0" presId="urn:microsoft.com/office/officeart/2005/8/layout/hierarchy3"/>
    <dgm:cxn modelId="{620E8C7A-73FA-442E-91BF-86CF443E173E}" type="presParOf" srcId="{A8175A9B-652E-4E28-A88A-92F539AB5C61}" destId="{385E5BB3-2B46-4367-99FE-8AEDF964D49B}" srcOrd="0" destOrd="0" presId="urn:microsoft.com/office/officeart/2005/8/layout/hierarchy3"/>
    <dgm:cxn modelId="{5F08D4AC-1277-4924-BBA9-AF5BD1947938}" type="presParOf" srcId="{A8175A9B-652E-4E28-A88A-92F539AB5C61}" destId="{8AEE793D-0523-416F-9058-74588F224258}" srcOrd="1" destOrd="0" presId="urn:microsoft.com/office/officeart/2005/8/layout/hierarchy3"/>
    <dgm:cxn modelId="{80C4DCD7-A115-4D43-81C9-16A7389EF43A}" type="presParOf" srcId="{5260CE56-C4C4-4411-BFF7-B631440B3578}" destId="{A2580FA7-D8B6-4F70-A97D-71949BD7C17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9F742-01EE-48A2-B80C-CE27CFEB5E37}">
      <dsp:nvSpPr>
        <dsp:cNvPr id="0" name=""/>
        <dsp:cNvSpPr/>
      </dsp:nvSpPr>
      <dsp:spPr>
        <a:xfrm>
          <a:off x="-5582173" y="-854585"/>
          <a:ext cx="6646296" cy="6646296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3E946-4D68-41E9-8770-DE4B57184431}">
      <dsp:nvSpPr>
        <dsp:cNvPr id="0" name=""/>
        <dsp:cNvSpPr/>
      </dsp:nvSpPr>
      <dsp:spPr>
        <a:xfrm>
          <a:off x="557050" y="379566"/>
          <a:ext cx="7603572" cy="75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kern="1200" dirty="0" smtClean="0"/>
            <a:t>Tugas, kuis 40%</a:t>
          </a:r>
          <a:endParaRPr lang="en-US" sz="3900" kern="1200" dirty="0"/>
        </a:p>
      </dsp:txBody>
      <dsp:txXfrm>
        <a:off x="557050" y="379566"/>
        <a:ext cx="7603572" cy="759527"/>
      </dsp:txXfrm>
    </dsp:sp>
    <dsp:sp modelId="{3DB5C0E1-BD7B-4E50-98BE-45C19A763A3C}">
      <dsp:nvSpPr>
        <dsp:cNvPr id="0" name=""/>
        <dsp:cNvSpPr/>
      </dsp:nvSpPr>
      <dsp:spPr>
        <a:xfrm>
          <a:off x="82346" y="284625"/>
          <a:ext cx="949409" cy="949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3B5AB-E725-40AA-BB88-54C35FF0E55C}">
      <dsp:nvSpPr>
        <dsp:cNvPr id="0" name=""/>
        <dsp:cNvSpPr/>
      </dsp:nvSpPr>
      <dsp:spPr>
        <a:xfrm>
          <a:off x="992505" y="1519054"/>
          <a:ext cx="7168118" cy="75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kern="1200" dirty="0" smtClean="0"/>
            <a:t>ETS 30%</a:t>
          </a:r>
          <a:endParaRPr lang="en-US" sz="3900" kern="1200" dirty="0"/>
        </a:p>
      </dsp:txBody>
      <dsp:txXfrm>
        <a:off x="992505" y="1519054"/>
        <a:ext cx="7168118" cy="759527"/>
      </dsp:txXfrm>
    </dsp:sp>
    <dsp:sp modelId="{FE101B16-9412-4439-9927-248B8F7F1A11}">
      <dsp:nvSpPr>
        <dsp:cNvPr id="0" name=""/>
        <dsp:cNvSpPr/>
      </dsp:nvSpPr>
      <dsp:spPr>
        <a:xfrm>
          <a:off x="517800" y="1424113"/>
          <a:ext cx="949409" cy="949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57E45-25EB-4BBF-823D-EC0984B8E145}">
      <dsp:nvSpPr>
        <dsp:cNvPr id="0" name=""/>
        <dsp:cNvSpPr/>
      </dsp:nvSpPr>
      <dsp:spPr>
        <a:xfrm>
          <a:off x="992505" y="2658543"/>
          <a:ext cx="7168118" cy="75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kern="1200" dirty="0" smtClean="0"/>
            <a:t>EAS 30%</a:t>
          </a:r>
          <a:endParaRPr lang="en-US" sz="3900" kern="1200" dirty="0"/>
        </a:p>
      </dsp:txBody>
      <dsp:txXfrm>
        <a:off x="992505" y="2658543"/>
        <a:ext cx="7168118" cy="759527"/>
      </dsp:txXfrm>
    </dsp:sp>
    <dsp:sp modelId="{074F2DBE-F16F-4529-A22C-DC72DE545241}">
      <dsp:nvSpPr>
        <dsp:cNvPr id="0" name=""/>
        <dsp:cNvSpPr/>
      </dsp:nvSpPr>
      <dsp:spPr>
        <a:xfrm>
          <a:off x="517800" y="2563602"/>
          <a:ext cx="949409" cy="949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8E7AC-033B-4A26-9BDB-7538088F126B}">
      <dsp:nvSpPr>
        <dsp:cNvPr id="0" name=""/>
        <dsp:cNvSpPr/>
      </dsp:nvSpPr>
      <dsp:spPr>
        <a:xfrm>
          <a:off x="557050" y="3798031"/>
          <a:ext cx="7603572" cy="759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75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kern="1200" dirty="0" smtClean="0"/>
            <a:t>Attitude</a:t>
          </a:r>
          <a:endParaRPr lang="en-US" sz="3900" kern="1200" dirty="0"/>
        </a:p>
      </dsp:txBody>
      <dsp:txXfrm>
        <a:off x="557050" y="3798031"/>
        <a:ext cx="7603572" cy="759527"/>
      </dsp:txXfrm>
    </dsp:sp>
    <dsp:sp modelId="{060C1426-3360-4984-97C5-6593CC0DC65C}">
      <dsp:nvSpPr>
        <dsp:cNvPr id="0" name=""/>
        <dsp:cNvSpPr/>
      </dsp:nvSpPr>
      <dsp:spPr>
        <a:xfrm>
          <a:off x="82346" y="3703090"/>
          <a:ext cx="949409" cy="949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741D1-8CB8-4BC0-84DA-4D23A3E0C3CA}">
      <dsp:nvSpPr>
        <dsp:cNvPr id="0" name=""/>
        <dsp:cNvSpPr/>
      </dsp:nvSpPr>
      <dsp:spPr>
        <a:xfrm>
          <a:off x="0" y="4722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menjelaskan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prinsip-prinsip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endParaRPr lang="en-US" sz="2000" kern="1200" dirty="0"/>
        </a:p>
      </dsp:txBody>
      <dsp:txXfrm>
        <a:off x="53916" y="58638"/>
        <a:ext cx="8121768" cy="996648"/>
      </dsp:txXfrm>
    </dsp:sp>
    <dsp:sp modelId="{F7E02FA9-7E7B-4459-9924-E9B36F04EE2C}">
      <dsp:nvSpPr>
        <dsp:cNvPr id="0" name=""/>
        <dsp:cNvSpPr/>
      </dsp:nvSpPr>
      <dsp:spPr>
        <a:xfrm>
          <a:off x="0" y="1279122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id-ID" sz="2000" kern="1200" dirty="0" smtClean="0"/>
            <a:t>mampu mengurai kompleksitas pada domain permasalahan</a:t>
          </a:r>
          <a:endParaRPr lang="en-US" sz="2000" kern="1200" dirty="0"/>
        </a:p>
      </dsp:txBody>
      <dsp:txXfrm>
        <a:off x="53916" y="1333038"/>
        <a:ext cx="8121768" cy="996648"/>
      </dsp:txXfrm>
    </dsp:sp>
    <dsp:sp modelId="{AB9EC20F-73AA-4F40-A73F-7A5499F1DBAF}">
      <dsp:nvSpPr>
        <dsp:cNvPr id="0" name=""/>
        <dsp:cNvSpPr/>
      </dsp:nvSpPr>
      <dsp:spPr>
        <a:xfrm>
          <a:off x="0" y="2553522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menjelaskan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memilih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pendekatan-pendekatan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perangkat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lunak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sesuai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domain </a:t>
          </a:r>
          <a:r>
            <a:rPr lang="en-US" sz="2000" kern="1200" dirty="0" err="1" smtClean="0"/>
            <a:t>permasalahan</a:t>
          </a:r>
          <a:endParaRPr lang="en-US" sz="2000" kern="1200" dirty="0"/>
        </a:p>
      </dsp:txBody>
      <dsp:txXfrm>
        <a:off x="53916" y="2607438"/>
        <a:ext cx="8121768" cy="996648"/>
      </dsp:txXfrm>
    </dsp:sp>
    <dsp:sp modelId="{236F0FEF-E760-4C45-A2F0-1F6DDC7EFDA8}">
      <dsp:nvSpPr>
        <dsp:cNvPr id="0" name=""/>
        <dsp:cNvSpPr/>
      </dsp:nvSpPr>
      <dsp:spPr>
        <a:xfrm>
          <a:off x="0" y="3827922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mengidentifikasi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tipe-tipe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arsitektur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perangkat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lunak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perbedaan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arsitektur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perangkat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lunak</a:t>
          </a:r>
          <a:endParaRPr lang="en-US" sz="2000" kern="1200" dirty="0"/>
        </a:p>
      </dsp:txBody>
      <dsp:txXfrm>
        <a:off x="53916" y="3881838"/>
        <a:ext cx="8121768" cy="996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F0FEF-E760-4C45-A2F0-1F6DDC7EFDA8}">
      <dsp:nvSpPr>
        <dsp:cNvPr id="0" name=""/>
        <dsp:cNvSpPr/>
      </dsp:nvSpPr>
      <dsp:spPr>
        <a:xfrm>
          <a:off x="0" y="23982"/>
          <a:ext cx="8229600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menggambarkan</a:t>
          </a:r>
          <a:r>
            <a:rPr lang="en-US" sz="2000" kern="1200" dirty="0" smtClean="0"/>
            <a:t> detail </a:t>
          </a:r>
          <a:r>
            <a:rPr lang="en-US" sz="2000" kern="1200" dirty="0" err="1" smtClean="0"/>
            <a:t>sistem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i="1" kern="1200" dirty="0" smtClean="0"/>
            <a:t>lower-level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menggunakan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pola-pola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sesuai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permasalahan</a:t>
          </a:r>
          <a:endParaRPr lang="en-US" sz="2000" kern="1200" dirty="0"/>
        </a:p>
      </dsp:txBody>
      <dsp:txXfrm>
        <a:off x="53973" y="77955"/>
        <a:ext cx="8121654" cy="997704"/>
      </dsp:txXfrm>
    </dsp:sp>
    <dsp:sp modelId="{6BECF525-1DB7-44C4-989B-B2EA16DD3130}">
      <dsp:nvSpPr>
        <dsp:cNvPr id="0" name=""/>
        <dsp:cNvSpPr/>
      </dsp:nvSpPr>
      <dsp:spPr>
        <a:xfrm>
          <a:off x="0" y="1285152"/>
          <a:ext cx="8229600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mengadopsikerangka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kerja</a:t>
          </a:r>
          <a:r>
            <a:rPr lang="en-US" sz="2000" kern="1200" dirty="0" smtClean="0"/>
            <a:t> (</a:t>
          </a:r>
          <a:r>
            <a:rPr lang="en-US" sz="2000" i="1" kern="1200" dirty="0" smtClean="0"/>
            <a:t>framework</a:t>
          </a:r>
          <a:r>
            <a:rPr lang="en-US" sz="2000" kern="1200" dirty="0" smtClean="0"/>
            <a:t>)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meminimalkan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kopling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sistem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dibuat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kerangka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kerja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digunakan</a:t>
          </a:r>
          <a:endParaRPr lang="en-US" sz="2000" kern="1200" dirty="0"/>
        </a:p>
      </dsp:txBody>
      <dsp:txXfrm>
        <a:off x="53973" y="1339125"/>
        <a:ext cx="8121654" cy="997704"/>
      </dsp:txXfrm>
    </dsp:sp>
    <dsp:sp modelId="{C4B4F79A-F2E5-49D0-9AF8-09140A87DCDF}">
      <dsp:nvSpPr>
        <dsp:cNvPr id="0" name=""/>
        <dsp:cNvSpPr/>
      </dsp:nvSpPr>
      <dsp:spPr>
        <a:xfrm>
          <a:off x="0" y="2546322"/>
          <a:ext cx="8229600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membuat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antarmuka</a:t>
          </a:r>
          <a:r>
            <a:rPr lang="en-US" sz="2000" kern="1200" dirty="0" smtClean="0"/>
            <a:t>. </a:t>
          </a:r>
          <a:endParaRPr lang="en-US" sz="2000" kern="1200" dirty="0"/>
        </a:p>
      </dsp:txBody>
      <dsp:txXfrm>
        <a:off x="53973" y="2600295"/>
        <a:ext cx="8121654" cy="997704"/>
      </dsp:txXfrm>
    </dsp:sp>
    <dsp:sp modelId="{243D4630-BEEE-48FF-8784-B71A121E1FEB}">
      <dsp:nvSpPr>
        <dsp:cNvPr id="0" name=""/>
        <dsp:cNvSpPr/>
      </dsp:nvSpPr>
      <dsp:spPr>
        <a:xfrm>
          <a:off x="0" y="3807492"/>
          <a:ext cx="8229600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Mahasiswa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mampu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menerapkan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perancangan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perangkat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lunak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studi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kasus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sederhana</a:t>
          </a:r>
          <a:endParaRPr lang="en-US" sz="2000" kern="1200" dirty="0"/>
        </a:p>
      </dsp:txBody>
      <dsp:txXfrm>
        <a:off x="53973" y="3861465"/>
        <a:ext cx="8121654" cy="997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2523C-D68B-4290-8D54-6AF055DBF8DB}">
      <dsp:nvSpPr>
        <dsp:cNvPr id="0" name=""/>
        <dsp:cNvSpPr/>
      </dsp:nvSpPr>
      <dsp:spPr>
        <a:xfrm>
          <a:off x="206694" y="285"/>
          <a:ext cx="1645518" cy="82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Pertemuan</a:t>
          </a:r>
          <a:r>
            <a:rPr lang="en-US" sz="1700" kern="1200" dirty="0" smtClean="0"/>
            <a:t> 1</a:t>
          </a:r>
          <a:endParaRPr lang="en-US" sz="1700" kern="1200" dirty="0"/>
        </a:p>
      </dsp:txBody>
      <dsp:txXfrm>
        <a:off x="230792" y="24383"/>
        <a:ext cx="1597322" cy="774563"/>
      </dsp:txXfrm>
    </dsp:sp>
    <dsp:sp modelId="{04C59A50-D4E9-45B9-A81B-F6AC79F752C4}">
      <dsp:nvSpPr>
        <dsp:cNvPr id="0" name=""/>
        <dsp:cNvSpPr/>
      </dsp:nvSpPr>
      <dsp:spPr>
        <a:xfrm>
          <a:off x="371246" y="823044"/>
          <a:ext cx="164551" cy="61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69"/>
              </a:lnTo>
              <a:lnTo>
                <a:pt x="164551" y="6170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76348-05F7-49CE-8A20-0807F8348DC3}">
      <dsp:nvSpPr>
        <dsp:cNvPr id="0" name=""/>
        <dsp:cNvSpPr/>
      </dsp:nvSpPr>
      <dsp:spPr>
        <a:xfrm>
          <a:off x="535797" y="1028734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Penjelasan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Silabus</a:t>
          </a:r>
          <a:endParaRPr lang="en-US" sz="1300" kern="1200" dirty="0"/>
        </a:p>
      </dsp:txBody>
      <dsp:txXfrm>
        <a:off x="559895" y="1052832"/>
        <a:ext cx="1268218" cy="774563"/>
      </dsp:txXfrm>
    </dsp:sp>
    <dsp:sp modelId="{82AB5AD1-626A-451B-B677-E8A5CE2B9064}">
      <dsp:nvSpPr>
        <dsp:cNvPr id="0" name=""/>
        <dsp:cNvSpPr/>
      </dsp:nvSpPr>
      <dsp:spPr>
        <a:xfrm>
          <a:off x="371246" y="823044"/>
          <a:ext cx="164551" cy="164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18"/>
              </a:lnTo>
              <a:lnTo>
                <a:pt x="164551" y="16455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68A80-23F7-4A66-973B-5D14C98E680A}">
      <dsp:nvSpPr>
        <dsp:cNvPr id="0" name=""/>
        <dsp:cNvSpPr/>
      </dsp:nvSpPr>
      <dsp:spPr>
        <a:xfrm>
          <a:off x="535797" y="2057182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Rencana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Pembelajaran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Kontrak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Kuliah</a:t>
          </a:r>
          <a:endParaRPr lang="en-US" sz="1300" kern="1200" dirty="0"/>
        </a:p>
      </dsp:txBody>
      <dsp:txXfrm>
        <a:off x="559895" y="2081280"/>
        <a:ext cx="1268218" cy="774563"/>
      </dsp:txXfrm>
    </dsp:sp>
    <dsp:sp modelId="{1942BDF9-2954-44D5-ACD2-C9A6285C9529}">
      <dsp:nvSpPr>
        <dsp:cNvPr id="0" name=""/>
        <dsp:cNvSpPr/>
      </dsp:nvSpPr>
      <dsp:spPr>
        <a:xfrm>
          <a:off x="371246" y="823044"/>
          <a:ext cx="164551" cy="267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967"/>
              </a:lnTo>
              <a:lnTo>
                <a:pt x="164551" y="2673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E49F6-0C49-49E6-BCF4-8A9A1AC2B8AE}">
      <dsp:nvSpPr>
        <dsp:cNvPr id="0" name=""/>
        <dsp:cNvSpPr/>
      </dsp:nvSpPr>
      <dsp:spPr>
        <a:xfrm>
          <a:off x="535797" y="3085631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Tipe-tipe</a:t>
          </a:r>
          <a:r>
            <a:rPr lang="en-US" sz="1300" kern="1200" dirty="0" smtClean="0"/>
            <a:t> PL</a:t>
          </a:r>
          <a:endParaRPr lang="en-US" sz="1300" kern="1200" dirty="0"/>
        </a:p>
      </dsp:txBody>
      <dsp:txXfrm>
        <a:off x="559895" y="3109729"/>
        <a:ext cx="1268218" cy="774563"/>
      </dsp:txXfrm>
    </dsp:sp>
    <dsp:sp modelId="{738E57D8-2104-4898-A88B-CF1E9CD4DBAE}">
      <dsp:nvSpPr>
        <dsp:cNvPr id="0" name=""/>
        <dsp:cNvSpPr/>
      </dsp:nvSpPr>
      <dsp:spPr>
        <a:xfrm>
          <a:off x="371246" y="823044"/>
          <a:ext cx="164551" cy="37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2415"/>
              </a:lnTo>
              <a:lnTo>
                <a:pt x="164551" y="37024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C4979-A727-4B8D-9F9C-065B2D7FACA8}">
      <dsp:nvSpPr>
        <dsp:cNvPr id="0" name=""/>
        <dsp:cNvSpPr/>
      </dsp:nvSpPr>
      <dsp:spPr>
        <a:xfrm>
          <a:off x="535797" y="4114080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Konsep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Umum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Perancangan</a:t>
          </a:r>
          <a:r>
            <a:rPr lang="en-US" sz="1300" kern="1200" dirty="0" smtClean="0"/>
            <a:t> PL</a:t>
          </a:r>
          <a:endParaRPr lang="en-US" sz="1300" kern="1200" dirty="0"/>
        </a:p>
      </dsp:txBody>
      <dsp:txXfrm>
        <a:off x="559895" y="4138178"/>
        <a:ext cx="1268218" cy="774563"/>
      </dsp:txXfrm>
    </dsp:sp>
    <dsp:sp modelId="{183FC7A2-8E39-42FD-B0A8-D2DDAA96E21C}">
      <dsp:nvSpPr>
        <dsp:cNvPr id="0" name=""/>
        <dsp:cNvSpPr/>
      </dsp:nvSpPr>
      <dsp:spPr>
        <a:xfrm>
          <a:off x="2263592" y="285"/>
          <a:ext cx="1645518" cy="82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Pertemuan</a:t>
          </a:r>
          <a:r>
            <a:rPr lang="en-US" sz="1700" kern="1200" dirty="0" smtClean="0"/>
            <a:t> 2</a:t>
          </a:r>
          <a:endParaRPr lang="en-US" sz="1700" kern="1200" dirty="0"/>
        </a:p>
      </dsp:txBody>
      <dsp:txXfrm>
        <a:off x="2287690" y="24383"/>
        <a:ext cx="1597322" cy="774563"/>
      </dsp:txXfrm>
    </dsp:sp>
    <dsp:sp modelId="{36984023-5A67-438F-B2E4-589534D11CF4}">
      <dsp:nvSpPr>
        <dsp:cNvPr id="0" name=""/>
        <dsp:cNvSpPr/>
      </dsp:nvSpPr>
      <dsp:spPr>
        <a:xfrm>
          <a:off x="2428143" y="823044"/>
          <a:ext cx="164551" cy="61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69"/>
              </a:lnTo>
              <a:lnTo>
                <a:pt x="164551" y="6170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7D336-6049-42E8-8DD3-BEDE686A7933}">
      <dsp:nvSpPr>
        <dsp:cNvPr id="0" name=""/>
        <dsp:cNvSpPr/>
      </dsp:nvSpPr>
      <dsp:spPr>
        <a:xfrm>
          <a:off x="2592695" y="1028734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Konteks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Perancangan</a:t>
          </a:r>
          <a:r>
            <a:rPr lang="en-US" sz="1300" kern="1200" dirty="0" smtClean="0"/>
            <a:t> PL</a:t>
          </a:r>
          <a:endParaRPr lang="en-US" sz="1300" kern="1200" dirty="0"/>
        </a:p>
      </dsp:txBody>
      <dsp:txXfrm>
        <a:off x="2616793" y="1052832"/>
        <a:ext cx="1268218" cy="774563"/>
      </dsp:txXfrm>
    </dsp:sp>
    <dsp:sp modelId="{73B4B896-AB19-44F6-A43A-ED92964077BA}">
      <dsp:nvSpPr>
        <dsp:cNvPr id="0" name=""/>
        <dsp:cNvSpPr/>
      </dsp:nvSpPr>
      <dsp:spPr>
        <a:xfrm>
          <a:off x="2428143" y="823044"/>
          <a:ext cx="164551" cy="164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18"/>
              </a:lnTo>
              <a:lnTo>
                <a:pt x="164551" y="16455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AB940-D714-4B2A-90BF-6C60283B05FE}">
      <dsp:nvSpPr>
        <dsp:cNvPr id="0" name=""/>
        <dsp:cNvSpPr/>
      </dsp:nvSpPr>
      <dsp:spPr>
        <a:xfrm>
          <a:off x="2592695" y="2057182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Proses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Perancangan</a:t>
          </a:r>
          <a:r>
            <a:rPr lang="en-US" sz="1300" kern="1200" dirty="0" smtClean="0"/>
            <a:t> PL</a:t>
          </a:r>
          <a:endParaRPr lang="en-US" sz="1300" kern="1200" dirty="0"/>
        </a:p>
      </dsp:txBody>
      <dsp:txXfrm>
        <a:off x="2616793" y="2081280"/>
        <a:ext cx="1268218" cy="774563"/>
      </dsp:txXfrm>
    </dsp:sp>
    <dsp:sp modelId="{014AC389-F7A7-4F1E-8B40-3F07D4E602D7}">
      <dsp:nvSpPr>
        <dsp:cNvPr id="0" name=""/>
        <dsp:cNvSpPr/>
      </dsp:nvSpPr>
      <dsp:spPr>
        <a:xfrm>
          <a:off x="4320489" y="285"/>
          <a:ext cx="1645518" cy="82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Pertemuan 3</a:t>
          </a:r>
          <a:endParaRPr lang="en-US" sz="1700" kern="1200" dirty="0"/>
        </a:p>
      </dsp:txBody>
      <dsp:txXfrm>
        <a:off x="4344587" y="24383"/>
        <a:ext cx="1597322" cy="774563"/>
      </dsp:txXfrm>
    </dsp:sp>
    <dsp:sp modelId="{E2C85A81-4E21-4A5A-9125-BFD0AFD5E015}">
      <dsp:nvSpPr>
        <dsp:cNvPr id="0" name=""/>
        <dsp:cNvSpPr/>
      </dsp:nvSpPr>
      <dsp:spPr>
        <a:xfrm>
          <a:off x="4485041" y="823044"/>
          <a:ext cx="164551" cy="61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69"/>
              </a:lnTo>
              <a:lnTo>
                <a:pt x="164551" y="6170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C4043-0966-4DF1-83F1-5D4EAC8CD0B7}">
      <dsp:nvSpPr>
        <dsp:cNvPr id="0" name=""/>
        <dsp:cNvSpPr/>
      </dsp:nvSpPr>
      <dsp:spPr>
        <a:xfrm>
          <a:off x="4649593" y="1028734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Prinsip-prinsip Perancangan PL</a:t>
          </a:r>
          <a:endParaRPr lang="en-US" sz="1300" kern="1200" dirty="0" smtClean="0"/>
        </a:p>
      </dsp:txBody>
      <dsp:txXfrm>
        <a:off x="4673691" y="1052832"/>
        <a:ext cx="1268218" cy="774563"/>
      </dsp:txXfrm>
    </dsp:sp>
    <dsp:sp modelId="{9D65FA93-2716-4E68-BF32-507927593F6A}">
      <dsp:nvSpPr>
        <dsp:cNvPr id="0" name=""/>
        <dsp:cNvSpPr/>
      </dsp:nvSpPr>
      <dsp:spPr>
        <a:xfrm>
          <a:off x="6377387" y="285"/>
          <a:ext cx="1645518" cy="82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Pertemuan 4 (Isu-isu kunci Perancangan PL)</a:t>
          </a:r>
          <a:endParaRPr lang="en-US" sz="1700" kern="1200" dirty="0" smtClean="0"/>
        </a:p>
      </dsp:txBody>
      <dsp:txXfrm>
        <a:off x="6401485" y="24383"/>
        <a:ext cx="1597322" cy="774563"/>
      </dsp:txXfrm>
    </dsp:sp>
    <dsp:sp modelId="{F2BC3B0C-ADD0-4ACB-ABCF-2D106B758272}">
      <dsp:nvSpPr>
        <dsp:cNvPr id="0" name=""/>
        <dsp:cNvSpPr/>
      </dsp:nvSpPr>
      <dsp:spPr>
        <a:xfrm>
          <a:off x="6541939" y="823044"/>
          <a:ext cx="164551" cy="61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69"/>
              </a:lnTo>
              <a:lnTo>
                <a:pt x="164551" y="6170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2C78B-0E08-4029-AFB2-E5FE328D261C}">
      <dsp:nvSpPr>
        <dsp:cNvPr id="0" name=""/>
        <dsp:cNvSpPr/>
      </dsp:nvSpPr>
      <dsp:spPr>
        <a:xfrm>
          <a:off x="6706491" y="1028734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Konkurensi</a:t>
          </a:r>
          <a:endParaRPr lang="en-US" sz="1300" kern="1200" dirty="0" smtClean="0"/>
        </a:p>
      </dsp:txBody>
      <dsp:txXfrm>
        <a:off x="6730589" y="1052832"/>
        <a:ext cx="1268218" cy="774563"/>
      </dsp:txXfrm>
    </dsp:sp>
    <dsp:sp modelId="{E28DDCE0-9022-4D79-8071-E0B144FC136E}">
      <dsp:nvSpPr>
        <dsp:cNvPr id="0" name=""/>
        <dsp:cNvSpPr/>
      </dsp:nvSpPr>
      <dsp:spPr>
        <a:xfrm>
          <a:off x="6541939" y="823044"/>
          <a:ext cx="164551" cy="164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18"/>
              </a:lnTo>
              <a:lnTo>
                <a:pt x="164551" y="16455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4EBE2-4610-4F27-8C91-8885703BF284}">
      <dsp:nvSpPr>
        <dsp:cNvPr id="0" name=""/>
        <dsp:cNvSpPr/>
      </dsp:nvSpPr>
      <dsp:spPr>
        <a:xfrm>
          <a:off x="6706491" y="2057182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Control &amp; handling Event</a:t>
          </a:r>
          <a:endParaRPr lang="en-US" sz="1300" kern="1200" dirty="0" smtClean="0"/>
        </a:p>
      </dsp:txBody>
      <dsp:txXfrm>
        <a:off x="6730589" y="2081280"/>
        <a:ext cx="1268218" cy="774563"/>
      </dsp:txXfrm>
    </dsp:sp>
    <dsp:sp modelId="{F78FA6AF-4CCF-482F-A338-93A16E7529A2}">
      <dsp:nvSpPr>
        <dsp:cNvPr id="0" name=""/>
        <dsp:cNvSpPr/>
      </dsp:nvSpPr>
      <dsp:spPr>
        <a:xfrm>
          <a:off x="6541939" y="823044"/>
          <a:ext cx="164551" cy="267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967"/>
              </a:lnTo>
              <a:lnTo>
                <a:pt x="164551" y="2673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86B0C-C407-49E2-871F-034D29113C75}">
      <dsp:nvSpPr>
        <dsp:cNvPr id="0" name=""/>
        <dsp:cNvSpPr/>
      </dsp:nvSpPr>
      <dsp:spPr>
        <a:xfrm>
          <a:off x="6706491" y="3085631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Data Persistence</a:t>
          </a:r>
          <a:endParaRPr lang="en-US" sz="1300" kern="1200" dirty="0" smtClean="0"/>
        </a:p>
      </dsp:txBody>
      <dsp:txXfrm>
        <a:off x="6730589" y="3109729"/>
        <a:ext cx="1268218" cy="774563"/>
      </dsp:txXfrm>
    </dsp:sp>
    <dsp:sp modelId="{2B3A0764-427F-49F3-A3C7-EEFBD1011599}">
      <dsp:nvSpPr>
        <dsp:cNvPr id="0" name=""/>
        <dsp:cNvSpPr/>
      </dsp:nvSpPr>
      <dsp:spPr>
        <a:xfrm>
          <a:off x="6541939" y="823044"/>
          <a:ext cx="164551" cy="37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2415"/>
              </a:lnTo>
              <a:lnTo>
                <a:pt x="164551" y="37024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F7A98-0525-4FBC-993A-8EDF7AB7766D}">
      <dsp:nvSpPr>
        <dsp:cNvPr id="0" name=""/>
        <dsp:cNvSpPr/>
      </dsp:nvSpPr>
      <dsp:spPr>
        <a:xfrm>
          <a:off x="6706491" y="4114080"/>
          <a:ext cx="1316414" cy="82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Tugas 1</a:t>
          </a:r>
          <a:endParaRPr lang="en-US" sz="1300" b="1" kern="1200" dirty="0" smtClean="0"/>
        </a:p>
      </dsp:txBody>
      <dsp:txXfrm>
        <a:off x="6730589" y="4138178"/>
        <a:ext cx="1268218" cy="77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5C200-2679-4D71-B586-E36988F292DE}">
      <dsp:nvSpPr>
        <dsp:cNvPr id="0" name=""/>
        <dsp:cNvSpPr/>
      </dsp:nvSpPr>
      <dsp:spPr>
        <a:xfrm>
          <a:off x="1506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5 (</a:t>
          </a:r>
          <a:r>
            <a:rPr lang="en-US" sz="1800" kern="1200" dirty="0" err="1" smtClean="0"/>
            <a:t>Isu-isu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Perancangan</a:t>
          </a:r>
          <a:r>
            <a:rPr lang="en-US" sz="1800" kern="1200" dirty="0" smtClean="0"/>
            <a:t> PL)</a:t>
          </a:r>
          <a:endParaRPr lang="en-US" sz="1800" kern="1200" dirty="0"/>
        </a:p>
      </dsp:txBody>
      <dsp:txXfrm>
        <a:off x="26869" y="978501"/>
        <a:ext cx="1681186" cy="815230"/>
      </dsp:txXfrm>
    </dsp:sp>
    <dsp:sp modelId="{51F884F9-0F55-40D0-8248-70FD8ED2A988}">
      <dsp:nvSpPr>
        <dsp:cNvPr id="0" name=""/>
        <dsp:cNvSpPr/>
      </dsp:nvSpPr>
      <dsp:spPr>
        <a:xfrm>
          <a:off x="174698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B6E5-AB12-4398-A1D6-64ED81ED6300}">
      <dsp:nvSpPr>
        <dsp:cNvPr id="0" name=""/>
        <dsp:cNvSpPr/>
      </dsp:nvSpPr>
      <dsp:spPr>
        <a:xfrm>
          <a:off x="347889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Penanganan Error</a:t>
          </a:r>
          <a:endParaRPr lang="en-US" sz="1600" kern="1200" dirty="0" smtClean="0"/>
        </a:p>
      </dsp:txBody>
      <dsp:txXfrm>
        <a:off x="373252" y="2060947"/>
        <a:ext cx="1334804" cy="815230"/>
      </dsp:txXfrm>
    </dsp:sp>
    <dsp:sp modelId="{E2DBC3CC-94EA-4F95-BDFD-557D63D4E77C}">
      <dsp:nvSpPr>
        <dsp:cNvPr id="0" name=""/>
        <dsp:cNvSpPr/>
      </dsp:nvSpPr>
      <dsp:spPr>
        <a:xfrm>
          <a:off x="174698" y="1819095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A1E7D-102A-48DB-A0D4-5D8C9F86C6B1}">
      <dsp:nvSpPr>
        <dsp:cNvPr id="0" name=""/>
        <dsp:cNvSpPr/>
      </dsp:nvSpPr>
      <dsp:spPr>
        <a:xfrm>
          <a:off x="347889" y="3118029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Toleransi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terhadap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kesalahan</a:t>
          </a:r>
          <a:endParaRPr lang="en-US" sz="1600" kern="1200"/>
        </a:p>
      </dsp:txBody>
      <dsp:txXfrm>
        <a:off x="373252" y="3143392"/>
        <a:ext cx="1334804" cy="815230"/>
      </dsp:txXfrm>
    </dsp:sp>
    <dsp:sp modelId="{62E9C1AB-52BB-4961-B08F-83295A21B8AE}">
      <dsp:nvSpPr>
        <dsp:cNvPr id="0" name=""/>
        <dsp:cNvSpPr/>
      </dsp:nvSpPr>
      <dsp:spPr>
        <a:xfrm>
          <a:off x="2166397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Pertemuan </a:t>
          </a:r>
          <a:r>
            <a:rPr lang="en-US" sz="1800" kern="1200" dirty="0" smtClean="0"/>
            <a:t>6</a:t>
          </a:r>
          <a:endParaRPr lang="en-US" sz="1800" kern="1200"/>
        </a:p>
      </dsp:txBody>
      <dsp:txXfrm>
        <a:off x="2191760" y="978501"/>
        <a:ext cx="1681186" cy="815230"/>
      </dsp:txXfrm>
    </dsp:sp>
    <dsp:sp modelId="{AB9ADC6A-40B4-4795-A648-0BFEC905E117}">
      <dsp:nvSpPr>
        <dsp:cNvPr id="0" name=""/>
        <dsp:cNvSpPr/>
      </dsp:nvSpPr>
      <dsp:spPr>
        <a:xfrm>
          <a:off x="2339589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3B823-8791-4F03-95D9-ED47CCED0FEC}">
      <dsp:nvSpPr>
        <dsp:cNvPr id="0" name=""/>
        <dsp:cNvSpPr/>
      </dsp:nvSpPr>
      <dsp:spPr>
        <a:xfrm>
          <a:off x="2512780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Interaksi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Presentasi</a:t>
          </a:r>
          <a:endParaRPr lang="en-US" sz="1600" kern="1200" dirty="0"/>
        </a:p>
      </dsp:txBody>
      <dsp:txXfrm>
        <a:off x="2538143" y="2060947"/>
        <a:ext cx="1334804" cy="815230"/>
      </dsp:txXfrm>
    </dsp:sp>
    <dsp:sp modelId="{47B183EA-3036-4BC7-A202-D41B4826789A}">
      <dsp:nvSpPr>
        <dsp:cNvPr id="0" name=""/>
        <dsp:cNvSpPr/>
      </dsp:nvSpPr>
      <dsp:spPr>
        <a:xfrm>
          <a:off x="2339589" y="1819095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4CA1-E43E-4F41-AF2D-06F6C19ECF58}">
      <dsp:nvSpPr>
        <dsp:cNvPr id="0" name=""/>
        <dsp:cNvSpPr/>
      </dsp:nvSpPr>
      <dsp:spPr>
        <a:xfrm>
          <a:off x="2512780" y="3118029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Keamanan</a:t>
          </a:r>
          <a:endParaRPr lang="en-US" sz="1600" kern="1200" dirty="0"/>
        </a:p>
      </dsp:txBody>
      <dsp:txXfrm>
        <a:off x="2538143" y="3143392"/>
        <a:ext cx="1334804" cy="815230"/>
      </dsp:txXfrm>
    </dsp:sp>
    <dsp:sp modelId="{AAD6034A-F5AC-432B-8879-80CD3770A8B8}">
      <dsp:nvSpPr>
        <dsp:cNvPr id="0" name=""/>
        <dsp:cNvSpPr/>
      </dsp:nvSpPr>
      <dsp:spPr>
        <a:xfrm>
          <a:off x="4331289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7 (</a:t>
          </a:r>
          <a:r>
            <a:rPr lang="en-US" sz="1800" kern="1200" dirty="0" err="1" smtClean="0"/>
            <a:t>Arsitektur</a:t>
          </a:r>
          <a:r>
            <a:rPr lang="en-US" sz="1800" kern="1200" dirty="0" smtClean="0"/>
            <a:t> PL)</a:t>
          </a:r>
          <a:endParaRPr lang="en-US" sz="1800" kern="1200" dirty="0"/>
        </a:p>
      </dsp:txBody>
      <dsp:txXfrm>
        <a:off x="4356652" y="978501"/>
        <a:ext cx="1681186" cy="815230"/>
      </dsp:txXfrm>
    </dsp:sp>
    <dsp:sp modelId="{9B69E49E-FCFF-41C5-9ED1-24BDCC8FE675}">
      <dsp:nvSpPr>
        <dsp:cNvPr id="0" name=""/>
        <dsp:cNvSpPr/>
      </dsp:nvSpPr>
      <dsp:spPr>
        <a:xfrm>
          <a:off x="4504480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0A85-B7EF-4699-83FD-1766E254E3B7}">
      <dsp:nvSpPr>
        <dsp:cNvPr id="0" name=""/>
        <dsp:cNvSpPr/>
      </dsp:nvSpPr>
      <dsp:spPr>
        <a:xfrm>
          <a:off x="4677671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Architectural Structures and </a:t>
          </a:r>
          <a:r>
            <a:rPr lang="en-US" sz="1600" kern="1200" dirty="0" err="1" smtClean="0"/>
            <a:t>Viewpoins</a:t>
          </a:r>
          <a:endParaRPr lang="en-US" sz="1600" kern="1200" dirty="0"/>
        </a:p>
      </dsp:txBody>
      <dsp:txXfrm>
        <a:off x="4703034" y="2060947"/>
        <a:ext cx="1334804" cy="815230"/>
      </dsp:txXfrm>
    </dsp:sp>
    <dsp:sp modelId="{76DBCF06-FCA6-48C8-890D-0410F1916948}">
      <dsp:nvSpPr>
        <dsp:cNvPr id="0" name=""/>
        <dsp:cNvSpPr/>
      </dsp:nvSpPr>
      <dsp:spPr>
        <a:xfrm>
          <a:off x="4504480" y="1819095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52FAF-AD00-464D-B09A-7CEDA5E94C2F}">
      <dsp:nvSpPr>
        <dsp:cNvPr id="0" name=""/>
        <dsp:cNvSpPr/>
      </dsp:nvSpPr>
      <dsp:spPr>
        <a:xfrm>
          <a:off x="4677671" y="3118029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Architectural Styles</a:t>
          </a:r>
          <a:endParaRPr lang="en-US" sz="1600" kern="1200" dirty="0"/>
        </a:p>
      </dsp:txBody>
      <dsp:txXfrm>
        <a:off x="4703034" y="3143392"/>
        <a:ext cx="1334804" cy="815230"/>
      </dsp:txXfrm>
    </dsp:sp>
    <dsp:sp modelId="{453A9F4F-D704-4882-BF9A-5ABE7CBF10FB}">
      <dsp:nvSpPr>
        <dsp:cNvPr id="0" name=""/>
        <dsp:cNvSpPr/>
      </dsp:nvSpPr>
      <dsp:spPr>
        <a:xfrm>
          <a:off x="6496180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8 (</a:t>
          </a:r>
          <a:r>
            <a:rPr lang="en-US" sz="1800" b="1" kern="1200" dirty="0" err="1" smtClean="0"/>
            <a:t>Evaluasi</a:t>
          </a:r>
          <a:r>
            <a:rPr lang="en-US" sz="1800" b="1" kern="1200" dirty="0" smtClean="0"/>
            <a:t> Tengah Semester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6521543" y="978501"/>
        <a:ext cx="1681186" cy="815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3E3F9-F1F2-49B7-8AE1-D7D1CD90E743}">
      <dsp:nvSpPr>
        <dsp:cNvPr id="0" name=""/>
        <dsp:cNvSpPr/>
      </dsp:nvSpPr>
      <dsp:spPr>
        <a:xfrm>
          <a:off x="1506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Pertemuan</a:t>
          </a:r>
          <a:r>
            <a:rPr lang="en-US" sz="2100" kern="1200" dirty="0" smtClean="0"/>
            <a:t> 9 (</a:t>
          </a:r>
          <a:r>
            <a:rPr lang="en-US" sz="2100" kern="1200" dirty="0" err="1" smtClean="0"/>
            <a:t>Arsitektur</a:t>
          </a:r>
          <a:r>
            <a:rPr lang="en-US" sz="2100" kern="1200" dirty="0" smtClean="0"/>
            <a:t> PL)</a:t>
          </a:r>
          <a:endParaRPr lang="en-US" sz="2100" kern="1200" dirty="0"/>
        </a:p>
      </dsp:txBody>
      <dsp:txXfrm>
        <a:off x="26869" y="978501"/>
        <a:ext cx="1681186" cy="815230"/>
      </dsp:txXfrm>
    </dsp:sp>
    <dsp:sp modelId="{F91915F9-1A27-4E24-B09F-057C64BD0F95}">
      <dsp:nvSpPr>
        <dsp:cNvPr id="0" name=""/>
        <dsp:cNvSpPr/>
      </dsp:nvSpPr>
      <dsp:spPr>
        <a:xfrm>
          <a:off x="174698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AB4C5-9DEE-4F88-9DEB-1D4C61A10680}">
      <dsp:nvSpPr>
        <dsp:cNvPr id="0" name=""/>
        <dsp:cNvSpPr/>
      </dsp:nvSpPr>
      <dsp:spPr>
        <a:xfrm>
          <a:off x="347889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 design decisions</a:t>
          </a:r>
          <a:endParaRPr lang="en-US" sz="1500" kern="1200" dirty="0"/>
        </a:p>
      </dsp:txBody>
      <dsp:txXfrm>
        <a:off x="373252" y="2060947"/>
        <a:ext cx="1334804" cy="815230"/>
      </dsp:txXfrm>
    </dsp:sp>
    <dsp:sp modelId="{FFFC29A6-FA7C-45DB-A865-B18E36A12780}">
      <dsp:nvSpPr>
        <dsp:cNvPr id="0" name=""/>
        <dsp:cNvSpPr/>
      </dsp:nvSpPr>
      <dsp:spPr>
        <a:xfrm>
          <a:off x="174698" y="1819095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89DC-3E90-41C3-878E-8F97E5132303}">
      <dsp:nvSpPr>
        <dsp:cNvPr id="0" name=""/>
        <dsp:cNvSpPr/>
      </dsp:nvSpPr>
      <dsp:spPr>
        <a:xfrm>
          <a:off x="347889" y="3118029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Families of Programs and Framework</a:t>
          </a:r>
          <a:endParaRPr lang="en-US" sz="1500" kern="1200" dirty="0"/>
        </a:p>
      </dsp:txBody>
      <dsp:txXfrm>
        <a:off x="373252" y="3143392"/>
        <a:ext cx="1334804" cy="815230"/>
      </dsp:txXfrm>
    </dsp:sp>
    <dsp:sp modelId="{BF68067F-3A7E-4C27-ABF6-60D633432865}">
      <dsp:nvSpPr>
        <dsp:cNvPr id="0" name=""/>
        <dsp:cNvSpPr/>
      </dsp:nvSpPr>
      <dsp:spPr>
        <a:xfrm>
          <a:off x="2166397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Pertemuan</a:t>
          </a:r>
          <a:r>
            <a:rPr lang="en-US" sz="2100" kern="1200" dirty="0" smtClean="0"/>
            <a:t> 10</a:t>
          </a:r>
          <a:endParaRPr lang="en-US" sz="2100" kern="1200" dirty="0"/>
        </a:p>
      </dsp:txBody>
      <dsp:txXfrm>
        <a:off x="2191760" y="978501"/>
        <a:ext cx="1681186" cy="815230"/>
      </dsp:txXfrm>
    </dsp:sp>
    <dsp:sp modelId="{6E376CF2-81D8-4640-989C-4CE9383BF5D9}">
      <dsp:nvSpPr>
        <dsp:cNvPr id="0" name=""/>
        <dsp:cNvSpPr/>
      </dsp:nvSpPr>
      <dsp:spPr>
        <a:xfrm>
          <a:off x="2339589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F8456-5891-4C18-8579-611A839F762F}">
      <dsp:nvSpPr>
        <dsp:cNvPr id="0" name=""/>
        <dsp:cNvSpPr/>
      </dsp:nvSpPr>
      <dsp:spPr>
        <a:xfrm>
          <a:off x="2512780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 Pattern</a:t>
          </a:r>
          <a:endParaRPr lang="en-US" sz="1500" kern="1200"/>
        </a:p>
      </dsp:txBody>
      <dsp:txXfrm>
        <a:off x="2538143" y="2060947"/>
        <a:ext cx="1334804" cy="815230"/>
      </dsp:txXfrm>
    </dsp:sp>
    <dsp:sp modelId="{6C27FDDD-49E1-48B7-89FF-8835597D20EB}">
      <dsp:nvSpPr>
        <dsp:cNvPr id="0" name=""/>
        <dsp:cNvSpPr/>
      </dsp:nvSpPr>
      <dsp:spPr>
        <a:xfrm>
          <a:off x="4331289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Pertemuan </a:t>
          </a:r>
          <a:r>
            <a:rPr lang="en-US" sz="2100" kern="1200" dirty="0" smtClean="0"/>
            <a:t>11</a:t>
          </a:r>
          <a:endParaRPr lang="en-US" sz="2100" kern="1200"/>
        </a:p>
      </dsp:txBody>
      <dsp:txXfrm>
        <a:off x="4356652" y="978501"/>
        <a:ext cx="1681186" cy="815230"/>
      </dsp:txXfrm>
    </dsp:sp>
    <dsp:sp modelId="{4AC998E5-6969-4F4F-B3D8-EFC206D52605}">
      <dsp:nvSpPr>
        <dsp:cNvPr id="0" name=""/>
        <dsp:cNvSpPr/>
      </dsp:nvSpPr>
      <dsp:spPr>
        <a:xfrm>
          <a:off x="4504480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E0161-E9FE-4C1A-B82C-CEE9A30226FB}">
      <dsp:nvSpPr>
        <dsp:cNvPr id="0" name=""/>
        <dsp:cNvSpPr/>
      </dsp:nvSpPr>
      <dsp:spPr>
        <a:xfrm>
          <a:off x="4677671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 UI</a:t>
          </a:r>
          <a:endParaRPr lang="en-US" sz="1500" kern="1200" dirty="0"/>
        </a:p>
      </dsp:txBody>
      <dsp:txXfrm>
        <a:off x="4703034" y="2060947"/>
        <a:ext cx="1334804" cy="815230"/>
      </dsp:txXfrm>
    </dsp:sp>
    <dsp:sp modelId="{1852CD48-BD88-4D5E-8EBB-EE23F81EE6C1}">
      <dsp:nvSpPr>
        <dsp:cNvPr id="0" name=""/>
        <dsp:cNvSpPr/>
      </dsp:nvSpPr>
      <dsp:spPr>
        <a:xfrm>
          <a:off x="6496180" y="953138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Pertemuan</a:t>
          </a:r>
          <a:r>
            <a:rPr lang="en-US" sz="2100" kern="1200" dirty="0" smtClean="0"/>
            <a:t> 12</a:t>
          </a:r>
          <a:endParaRPr lang="en-US" sz="2100" kern="1200" dirty="0"/>
        </a:p>
      </dsp:txBody>
      <dsp:txXfrm>
        <a:off x="6521543" y="978501"/>
        <a:ext cx="1681186" cy="815230"/>
      </dsp:txXfrm>
    </dsp:sp>
    <dsp:sp modelId="{4FAFC363-AC01-4D75-B88B-DBFA7E347757}">
      <dsp:nvSpPr>
        <dsp:cNvPr id="0" name=""/>
        <dsp:cNvSpPr/>
      </dsp:nvSpPr>
      <dsp:spPr>
        <a:xfrm>
          <a:off x="6669371" y="1819095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6F41B-FD99-427B-B8F8-26C63E2CF5AF}">
      <dsp:nvSpPr>
        <dsp:cNvPr id="0" name=""/>
        <dsp:cNvSpPr/>
      </dsp:nvSpPr>
      <dsp:spPr>
        <a:xfrm>
          <a:off x="6842562" y="203558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Analisis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Evaluasi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Kualitas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Perancangan</a:t>
          </a:r>
          <a:r>
            <a:rPr lang="en-US" sz="1500" kern="1200" dirty="0" smtClean="0"/>
            <a:t> PL</a:t>
          </a:r>
          <a:endParaRPr lang="en-US" sz="1500" kern="1200" dirty="0"/>
        </a:p>
      </dsp:txBody>
      <dsp:txXfrm>
        <a:off x="6867925" y="2060947"/>
        <a:ext cx="1334804" cy="815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6492-1BD3-432E-AB12-ECA7938532C0}">
      <dsp:nvSpPr>
        <dsp:cNvPr id="0" name=""/>
        <dsp:cNvSpPr/>
      </dsp:nvSpPr>
      <dsp:spPr>
        <a:xfrm>
          <a:off x="1506" y="411915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13</a:t>
          </a:r>
          <a:endParaRPr lang="en-US" sz="1800" kern="1200" dirty="0"/>
        </a:p>
      </dsp:txBody>
      <dsp:txXfrm>
        <a:off x="26869" y="437278"/>
        <a:ext cx="1681186" cy="815230"/>
      </dsp:txXfrm>
    </dsp:sp>
    <dsp:sp modelId="{C91F7D6A-F532-4AFF-AEB2-3EDB7EF43F7C}">
      <dsp:nvSpPr>
        <dsp:cNvPr id="0" name=""/>
        <dsp:cNvSpPr/>
      </dsp:nvSpPr>
      <dsp:spPr>
        <a:xfrm>
          <a:off x="174698" y="1277872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4F0DB-9305-4E22-B5F6-F6C6A6AE5983}">
      <dsp:nvSpPr>
        <dsp:cNvPr id="0" name=""/>
        <dsp:cNvSpPr/>
      </dsp:nvSpPr>
      <dsp:spPr>
        <a:xfrm>
          <a:off x="347889" y="149436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Notasi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Perancangan</a:t>
          </a:r>
          <a:r>
            <a:rPr lang="en-US" sz="1600" kern="1200" dirty="0" smtClean="0"/>
            <a:t> PL</a:t>
          </a:r>
          <a:endParaRPr lang="en-US" sz="1600" kern="1200" dirty="0"/>
        </a:p>
      </dsp:txBody>
      <dsp:txXfrm>
        <a:off x="373252" y="1519724"/>
        <a:ext cx="1334804" cy="815230"/>
      </dsp:txXfrm>
    </dsp:sp>
    <dsp:sp modelId="{DD685F48-E11E-4133-B82E-DD65F392B10A}">
      <dsp:nvSpPr>
        <dsp:cNvPr id="0" name=""/>
        <dsp:cNvSpPr/>
      </dsp:nvSpPr>
      <dsp:spPr>
        <a:xfrm>
          <a:off x="174698" y="1277872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B7501-0274-42C1-9FCC-00B0478265F8}">
      <dsp:nvSpPr>
        <dsp:cNvPr id="0" name=""/>
        <dsp:cNvSpPr/>
      </dsp:nvSpPr>
      <dsp:spPr>
        <a:xfrm>
          <a:off x="347889" y="2576807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Tugas</a:t>
          </a:r>
          <a:r>
            <a:rPr lang="en-US" sz="1600" b="1" kern="1200" dirty="0" smtClean="0"/>
            <a:t> 2</a:t>
          </a:r>
          <a:endParaRPr lang="en-US" sz="1600" kern="1200" dirty="0"/>
        </a:p>
      </dsp:txBody>
      <dsp:txXfrm>
        <a:off x="373252" y="2602170"/>
        <a:ext cx="1334804" cy="815230"/>
      </dsp:txXfrm>
    </dsp:sp>
    <dsp:sp modelId="{C6262783-1973-475A-9C18-C5429A4E0AE0}">
      <dsp:nvSpPr>
        <dsp:cNvPr id="0" name=""/>
        <dsp:cNvSpPr/>
      </dsp:nvSpPr>
      <dsp:spPr>
        <a:xfrm>
          <a:off x="2166397" y="411915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14 (</a:t>
          </a:r>
          <a:r>
            <a:rPr lang="en-US" sz="1800" kern="1200" dirty="0" err="1" smtClean="0"/>
            <a:t>Pendekatan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Perancangan</a:t>
          </a:r>
          <a:r>
            <a:rPr lang="en-US" sz="1800" kern="1200" dirty="0" smtClean="0"/>
            <a:t> PL)</a:t>
          </a:r>
          <a:endParaRPr lang="en-US" sz="1800" kern="1200" dirty="0"/>
        </a:p>
      </dsp:txBody>
      <dsp:txXfrm>
        <a:off x="2191760" y="437278"/>
        <a:ext cx="1681186" cy="815230"/>
      </dsp:txXfrm>
    </dsp:sp>
    <dsp:sp modelId="{A18848FC-2548-46A7-AAEA-26FFE31092AB}">
      <dsp:nvSpPr>
        <dsp:cNvPr id="0" name=""/>
        <dsp:cNvSpPr/>
      </dsp:nvSpPr>
      <dsp:spPr>
        <a:xfrm>
          <a:off x="2339589" y="1277872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E1B01-14B5-40D0-89C4-20547E9F0368}">
      <dsp:nvSpPr>
        <dsp:cNvPr id="0" name=""/>
        <dsp:cNvSpPr/>
      </dsp:nvSpPr>
      <dsp:spPr>
        <a:xfrm>
          <a:off x="2512780" y="149436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Strategi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Umum</a:t>
          </a:r>
          <a:endParaRPr lang="en-US" sz="1600" kern="1200" dirty="0"/>
        </a:p>
      </dsp:txBody>
      <dsp:txXfrm>
        <a:off x="2538143" y="1519724"/>
        <a:ext cx="1334804" cy="815230"/>
      </dsp:txXfrm>
    </dsp:sp>
    <dsp:sp modelId="{59046363-9C95-4F5E-98F1-73FCC346300C}">
      <dsp:nvSpPr>
        <dsp:cNvPr id="0" name=""/>
        <dsp:cNvSpPr/>
      </dsp:nvSpPr>
      <dsp:spPr>
        <a:xfrm>
          <a:off x="2339589" y="1277872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6456F-20E7-48D9-A125-AD379B40BC0B}">
      <dsp:nvSpPr>
        <dsp:cNvPr id="0" name=""/>
        <dsp:cNvSpPr/>
      </dsp:nvSpPr>
      <dsp:spPr>
        <a:xfrm>
          <a:off x="2512780" y="2576807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Perancangan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berorientasi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fungsi</a:t>
          </a:r>
          <a:endParaRPr lang="en-US" sz="1600" kern="1200" dirty="0"/>
        </a:p>
      </dsp:txBody>
      <dsp:txXfrm>
        <a:off x="2538143" y="2602170"/>
        <a:ext cx="1334804" cy="815230"/>
      </dsp:txXfrm>
    </dsp:sp>
    <dsp:sp modelId="{B93C7131-640C-43D4-8135-694958281A38}">
      <dsp:nvSpPr>
        <dsp:cNvPr id="0" name=""/>
        <dsp:cNvSpPr/>
      </dsp:nvSpPr>
      <dsp:spPr>
        <a:xfrm>
          <a:off x="2339589" y="1277872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4C907-9D2F-424B-B607-265D017B352A}">
      <dsp:nvSpPr>
        <dsp:cNvPr id="0" name=""/>
        <dsp:cNvSpPr/>
      </dsp:nvSpPr>
      <dsp:spPr>
        <a:xfrm>
          <a:off x="2512780" y="3659252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Perancangan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berorientasi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Objek</a:t>
          </a:r>
          <a:endParaRPr lang="en-US" sz="1600" kern="1200"/>
        </a:p>
      </dsp:txBody>
      <dsp:txXfrm>
        <a:off x="2538143" y="3684615"/>
        <a:ext cx="1334804" cy="815230"/>
      </dsp:txXfrm>
    </dsp:sp>
    <dsp:sp modelId="{F913504F-45F7-4391-AC6B-284D1B149272}">
      <dsp:nvSpPr>
        <dsp:cNvPr id="0" name=""/>
        <dsp:cNvSpPr/>
      </dsp:nvSpPr>
      <dsp:spPr>
        <a:xfrm>
          <a:off x="4331289" y="411915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Pertemuan </a:t>
          </a:r>
          <a:r>
            <a:rPr lang="en-US" sz="1800" kern="1200" dirty="0" smtClean="0"/>
            <a:t>15 (</a:t>
          </a:r>
          <a:r>
            <a:rPr lang="en-US" sz="1800" kern="1200" dirty="0" err="1" smtClean="0"/>
            <a:t>Pendekatan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Perancangan</a:t>
          </a:r>
          <a:r>
            <a:rPr lang="en-US" sz="1800" kern="1200" dirty="0" smtClean="0"/>
            <a:t> PL)</a:t>
          </a:r>
          <a:endParaRPr lang="en-US" sz="1800" kern="1200"/>
        </a:p>
      </dsp:txBody>
      <dsp:txXfrm>
        <a:off x="4356652" y="437278"/>
        <a:ext cx="1681186" cy="815230"/>
      </dsp:txXfrm>
    </dsp:sp>
    <dsp:sp modelId="{9E7BF53B-C578-4029-929D-DCD56AEA428D}">
      <dsp:nvSpPr>
        <dsp:cNvPr id="0" name=""/>
        <dsp:cNvSpPr/>
      </dsp:nvSpPr>
      <dsp:spPr>
        <a:xfrm>
          <a:off x="4504480" y="1277872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1BE5C-0218-4EE4-A7A5-66657D320F7B}">
      <dsp:nvSpPr>
        <dsp:cNvPr id="0" name=""/>
        <dsp:cNvSpPr/>
      </dsp:nvSpPr>
      <dsp:spPr>
        <a:xfrm>
          <a:off x="4677671" y="149436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Structure-Centered Design</a:t>
          </a:r>
          <a:endParaRPr lang="en-US" sz="1600" kern="1200" dirty="0"/>
        </a:p>
      </dsp:txBody>
      <dsp:txXfrm>
        <a:off x="4703034" y="1519724"/>
        <a:ext cx="1334804" cy="815230"/>
      </dsp:txXfrm>
    </dsp:sp>
    <dsp:sp modelId="{14AAB1F1-8361-4531-8A84-8B7BC83CD94A}">
      <dsp:nvSpPr>
        <dsp:cNvPr id="0" name=""/>
        <dsp:cNvSpPr/>
      </dsp:nvSpPr>
      <dsp:spPr>
        <a:xfrm>
          <a:off x="4504480" y="1277872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79F0F-A3BA-4CA9-A2EA-B40B67C44DE5}">
      <dsp:nvSpPr>
        <dsp:cNvPr id="0" name=""/>
        <dsp:cNvSpPr/>
      </dsp:nvSpPr>
      <dsp:spPr>
        <a:xfrm>
          <a:off x="4677671" y="2576807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 Based Design (CBD)</a:t>
          </a:r>
          <a:endParaRPr lang="en-US" sz="1600" kern="1200" dirty="0"/>
        </a:p>
      </dsp:txBody>
      <dsp:txXfrm>
        <a:off x="4703034" y="2602170"/>
        <a:ext cx="1334804" cy="815230"/>
      </dsp:txXfrm>
    </dsp:sp>
    <dsp:sp modelId="{385E5BB3-2B46-4367-99FE-8AEDF964D49B}">
      <dsp:nvSpPr>
        <dsp:cNvPr id="0" name=""/>
        <dsp:cNvSpPr/>
      </dsp:nvSpPr>
      <dsp:spPr>
        <a:xfrm>
          <a:off x="6496180" y="411915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Pertemuan</a:t>
          </a:r>
          <a:r>
            <a:rPr lang="en-US" sz="1800" kern="1200" dirty="0" smtClean="0"/>
            <a:t> 16 (</a:t>
          </a:r>
          <a:r>
            <a:rPr lang="en-US" sz="1800" b="1" kern="1200" dirty="0" err="1" smtClean="0"/>
            <a:t>Evaluasi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Akhir</a:t>
          </a:r>
          <a:r>
            <a:rPr lang="en-US" sz="1800" b="1" kern="1200" dirty="0" smtClean="0"/>
            <a:t> Semester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6521543" y="437278"/>
        <a:ext cx="1681186" cy="81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55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3264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852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0256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0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9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8706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4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822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64543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3CC817-E5F8-4948-97DE-FDF85E8B7D0C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F16482-1C91-47EE-8D24-85D7EA339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594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Perancangan Perangkat Lunak</a:t>
            </a:r>
          </a:p>
          <a:p>
            <a:r>
              <a:rPr lang="id-ID" dirty="0" smtClean="0"/>
              <a:t>Adhatus Solichah A.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Design, </a:t>
            </a:r>
            <a:r>
              <a:rPr lang="en-US" dirty="0" err="1" smtClean="0"/>
              <a:t>Edisi</a:t>
            </a:r>
            <a:r>
              <a:rPr lang="en-US" dirty="0" smtClean="0"/>
              <a:t> 2, D. </a:t>
            </a:r>
            <a:r>
              <a:rPr lang="en-US" dirty="0" err="1" smtClean="0"/>
              <a:t>Budgen</a:t>
            </a:r>
            <a:r>
              <a:rPr lang="en-US" dirty="0" smtClean="0"/>
              <a:t>, Addison Wesley, 2003</a:t>
            </a:r>
          </a:p>
          <a:p>
            <a:pPr lvl="0"/>
            <a:r>
              <a:rPr lang="en-US" dirty="0"/>
              <a:t>Robert C. Martin and Micah Martin, Agile Principles, Patterns, and Practices in C#, Prentice Hall, 2006.</a:t>
            </a:r>
          </a:p>
          <a:p>
            <a:pPr lvl="0"/>
            <a:r>
              <a:rPr lang="en-US" dirty="0"/>
              <a:t>I. </a:t>
            </a:r>
            <a:r>
              <a:rPr lang="en-US" dirty="0" err="1"/>
              <a:t>Sommerville</a:t>
            </a:r>
            <a:r>
              <a:rPr lang="en-US" dirty="0"/>
              <a:t>, Software Engineering, 9</a:t>
            </a:r>
            <a:r>
              <a:rPr lang="en-US" baseline="30000" dirty="0"/>
              <a:t>th</a:t>
            </a:r>
            <a:r>
              <a:rPr lang="en-US" dirty="0"/>
              <a:t>ed., Addison-Wesley, 2011.</a:t>
            </a:r>
          </a:p>
          <a:p>
            <a:pPr lvl="0"/>
            <a:r>
              <a:rPr lang="en-US" dirty="0"/>
              <a:t>E. Gamma et al., Design Patterns: Elements of Reusable Object-</a:t>
            </a:r>
            <a:r>
              <a:rPr lang="en-US" dirty="0" err="1"/>
              <a:t>OrientedSoftware</a:t>
            </a:r>
            <a:r>
              <a:rPr lang="en-US" dirty="0"/>
              <a:t>, 1st ed., Addison-Wesley Professional, 1994.</a:t>
            </a:r>
          </a:p>
          <a:p>
            <a:r>
              <a:rPr lang="en-US" dirty="0"/>
              <a:t>P. Bourque and R.E. Fairley, eds., Guide to the Software Engineering Body of Knowledge, Version 3.0, IEEE Computer Society, 2014.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MK 	: </a:t>
            </a:r>
            <a:r>
              <a:rPr lang="id-ID" dirty="0" smtClean="0"/>
              <a:t>IF184501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	: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smtClean="0"/>
              <a:t>SKS		: 3 </a:t>
            </a:r>
          </a:p>
          <a:p>
            <a:r>
              <a:rPr lang="en-US" dirty="0" smtClean="0"/>
              <a:t>Semester	: 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6021492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2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Kontrak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15 </a:t>
            </a:r>
            <a:r>
              <a:rPr lang="en-US" smtClean="0"/>
              <a:t>menit</a:t>
            </a:r>
            <a:r>
              <a:rPr lang="id-ID" smtClean="0"/>
              <a:t>.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HP harap di</a:t>
            </a:r>
            <a:r>
              <a:rPr lang="id-ID" i="1" dirty="0"/>
              <a:t>silent </a:t>
            </a:r>
            <a:r>
              <a:rPr lang="id-ID" dirty="0"/>
              <a:t>selama perkuliahan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 toilet tidak perlu ijin dosen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Kehadiran mengikuti aturan ITS, min 80% untuk bisa mengikuti ujian</a:t>
            </a:r>
          </a:p>
          <a:p>
            <a:pPr marL="630936" lvl="1" indent="-457200"/>
            <a:r>
              <a:rPr lang="id-ID" dirty="0"/>
              <a:t>Sakit / ijin keperluan keluarga/ tanpa ijin – terhitung </a:t>
            </a:r>
            <a:r>
              <a:rPr lang="id-ID" b="1" dirty="0"/>
              <a:t>ABSEN</a:t>
            </a:r>
          </a:p>
          <a:p>
            <a:pPr marL="630936" lvl="1" indent="-457200"/>
            <a:r>
              <a:rPr lang="id-ID" dirty="0"/>
              <a:t>Ijin keperluan akademik / lomba (dengan surat dari lembaga terkait / jurusan) --- terhitung </a:t>
            </a:r>
            <a:r>
              <a:rPr lang="id-ID" b="1" dirty="0"/>
              <a:t>IJIN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320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&amp;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oogle Classroom / Elearning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Asistensi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NFgre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NFgrey" id="{457DA00A-8F68-4789-B904-CB4A26955C44}" vid="{FD93F9A3-CF67-45F4-BEE2-D64C9422DE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ThemeNFgrey</Template>
  <TotalTime>56</TotalTime>
  <Words>461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Wingdings 3</vt:lpstr>
      <vt:lpstr>ThemeNFgrey</vt:lpstr>
      <vt:lpstr>Rancangan Pembelajaran</vt:lpstr>
      <vt:lpstr>Deskripsi MK</vt:lpstr>
      <vt:lpstr>Penilaian</vt:lpstr>
      <vt:lpstr>Kontrak Perkuliahan</vt:lpstr>
      <vt:lpstr>Capaian Pembelajaran</vt:lpstr>
      <vt:lpstr>Capaian Pembelajaran</vt:lpstr>
      <vt:lpstr>Metode &amp; Sarana Pembelajaran</vt:lpstr>
      <vt:lpstr>Rencana Pembelajaran</vt:lpstr>
      <vt:lpstr>Rancangan Pembelajaran</vt:lpstr>
      <vt:lpstr>Rancangan Pembelajaran</vt:lpstr>
      <vt:lpstr>Rencana Pembelajaran</vt:lpstr>
      <vt:lpstr>Literatur Yang Digunakan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Pembelajaran</dc:title>
  <dc:creator>TC-06</dc:creator>
  <cp:lastModifiedBy>admin</cp:lastModifiedBy>
  <cp:revision>16</cp:revision>
  <dcterms:created xsi:type="dcterms:W3CDTF">2014-09-10T16:03:22Z</dcterms:created>
  <dcterms:modified xsi:type="dcterms:W3CDTF">2018-08-30T03:16:11Z</dcterms:modified>
</cp:coreProperties>
</file>