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3172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75648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92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8411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337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15551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80916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293549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423216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F1E5F-26AC-43CB-8251-AA9E954208C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404071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F1E5F-26AC-43CB-8251-AA9E954208C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3237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F1E5F-26AC-43CB-8251-AA9E954208CC}"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41683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F1E5F-26AC-43CB-8251-AA9E954208CC}"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425933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F1E5F-26AC-43CB-8251-AA9E954208CC}"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11032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DF1E5F-26AC-43CB-8251-AA9E954208C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14611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DF1E5F-26AC-43CB-8251-AA9E954208C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A36F-C6D0-445D-B388-5DA7805BF1E9}" type="slidenum">
              <a:rPr lang="en-US" smtClean="0"/>
              <a:t>‹#›</a:t>
            </a:fld>
            <a:endParaRPr lang="en-US"/>
          </a:p>
        </p:txBody>
      </p:sp>
    </p:spTree>
    <p:extLst>
      <p:ext uri="{BB962C8B-B14F-4D97-AF65-F5344CB8AC3E}">
        <p14:creationId xmlns:p14="http://schemas.microsoft.com/office/powerpoint/2010/main" val="73939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DF1E5F-26AC-43CB-8251-AA9E954208CC}" type="datetimeFigureOut">
              <a:rPr lang="en-US" smtClean="0"/>
              <a:t>4/10/2022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96A36F-C6D0-445D-B388-5DA7805BF1E9}" type="slidenum">
              <a:rPr lang="en-US" smtClean="0"/>
              <a:t>‹#›</a:t>
            </a:fld>
            <a:endParaRPr lang="en-US"/>
          </a:p>
        </p:txBody>
      </p:sp>
    </p:spTree>
    <p:extLst>
      <p:ext uri="{BB962C8B-B14F-4D97-AF65-F5344CB8AC3E}">
        <p14:creationId xmlns:p14="http://schemas.microsoft.com/office/powerpoint/2010/main" val="303165310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an1707040@stud.kuet.ac.bd" TargetMode="External"/><Relationship Id="rId7" Type="http://schemas.openxmlformats.org/officeDocument/2006/relationships/hyperlink" Target="http://www.nasdaq.com/market-activity/stocks/oss"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rahatrmk462.wixsite.com/my-site" TargetMode="External"/><Relationship Id="rId5" Type="http://schemas.openxmlformats.org/officeDocument/2006/relationships/hyperlink" Target="https://www.linkedin.com/in/rahat-mahmud-khan-016756169/" TargetMode="External"/><Relationship Id="rId4" Type="http://schemas.openxmlformats.org/officeDocument/2006/relationships/hyperlink" Target="mailto:https://www.facebook.com/rahat.rmk?subject=Faceboo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ahat-CS/3200-Project" TargetMode="External"/><Relationship Id="rId2" Type="http://schemas.openxmlformats.org/officeDocument/2006/relationships/hyperlink" Target="https://github.com/Rahat-cse/KUET-BUS-APP" TargetMode="External"/><Relationship Id="rId1" Type="http://schemas.openxmlformats.org/officeDocument/2006/relationships/slideLayout" Target="../slideLayouts/slideLayout7.xml"/><Relationship Id="rId4" Type="http://schemas.openxmlformats.org/officeDocument/2006/relationships/hyperlink" Target="https://github.com/Rahat-CS/Complete-Study-Mate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0531CE-AE9B-40A5-9268-F3D17F44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58" y="297583"/>
            <a:ext cx="2175029" cy="1450187"/>
          </a:xfrm>
          <a:prstGeom prst="rect">
            <a:avLst/>
          </a:prstGeom>
          <a:ln>
            <a:noFill/>
          </a:ln>
          <a:effectLst>
            <a:softEdge rad="112500"/>
          </a:effectLst>
        </p:spPr>
      </p:pic>
      <p:sp>
        <p:nvSpPr>
          <p:cNvPr id="6" name="TextBox 5">
            <a:extLst>
              <a:ext uri="{FF2B5EF4-FFF2-40B4-BE49-F238E27FC236}">
                <a16:creationId xmlns:a16="http://schemas.microsoft.com/office/drawing/2014/main" id="{A2B7ED72-4875-4854-A4D4-C7500F0C130A}"/>
              </a:ext>
            </a:extLst>
          </p:cNvPr>
          <p:cNvSpPr txBox="1"/>
          <p:nvPr/>
        </p:nvSpPr>
        <p:spPr>
          <a:xfrm>
            <a:off x="292963" y="193499"/>
            <a:ext cx="4361895" cy="642483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sz="2000" b="1" dirty="0">
                <a:solidFill>
                  <a:schemeClr val="tx1">
                    <a:lumMod val="85000"/>
                    <a:lumOff val="15000"/>
                  </a:schemeClr>
                </a:solidFill>
              </a:rPr>
              <a:t>Rahat Mahmud Khan</a:t>
            </a:r>
          </a:p>
          <a:p>
            <a:pPr algn="ctr"/>
            <a:r>
              <a:rPr lang="en-US" sz="1100" dirty="0">
                <a:solidFill>
                  <a:schemeClr val="tx1">
                    <a:lumMod val="85000"/>
                    <a:lumOff val="15000"/>
                  </a:schemeClr>
                </a:solidFill>
              </a:rPr>
              <a:t>Student, BSc 4</a:t>
            </a:r>
            <a:r>
              <a:rPr lang="en-US" sz="1100" baseline="30000" dirty="0">
                <a:solidFill>
                  <a:schemeClr val="tx1">
                    <a:lumMod val="85000"/>
                    <a:lumOff val="15000"/>
                  </a:schemeClr>
                </a:solidFill>
              </a:rPr>
              <a:t>th</a:t>
            </a:r>
            <a:r>
              <a:rPr lang="en-US" sz="1100" dirty="0">
                <a:solidFill>
                  <a:schemeClr val="tx1">
                    <a:lumMod val="85000"/>
                    <a:lumOff val="15000"/>
                  </a:schemeClr>
                </a:solidFill>
              </a:rPr>
              <a:t> year, Department of Computer Science and Engineering, KUET</a:t>
            </a:r>
          </a:p>
          <a:p>
            <a:pPr algn="ctr"/>
            <a:endParaRPr lang="en-US" sz="1100" dirty="0">
              <a:solidFill>
                <a:schemeClr val="tx1">
                  <a:lumMod val="85000"/>
                  <a:lumOff val="15000"/>
                </a:schemeClr>
              </a:solidFill>
            </a:endParaRPr>
          </a:p>
          <a:p>
            <a:pPr algn="ctr"/>
            <a:r>
              <a:rPr lang="en-US" sz="1400" b="1" dirty="0">
                <a:solidFill>
                  <a:schemeClr val="tx1">
                    <a:lumMod val="85000"/>
                    <a:lumOff val="15000"/>
                  </a:schemeClr>
                </a:solidFill>
              </a:rPr>
              <a:t>Contact Information:</a:t>
            </a:r>
          </a:p>
          <a:p>
            <a:endParaRPr lang="en-US" sz="1400" u="sng" dirty="0">
              <a:solidFill>
                <a:schemeClr val="tx1">
                  <a:lumMod val="85000"/>
                  <a:lumOff val="15000"/>
                </a:schemeClr>
              </a:solidFill>
            </a:endParaRPr>
          </a:p>
          <a:p>
            <a:r>
              <a:rPr lang="en-US" sz="1200" b="1" dirty="0">
                <a:solidFill>
                  <a:schemeClr val="tx1">
                    <a:lumMod val="65000"/>
                    <a:lumOff val="35000"/>
                  </a:schemeClr>
                </a:solidFill>
              </a:rPr>
              <a:t>Address:</a:t>
            </a:r>
            <a:endParaRPr lang="en-US" sz="1400" b="1" u="sng" dirty="0">
              <a:solidFill>
                <a:schemeClr val="tx1">
                  <a:lumMod val="85000"/>
                  <a:lumOff val="15000"/>
                </a:schemeClr>
              </a:solidFill>
            </a:endParaRPr>
          </a:p>
          <a:p>
            <a:r>
              <a:rPr lang="en-US" sz="1100" dirty="0">
                <a:solidFill>
                  <a:schemeClr val="tx1">
                    <a:lumMod val="65000"/>
                    <a:lumOff val="35000"/>
                  </a:schemeClr>
                </a:solidFill>
              </a:rPr>
              <a:t>BOF, Gazipur </a:t>
            </a:r>
            <a:r>
              <a:rPr lang="en-US" sz="1100" dirty="0" err="1">
                <a:solidFill>
                  <a:schemeClr val="tx1">
                    <a:lumMod val="65000"/>
                    <a:lumOff val="35000"/>
                  </a:schemeClr>
                </a:solidFill>
              </a:rPr>
              <a:t>Sadar</a:t>
            </a:r>
            <a:r>
              <a:rPr lang="en-US" sz="1100" dirty="0">
                <a:solidFill>
                  <a:schemeClr val="tx1">
                    <a:lumMod val="65000"/>
                    <a:lumOff val="35000"/>
                  </a:schemeClr>
                </a:solidFill>
              </a:rPr>
              <a:t>, Gazipur</a:t>
            </a:r>
          </a:p>
          <a:p>
            <a:endParaRPr lang="en-US" sz="1100" dirty="0">
              <a:solidFill>
                <a:schemeClr val="tx1">
                  <a:lumMod val="65000"/>
                  <a:lumOff val="35000"/>
                </a:schemeClr>
              </a:solidFill>
            </a:endParaRPr>
          </a:p>
          <a:p>
            <a:r>
              <a:rPr lang="en-US" sz="1100" b="1" dirty="0">
                <a:solidFill>
                  <a:schemeClr val="tx1">
                    <a:lumMod val="65000"/>
                    <a:lumOff val="35000"/>
                  </a:schemeClr>
                </a:solidFill>
              </a:rPr>
              <a:t>Phone No:</a:t>
            </a:r>
            <a:endParaRPr lang="en-US" sz="1200" b="1" u="sng" dirty="0">
              <a:solidFill>
                <a:schemeClr val="tx1">
                  <a:lumMod val="85000"/>
                  <a:lumOff val="15000"/>
                </a:schemeClr>
              </a:solidFill>
            </a:endParaRPr>
          </a:p>
          <a:p>
            <a:r>
              <a:rPr lang="en-US" sz="1050" dirty="0">
                <a:solidFill>
                  <a:schemeClr val="tx1">
                    <a:lumMod val="65000"/>
                    <a:lumOff val="35000"/>
                  </a:schemeClr>
                </a:solidFill>
              </a:rPr>
              <a:t>+8801888102099</a:t>
            </a:r>
          </a:p>
          <a:p>
            <a:endParaRPr lang="en-US" sz="1050" dirty="0">
              <a:solidFill>
                <a:schemeClr val="tx1">
                  <a:lumMod val="65000"/>
                  <a:lumOff val="35000"/>
                </a:schemeClr>
              </a:solidFill>
            </a:endParaRPr>
          </a:p>
          <a:p>
            <a:r>
              <a:rPr lang="en-US" sz="1100" b="1" dirty="0">
                <a:solidFill>
                  <a:schemeClr val="tx1">
                    <a:lumMod val="65000"/>
                    <a:lumOff val="35000"/>
                  </a:schemeClr>
                </a:solidFill>
              </a:rPr>
              <a:t>Email:</a:t>
            </a:r>
            <a:endParaRPr lang="en-US" sz="1200" b="1" u="sng" dirty="0">
              <a:solidFill>
                <a:schemeClr val="tx1">
                  <a:lumMod val="85000"/>
                  <a:lumOff val="15000"/>
                </a:schemeClr>
              </a:solidFill>
            </a:endParaRPr>
          </a:p>
          <a:p>
            <a:r>
              <a:rPr lang="en-US" sz="1050" dirty="0">
                <a:solidFill>
                  <a:schemeClr val="tx1">
                    <a:lumMod val="65000"/>
                    <a:lumOff val="35000"/>
                  </a:schemeClr>
                </a:solidFill>
                <a:hlinkClick r:id="rId3"/>
              </a:rPr>
              <a:t>khan1707040@stud.kuet.ac.bd</a:t>
            </a:r>
            <a:endParaRPr lang="en-US" sz="1050" dirty="0">
              <a:solidFill>
                <a:schemeClr val="tx1">
                  <a:lumMod val="65000"/>
                  <a:lumOff val="35000"/>
                </a:schemeClr>
              </a:solidFill>
            </a:endParaRPr>
          </a:p>
          <a:p>
            <a:endParaRPr lang="en-US" sz="1050" dirty="0">
              <a:solidFill>
                <a:schemeClr val="tx1">
                  <a:lumMod val="65000"/>
                  <a:lumOff val="35000"/>
                </a:schemeClr>
              </a:solidFill>
            </a:endParaRPr>
          </a:p>
          <a:p>
            <a:endParaRPr lang="en-US" sz="1050" dirty="0">
              <a:solidFill>
                <a:schemeClr val="tx1">
                  <a:lumMod val="65000"/>
                  <a:lumOff val="35000"/>
                </a:schemeClr>
              </a:solidFill>
            </a:endParaRPr>
          </a:p>
          <a:p>
            <a:pPr algn="ctr"/>
            <a:r>
              <a:rPr lang="en-US" sz="1400" b="1" dirty="0">
                <a:solidFill>
                  <a:schemeClr val="tx1">
                    <a:lumMod val="85000"/>
                    <a:lumOff val="15000"/>
                  </a:schemeClr>
                </a:solidFill>
              </a:rPr>
              <a:t>Find Me:</a:t>
            </a:r>
          </a:p>
          <a:p>
            <a:endParaRPr lang="en-US" sz="1400" b="1" u="sng" dirty="0">
              <a:solidFill>
                <a:schemeClr val="tx1">
                  <a:lumMod val="85000"/>
                  <a:lumOff val="1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lumMod val="65000"/>
                    <a:lumOff val="35000"/>
                  </a:prstClr>
                </a:solidFill>
                <a:latin typeface="Calibri" panose="020F0502020204030204"/>
              </a:rPr>
              <a:t>Facebook</a:t>
            </a:r>
            <a:r>
              <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endParaRPr kumimoji="0" lang="en-US" sz="1400" b="1" i="0" u="sng"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prstClr val="black">
                    <a:lumMod val="65000"/>
                    <a:lumOff val="35000"/>
                  </a:prstClr>
                </a:solidFill>
                <a:latin typeface="Calibri" panose="020F0502020204030204"/>
                <a:hlinkClick r:id="rId4"/>
              </a:rPr>
              <a:t>https://www.facebook.com/rahat.rmk</a:t>
            </a:r>
            <a:endParaRPr lang="en-US" sz="1400" b="1" u="sng" dirty="0">
              <a:solidFill>
                <a:schemeClr val="tx1">
                  <a:lumMod val="85000"/>
                  <a:lumOff val="1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LinkedIn:</a:t>
            </a:r>
            <a:endParaRPr kumimoji="0" lang="en-US" sz="1400" b="1" i="0" u="sng"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hlinkClick r:id="rId5"/>
              </a:rPr>
              <a:t>https://www.linkedin.com/in/rahat-mahmud-khan-016756169/</a:t>
            </a:r>
            <a:endParaRPr kumimoji="0" lang="en-US" sz="11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dirty="0">
                <a:solidFill>
                  <a:prstClr val="black">
                    <a:lumMod val="65000"/>
                    <a:lumOff val="35000"/>
                  </a:prstClr>
                </a:solidFill>
                <a:latin typeface="Calibri" panose="020F0502020204030204"/>
              </a:rPr>
              <a:t>Portfolio: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prstClr val="black">
                    <a:lumMod val="65000"/>
                    <a:lumOff val="35000"/>
                  </a:prstClr>
                </a:solidFill>
                <a:latin typeface="Calibri" panose="020F0502020204030204"/>
                <a:hlinkClick r:id="rId6"/>
              </a:rPr>
              <a:t>To know Me more:</a:t>
            </a:r>
            <a:endParaRPr lang="en-US" sz="1100" dirty="0">
              <a:solidFill>
                <a:prstClr val="black">
                  <a:lumMod val="65000"/>
                  <a:lumOff val="35000"/>
                </a:prstClr>
              </a:solidFill>
              <a:latin typeface="Calibri" panose="020F0502020204030204"/>
            </a:endParaRPr>
          </a:p>
        </p:txBody>
      </p:sp>
      <p:cxnSp>
        <p:nvCxnSpPr>
          <p:cNvPr id="8" name="Straight Connector 7">
            <a:extLst>
              <a:ext uri="{FF2B5EF4-FFF2-40B4-BE49-F238E27FC236}">
                <a16:creationId xmlns:a16="http://schemas.microsoft.com/office/drawing/2014/main" id="{BBBCC060-ABFF-4393-9379-F2CEDB2D430D}"/>
              </a:ext>
            </a:extLst>
          </p:cNvPr>
          <p:cNvCxnSpPr>
            <a:cxnSpLocks/>
          </p:cNvCxnSpPr>
          <p:nvPr/>
        </p:nvCxnSpPr>
        <p:spPr>
          <a:xfrm>
            <a:off x="1154097" y="2840855"/>
            <a:ext cx="32669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ACE2BD38-618E-42FC-A000-657342975EFA}"/>
              </a:ext>
            </a:extLst>
          </p:cNvPr>
          <p:cNvCxnSpPr>
            <a:cxnSpLocks/>
          </p:cNvCxnSpPr>
          <p:nvPr/>
        </p:nvCxnSpPr>
        <p:spPr>
          <a:xfrm>
            <a:off x="1385652" y="4813176"/>
            <a:ext cx="2885243" cy="0"/>
          </a:xfrm>
          <a:prstGeom prst="line">
            <a:avLst/>
          </a:prstGeom>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085FF820-85F5-44D6-9654-BBD9D81B1164}"/>
              </a:ext>
            </a:extLst>
          </p:cNvPr>
          <p:cNvSpPr txBox="1"/>
          <p:nvPr/>
        </p:nvSpPr>
        <p:spPr>
          <a:xfrm>
            <a:off x="4654860" y="1333939"/>
            <a:ext cx="6676007" cy="2800767"/>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b="1" dirty="0">
                <a:solidFill>
                  <a:schemeClr val="tx1">
                    <a:lumMod val="95000"/>
                    <a:lumOff val="5000"/>
                  </a:schemeClr>
                </a:solidFill>
              </a:rPr>
              <a:t>QUALIFICATION:</a:t>
            </a:r>
          </a:p>
          <a:p>
            <a:pPr algn="ctr"/>
            <a:endParaRPr lang="en-US" b="1" dirty="0">
              <a:solidFill>
                <a:schemeClr val="tx1">
                  <a:lumMod val="75000"/>
                  <a:lumOff val="25000"/>
                </a:schemeClr>
              </a:solidFill>
            </a:endParaRPr>
          </a:p>
          <a:p>
            <a:r>
              <a:rPr lang="en-US" sz="1400" b="1" dirty="0">
                <a:solidFill>
                  <a:schemeClr val="tx1">
                    <a:lumMod val="85000"/>
                    <a:lumOff val="15000"/>
                  </a:schemeClr>
                </a:solidFill>
              </a:rPr>
              <a:t>Khulna University of Engineering &amp; Technology </a:t>
            </a:r>
          </a:p>
          <a:p>
            <a:r>
              <a:rPr lang="en-US" sz="1400" dirty="0">
                <a:solidFill>
                  <a:schemeClr val="tx1">
                    <a:lumMod val="65000"/>
                    <a:lumOff val="35000"/>
                  </a:schemeClr>
                </a:solidFill>
              </a:rPr>
              <a:t>Student, 4</a:t>
            </a:r>
            <a:r>
              <a:rPr lang="en-US" sz="1400" baseline="30000" dirty="0">
                <a:solidFill>
                  <a:schemeClr val="tx1">
                    <a:lumMod val="65000"/>
                    <a:lumOff val="35000"/>
                  </a:schemeClr>
                </a:solidFill>
              </a:rPr>
              <a:t>th</a:t>
            </a:r>
            <a:r>
              <a:rPr lang="en-US" sz="1400" dirty="0">
                <a:solidFill>
                  <a:schemeClr val="tx1">
                    <a:lumMod val="65000"/>
                    <a:lumOff val="35000"/>
                  </a:schemeClr>
                </a:solidFill>
              </a:rPr>
              <a:t> year, BSc in Computer Science and Engineering (2018- Current)</a:t>
            </a:r>
          </a:p>
          <a:p>
            <a:endParaRPr lang="en-US" sz="1400" dirty="0">
              <a:solidFill>
                <a:schemeClr val="tx1">
                  <a:lumMod val="65000"/>
                  <a:lumOff val="35000"/>
                </a:schemeClr>
              </a:solidFill>
            </a:endParaRPr>
          </a:p>
          <a:p>
            <a:r>
              <a:rPr lang="en-US" sz="1400" b="1" dirty="0" err="1">
                <a:solidFill>
                  <a:schemeClr val="tx1">
                    <a:lumMod val="85000"/>
                    <a:lumOff val="15000"/>
                  </a:schemeClr>
                </a:solidFill>
              </a:rPr>
              <a:t>Rajuk</a:t>
            </a:r>
            <a:r>
              <a:rPr lang="en-US" sz="1400" b="1" dirty="0">
                <a:solidFill>
                  <a:schemeClr val="tx1">
                    <a:lumMod val="85000"/>
                    <a:lumOff val="15000"/>
                  </a:schemeClr>
                </a:solidFill>
              </a:rPr>
              <a:t> Uttara Model College, Uttara, Dhaka</a:t>
            </a:r>
          </a:p>
          <a:p>
            <a:r>
              <a:rPr lang="en-US" sz="1400" dirty="0">
                <a:solidFill>
                  <a:schemeClr val="tx1">
                    <a:lumMod val="75000"/>
                    <a:lumOff val="25000"/>
                  </a:schemeClr>
                </a:solidFill>
              </a:rPr>
              <a:t>Higher Secondary Certificate (2017) </a:t>
            </a:r>
          </a:p>
          <a:p>
            <a:r>
              <a:rPr lang="en-US" sz="1400" dirty="0">
                <a:solidFill>
                  <a:schemeClr val="tx1">
                    <a:lumMod val="75000"/>
                    <a:lumOff val="25000"/>
                  </a:schemeClr>
                </a:solidFill>
              </a:rPr>
              <a:t>GPA: 5.00/5.00</a:t>
            </a:r>
          </a:p>
          <a:p>
            <a:endParaRPr lang="en-US" sz="1400" dirty="0">
              <a:solidFill>
                <a:schemeClr val="tx1">
                  <a:lumMod val="65000"/>
                  <a:lumOff val="35000"/>
                </a:schemeClr>
              </a:solidFill>
            </a:endParaRPr>
          </a:p>
          <a:p>
            <a:r>
              <a:rPr lang="en-US" sz="1400" b="1" dirty="0" err="1">
                <a:solidFill>
                  <a:schemeClr val="tx1">
                    <a:lumMod val="85000"/>
                    <a:lumOff val="15000"/>
                  </a:schemeClr>
                </a:solidFill>
              </a:rPr>
              <a:t>Rajendrapur</a:t>
            </a:r>
            <a:r>
              <a:rPr lang="en-US" sz="1400" b="1" dirty="0">
                <a:solidFill>
                  <a:schemeClr val="tx1">
                    <a:lumMod val="85000"/>
                    <a:lumOff val="15000"/>
                  </a:schemeClr>
                </a:solidFill>
              </a:rPr>
              <a:t> Cantonment Public School &amp; College, </a:t>
            </a:r>
            <a:r>
              <a:rPr lang="en-US" sz="1400" b="1" dirty="0" err="1">
                <a:solidFill>
                  <a:schemeClr val="tx1">
                    <a:lumMod val="85000"/>
                    <a:lumOff val="15000"/>
                  </a:schemeClr>
                </a:solidFill>
              </a:rPr>
              <a:t>Rajendrapur</a:t>
            </a:r>
            <a:r>
              <a:rPr lang="en-US" sz="1400" b="1" dirty="0">
                <a:solidFill>
                  <a:schemeClr val="tx1">
                    <a:lumMod val="85000"/>
                    <a:lumOff val="15000"/>
                  </a:schemeClr>
                </a:solidFill>
              </a:rPr>
              <a:t>, Gazipur</a:t>
            </a:r>
            <a:br>
              <a:rPr lang="en-US" sz="1400" b="1" dirty="0">
                <a:solidFill>
                  <a:schemeClr val="tx1">
                    <a:lumMod val="85000"/>
                    <a:lumOff val="15000"/>
                  </a:schemeClr>
                </a:solidFill>
              </a:rPr>
            </a:br>
            <a:r>
              <a:rPr lang="en-US" sz="1400" dirty="0">
                <a:solidFill>
                  <a:schemeClr val="tx1">
                    <a:lumMod val="75000"/>
                    <a:lumOff val="25000"/>
                  </a:schemeClr>
                </a:solidFill>
              </a:rPr>
              <a:t>Secondary School Certificate (2015) </a:t>
            </a:r>
          </a:p>
          <a:p>
            <a:r>
              <a:rPr lang="en-US" sz="1400" dirty="0">
                <a:solidFill>
                  <a:schemeClr val="tx1">
                    <a:lumMod val="75000"/>
                    <a:lumOff val="25000"/>
                  </a:schemeClr>
                </a:solidFill>
              </a:rPr>
              <a:t>GPA: 5.00/5.00</a:t>
            </a:r>
          </a:p>
        </p:txBody>
      </p:sp>
      <p:sp>
        <p:nvSpPr>
          <p:cNvPr id="15" name="TextBox 14">
            <a:extLst>
              <a:ext uri="{FF2B5EF4-FFF2-40B4-BE49-F238E27FC236}">
                <a16:creationId xmlns:a16="http://schemas.microsoft.com/office/drawing/2014/main" id="{BE0882C5-CCA0-4FEC-9441-E7B06AF13954}"/>
              </a:ext>
            </a:extLst>
          </p:cNvPr>
          <p:cNvSpPr txBox="1"/>
          <p:nvPr/>
        </p:nvSpPr>
        <p:spPr>
          <a:xfrm>
            <a:off x="4654860" y="141013"/>
            <a:ext cx="6676007" cy="1077218"/>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b="1" dirty="0">
                <a:solidFill>
                  <a:schemeClr val="tx1">
                    <a:lumMod val="95000"/>
                    <a:lumOff val="5000"/>
                  </a:schemeClr>
                </a:solidFill>
              </a:rPr>
              <a:t>PROFESSIONAL EXPETIES :</a:t>
            </a:r>
          </a:p>
          <a:p>
            <a:pPr algn="ctr"/>
            <a:endParaRPr lang="en-US" b="1" dirty="0">
              <a:solidFill>
                <a:schemeClr val="tx1">
                  <a:lumMod val="75000"/>
                  <a:lumOff val="25000"/>
                </a:schemeClr>
              </a:solidFill>
            </a:endParaRPr>
          </a:p>
          <a:p>
            <a:r>
              <a:rPr lang="en-US" sz="1400" b="1" dirty="0">
                <a:solidFill>
                  <a:schemeClr val="tx1">
                    <a:lumMod val="85000"/>
                    <a:lumOff val="15000"/>
                  </a:schemeClr>
                </a:solidFill>
              </a:rPr>
              <a:t>Web Developer &amp; Project Manager at OSS Trading (2019-21)</a:t>
            </a:r>
            <a:endParaRPr lang="en-US" sz="1400" dirty="0">
              <a:solidFill>
                <a:schemeClr val="tx1">
                  <a:lumMod val="65000"/>
                  <a:lumOff val="35000"/>
                </a:schemeClr>
              </a:solidFill>
            </a:endParaRPr>
          </a:p>
          <a:p>
            <a:r>
              <a:rPr lang="en-US" sz="1400" dirty="0">
                <a:solidFill>
                  <a:schemeClr val="tx1">
                    <a:lumMod val="65000"/>
                    <a:lumOff val="35000"/>
                  </a:schemeClr>
                </a:solidFill>
                <a:hlinkClick r:id="rId7"/>
              </a:rPr>
              <a:t>OSS Trading</a:t>
            </a:r>
            <a:endParaRPr lang="en-US" sz="1400" dirty="0">
              <a:solidFill>
                <a:schemeClr val="tx1">
                  <a:lumMod val="65000"/>
                  <a:lumOff val="35000"/>
                </a:schemeClr>
              </a:solidFill>
            </a:endParaRPr>
          </a:p>
        </p:txBody>
      </p:sp>
      <p:sp>
        <p:nvSpPr>
          <p:cNvPr id="16" name="TextBox 15">
            <a:extLst>
              <a:ext uri="{FF2B5EF4-FFF2-40B4-BE49-F238E27FC236}">
                <a16:creationId xmlns:a16="http://schemas.microsoft.com/office/drawing/2014/main" id="{9F5D92E5-5759-47D7-837D-8711B7719450}"/>
              </a:ext>
            </a:extLst>
          </p:cNvPr>
          <p:cNvSpPr txBox="1"/>
          <p:nvPr/>
        </p:nvSpPr>
        <p:spPr>
          <a:xfrm>
            <a:off x="4654860" y="4242135"/>
            <a:ext cx="6676007" cy="2369880"/>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b="1" dirty="0">
                <a:solidFill>
                  <a:schemeClr val="tx1">
                    <a:lumMod val="95000"/>
                    <a:lumOff val="5000"/>
                  </a:schemeClr>
                </a:solidFill>
              </a:rPr>
              <a:t>PROFESSIONAL SKILLS:</a:t>
            </a:r>
          </a:p>
          <a:p>
            <a:pPr algn="ctr"/>
            <a:endParaRPr lang="en-US" b="1" dirty="0">
              <a:solidFill>
                <a:schemeClr val="tx1">
                  <a:lumMod val="75000"/>
                  <a:lumOff val="25000"/>
                </a:schemeClr>
              </a:solidFill>
            </a:endParaRPr>
          </a:p>
          <a:p>
            <a:r>
              <a:rPr lang="en-US" sz="1400" b="1" dirty="0">
                <a:solidFill>
                  <a:schemeClr val="tx1">
                    <a:lumMod val="85000"/>
                    <a:lumOff val="15000"/>
                  </a:schemeClr>
                </a:solidFill>
              </a:rPr>
              <a:t>Programming Languages: </a:t>
            </a:r>
          </a:p>
          <a:p>
            <a:r>
              <a:rPr lang="en-US" sz="1400" dirty="0">
                <a:solidFill>
                  <a:schemeClr val="tx1">
                    <a:lumMod val="65000"/>
                    <a:lumOff val="35000"/>
                  </a:schemeClr>
                </a:solidFill>
              </a:rPr>
              <a:t>C, C++, Python</a:t>
            </a:r>
          </a:p>
          <a:p>
            <a:endParaRPr lang="en-US" sz="1400" dirty="0">
              <a:solidFill>
                <a:schemeClr val="tx1">
                  <a:lumMod val="65000"/>
                  <a:lumOff val="35000"/>
                </a:schemeClr>
              </a:solidFill>
            </a:endParaRPr>
          </a:p>
          <a:p>
            <a:r>
              <a:rPr lang="en-US" sz="1400" b="1" dirty="0">
                <a:solidFill>
                  <a:schemeClr val="tx1">
                    <a:lumMod val="85000"/>
                    <a:lumOff val="15000"/>
                  </a:schemeClr>
                </a:solidFill>
              </a:rPr>
              <a:t>Web Based Languages &amp; Framework:</a:t>
            </a:r>
          </a:p>
          <a:p>
            <a:r>
              <a:rPr lang="en-US" sz="1400" dirty="0">
                <a:solidFill>
                  <a:schemeClr val="tx1">
                    <a:lumMod val="75000"/>
                    <a:lumOff val="25000"/>
                  </a:schemeClr>
                </a:solidFill>
              </a:rPr>
              <a:t>HTML, CSS, PHP</a:t>
            </a:r>
          </a:p>
          <a:p>
            <a:endParaRPr lang="en-US" sz="1400" dirty="0">
              <a:solidFill>
                <a:schemeClr val="tx1">
                  <a:lumMod val="75000"/>
                  <a:lumOff val="25000"/>
                </a:schemeClr>
              </a:solidFill>
            </a:endParaRPr>
          </a:p>
          <a:p>
            <a:r>
              <a:rPr lang="en-US" sz="1400" b="1" dirty="0">
                <a:solidFill>
                  <a:schemeClr val="tx1">
                    <a:lumMod val="85000"/>
                    <a:lumOff val="15000"/>
                  </a:schemeClr>
                </a:solidFill>
              </a:rPr>
              <a:t>Specialized Area:</a:t>
            </a:r>
          </a:p>
          <a:p>
            <a:r>
              <a:rPr lang="en-US" sz="1400" dirty="0">
                <a:solidFill>
                  <a:schemeClr val="tx1">
                    <a:lumMod val="75000"/>
                    <a:lumOff val="25000"/>
                  </a:schemeClr>
                </a:solidFill>
              </a:rPr>
              <a:t>Web Development, Project Development &amp; Handling</a:t>
            </a:r>
          </a:p>
        </p:txBody>
      </p:sp>
      <p:sp>
        <p:nvSpPr>
          <p:cNvPr id="19" name="TextBox 18">
            <a:extLst>
              <a:ext uri="{FF2B5EF4-FFF2-40B4-BE49-F238E27FC236}">
                <a16:creationId xmlns:a16="http://schemas.microsoft.com/office/drawing/2014/main" id="{3BEFBFEF-5D41-4DE7-926E-EDAB4B574D28}"/>
              </a:ext>
            </a:extLst>
          </p:cNvPr>
          <p:cNvSpPr txBox="1"/>
          <p:nvPr/>
        </p:nvSpPr>
        <p:spPr>
          <a:xfrm>
            <a:off x="4654858" y="193499"/>
            <a:ext cx="7161321" cy="666450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endParaRPr lang="en-US" dirty="0"/>
          </a:p>
        </p:txBody>
      </p:sp>
    </p:spTree>
    <p:extLst>
      <p:ext uri="{BB962C8B-B14F-4D97-AF65-F5344CB8AC3E}">
        <p14:creationId xmlns:p14="http://schemas.microsoft.com/office/powerpoint/2010/main" val="356571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9CB9EB-4B8F-4FFA-A677-D696C5403462}"/>
              </a:ext>
            </a:extLst>
          </p:cNvPr>
          <p:cNvSpPr txBox="1"/>
          <p:nvPr/>
        </p:nvSpPr>
        <p:spPr>
          <a:xfrm>
            <a:off x="745724" y="351447"/>
            <a:ext cx="10528917" cy="19389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b="1" dirty="0">
                <a:solidFill>
                  <a:schemeClr val="tx1">
                    <a:lumMod val="95000"/>
                    <a:lumOff val="5000"/>
                  </a:schemeClr>
                </a:solidFill>
              </a:rPr>
              <a:t> </a:t>
            </a:r>
            <a:r>
              <a:rPr lang="en-US" b="1" dirty="0">
                <a:solidFill>
                  <a:schemeClr val="accent1">
                    <a:lumMod val="75000"/>
                  </a:schemeClr>
                </a:solidFill>
              </a:rPr>
              <a:t>SKILLS:</a:t>
            </a:r>
          </a:p>
          <a:p>
            <a:pPr algn="ctr"/>
            <a:endParaRPr lang="en-US" b="1" dirty="0">
              <a:solidFill>
                <a:schemeClr val="tx1">
                  <a:lumMod val="75000"/>
                  <a:lumOff val="25000"/>
                </a:schemeClr>
              </a:solidFill>
            </a:endParaRPr>
          </a:p>
          <a:p>
            <a:r>
              <a:rPr lang="en-US" sz="1400" b="1" dirty="0">
                <a:solidFill>
                  <a:schemeClr val="tx1">
                    <a:lumMod val="85000"/>
                    <a:lumOff val="15000"/>
                  </a:schemeClr>
                </a:solidFill>
              </a:rPr>
              <a:t>Software Skills: </a:t>
            </a:r>
          </a:p>
          <a:p>
            <a:pPr marL="285750" indent="-285750">
              <a:buFont typeface="Arial" panose="020B0604020202020204" pitchFamily="34" charset="0"/>
              <a:buChar char="•"/>
            </a:pPr>
            <a:r>
              <a:rPr lang="en-US" sz="1400" dirty="0">
                <a:solidFill>
                  <a:schemeClr val="tx1">
                    <a:lumMod val="75000"/>
                    <a:lumOff val="25000"/>
                  </a:schemeClr>
                </a:solidFill>
              </a:rPr>
              <a:t>Proficient with Microsoft Word, Excel and PowerPoint.</a:t>
            </a:r>
          </a:p>
          <a:p>
            <a:r>
              <a:rPr lang="en-US" sz="1400" b="1" dirty="0">
                <a:solidFill>
                  <a:schemeClr val="tx1">
                    <a:lumMod val="85000"/>
                    <a:lumOff val="15000"/>
                  </a:schemeClr>
                </a:solidFill>
              </a:rPr>
              <a:t>Languages:</a:t>
            </a:r>
          </a:p>
          <a:p>
            <a:pPr marL="285750" indent="-285750">
              <a:buFont typeface="Arial" panose="020B0604020202020204" pitchFamily="34" charset="0"/>
              <a:buChar char="•"/>
            </a:pPr>
            <a:r>
              <a:rPr lang="en-US" sz="1400" dirty="0">
                <a:solidFill>
                  <a:schemeClr val="tx1">
                    <a:lumMod val="75000"/>
                    <a:lumOff val="25000"/>
                  </a:schemeClr>
                </a:solidFill>
              </a:rPr>
              <a:t>Bengali – Native</a:t>
            </a:r>
          </a:p>
          <a:p>
            <a:pPr marL="285750" indent="-285750">
              <a:buFont typeface="Arial" panose="020B0604020202020204" pitchFamily="34" charset="0"/>
              <a:buChar char="•"/>
            </a:pPr>
            <a:r>
              <a:rPr lang="en-US" sz="1400" dirty="0">
                <a:solidFill>
                  <a:schemeClr val="tx1">
                    <a:lumMod val="75000"/>
                    <a:lumOff val="25000"/>
                  </a:schemeClr>
                </a:solidFill>
              </a:rPr>
              <a:t>English – Secondary/Fluent</a:t>
            </a:r>
          </a:p>
          <a:p>
            <a:endParaRPr lang="en-US" sz="1400" dirty="0">
              <a:solidFill>
                <a:schemeClr val="tx1">
                  <a:lumMod val="75000"/>
                  <a:lumOff val="25000"/>
                </a:schemeClr>
              </a:solidFill>
            </a:endParaRPr>
          </a:p>
        </p:txBody>
      </p:sp>
      <p:sp>
        <p:nvSpPr>
          <p:cNvPr id="7" name="TextBox 6">
            <a:extLst>
              <a:ext uri="{FF2B5EF4-FFF2-40B4-BE49-F238E27FC236}">
                <a16:creationId xmlns:a16="http://schemas.microsoft.com/office/drawing/2014/main" id="{5009A61B-D7A5-4FFB-95D5-CBB952096D61}"/>
              </a:ext>
            </a:extLst>
          </p:cNvPr>
          <p:cNvSpPr txBox="1"/>
          <p:nvPr/>
        </p:nvSpPr>
        <p:spPr>
          <a:xfrm>
            <a:off x="745724" y="2290439"/>
            <a:ext cx="10493407" cy="421653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b="1" dirty="0">
                <a:solidFill>
                  <a:schemeClr val="accent1">
                    <a:lumMod val="75000"/>
                  </a:schemeClr>
                </a:solidFill>
              </a:rPr>
              <a:t>PROJECTS:</a:t>
            </a:r>
          </a:p>
          <a:p>
            <a:r>
              <a:rPr lang="en-US" sz="1400" b="1" dirty="0">
                <a:solidFill>
                  <a:schemeClr val="tx1">
                    <a:lumMod val="85000"/>
                    <a:lumOff val="15000"/>
                  </a:schemeClr>
                </a:solidFill>
              </a:rPr>
              <a:t>Library Management System </a:t>
            </a:r>
          </a:p>
          <a:p>
            <a:r>
              <a:rPr lang="en-US" sz="1200" dirty="0">
                <a:solidFill>
                  <a:schemeClr val="tx1">
                    <a:lumMod val="75000"/>
                    <a:lumOff val="25000"/>
                  </a:schemeClr>
                </a:solidFill>
              </a:rPr>
              <a:t>Language/Feature used: </a:t>
            </a:r>
            <a:r>
              <a:rPr lang="en-US" sz="1200" dirty="0">
                <a:solidFill>
                  <a:schemeClr val="tx1">
                    <a:lumMod val="50000"/>
                    <a:lumOff val="50000"/>
                  </a:schemeClr>
                </a:solidFill>
              </a:rPr>
              <a:t>C++</a:t>
            </a:r>
          </a:p>
          <a:p>
            <a:r>
              <a:rPr lang="en-US" sz="1200" dirty="0">
                <a:solidFill>
                  <a:schemeClr val="tx1">
                    <a:lumMod val="50000"/>
                    <a:lumOff val="50000"/>
                  </a:schemeClr>
                </a:solidFill>
              </a:rPr>
              <a:t>A console feature for any School and College to Management Library by using the object-oriented property of C++</a:t>
            </a:r>
          </a:p>
          <a:p>
            <a:endParaRPr lang="en-US" sz="1200" dirty="0">
              <a:solidFill>
                <a:schemeClr val="tx1">
                  <a:lumMod val="50000"/>
                  <a:lumOff val="50000"/>
                </a:schemeClr>
              </a:solidFill>
            </a:endParaRPr>
          </a:p>
          <a:p>
            <a:r>
              <a:rPr lang="en-US" sz="1400" b="1" dirty="0">
                <a:solidFill>
                  <a:schemeClr val="tx1">
                    <a:lumMod val="85000"/>
                    <a:lumOff val="15000"/>
                  </a:schemeClr>
                </a:solidFill>
              </a:rPr>
              <a:t>KUET-BUS TIME Scheduling App</a:t>
            </a:r>
          </a:p>
          <a:p>
            <a:r>
              <a:rPr lang="en-US" sz="1200" dirty="0">
                <a:solidFill>
                  <a:schemeClr val="tx1">
                    <a:lumMod val="75000"/>
                    <a:lumOff val="25000"/>
                  </a:schemeClr>
                </a:solidFill>
              </a:rPr>
              <a:t>Language/Feature used: </a:t>
            </a:r>
            <a:r>
              <a:rPr lang="en-US" sz="1200" dirty="0">
                <a:solidFill>
                  <a:schemeClr val="tx1">
                    <a:lumMod val="50000"/>
                    <a:lumOff val="50000"/>
                  </a:schemeClr>
                </a:solidFill>
              </a:rPr>
              <a:t>Java, Firebase(server), Android Studio</a:t>
            </a:r>
          </a:p>
          <a:p>
            <a:r>
              <a:rPr lang="en-US" sz="1200" dirty="0">
                <a:solidFill>
                  <a:schemeClr val="tx1">
                    <a:lumMod val="50000"/>
                    <a:lumOff val="50000"/>
                  </a:schemeClr>
                </a:solidFill>
              </a:rPr>
              <a:t>Link: </a:t>
            </a:r>
            <a:r>
              <a:rPr lang="en-US" sz="1200" dirty="0">
                <a:solidFill>
                  <a:schemeClr val="tx1">
                    <a:lumMod val="50000"/>
                    <a:lumOff val="50000"/>
                  </a:schemeClr>
                </a:solidFill>
                <a:hlinkClick r:id="rId2"/>
              </a:rPr>
              <a:t>KUET-BUS App</a:t>
            </a:r>
            <a:endParaRPr lang="en-US" sz="1200" dirty="0">
              <a:solidFill>
                <a:schemeClr val="tx1">
                  <a:lumMod val="50000"/>
                  <a:lumOff val="50000"/>
                </a:schemeClr>
              </a:solidFill>
            </a:endParaRPr>
          </a:p>
          <a:p>
            <a:r>
              <a:rPr lang="en-US" sz="1200" dirty="0">
                <a:solidFill>
                  <a:schemeClr val="tx1">
                    <a:lumMod val="50000"/>
                    <a:lumOff val="50000"/>
                  </a:schemeClr>
                </a:solidFill>
              </a:rPr>
              <a:t>An android project based on java &amp; XML as a development tool &amp; Firebase as the server for showing the Time Schedule of KUET BUS.</a:t>
            </a:r>
          </a:p>
          <a:p>
            <a:endParaRPr lang="en-US" sz="1200" dirty="0">
              <a:solidFill>
                <a:schemeClr val="tx1">
                  <a:lumMod val="50000"/>
                  <a:lumOff val="50000"/>
                </a:schemeClr>
              </a:solidFill>
            </a:endParaRPr>
          </a:p>
          <a:p>
            <a:r>
              <a:rPr lang="en-US" sz="1400" b="1" dirty="0">
                <a:solidFill>
                  <a:schemeClr val="tx1">
                    <a:lumMod val="85000"/>
                    <a:lumOff val="15000"/>
                  </a:schemeClr>
                </a:solidFill>
              </a:rPr>
              <a:t>Face-Mask Detection with Convolution Neural Network</a:t>
            </a:r>
          </a:p>
          <a:p>
            <a:r>
              <a:rPr lang="en-US" sz="1200" dirty="0">
                <a:solidFill>
                  <a:schemeClr val="tx1">
                    <a:lumMod val="75000"/>
                    <a:lumOff val="25000"/>
                  </a:schemeClr>
                </a:solidFill>
              </a:rPr>
              <a:t>Language/Feature used: Python, CNN model, </a:t>
            </a:r>
          </a:p>
          <a:p>
            <a:r>
              <a:rPr lang="en-US" sz="1200" dirty="0">
                <a:solidFill>
                  <a:schemeClr val="tx1">
                    <a:lumMod val="50000"/>
                    <a:lumOff val="50000"/>
                  </a:schemeClr>
                </a:solidFill>
              </a:rPr>
              <a:t>Link: </a:t>
            </a:r>
            <a:r>
              <a:rPr lang="en-US" sz="1200" dirty="0">
                <a:solidFill>
                  <a:schemeClr val="tx1">
                    <a:lumMod val="50000"/>
                    <a:lumOff val="50000"/>
                  </a:schemeClr>
                </a:solidFill>
                <a:hlinkClick r:id="rId3"/>
              </a:rPr>
              <a:t>Face-Mask Detection</a:t>
            </a:r>
            <a:endParaRPr lang="en-US" sz="1200" dirty="0">
              <a:solidFill>
                <a:schemeClr val="tx1">
                  <a:lumMod val="50000"/>
                  <a:lumOff val="50000"/>
                </a:schemeClr>
              </a:solidFill>
            </a:endParaRPr>
          </a:p>
          <a:p>
            <a:r>
              <a:rPr lang="en-US" sz="1200" dirty="0">
                <a:solidFill>
                  <a:schemeClr val="tx1">
                    <a:lumMod val="50000"/>
                    <a:lumOff val="50000"/>
                  </a:schemeClr>
                </a:solidFill>
              </a:rPr>
              <a:t>A transfer Learning-Based Convolutional Neural Networking System is used for detecting mask and without mask Faces to ensure the safety of the people and it can be also used for the ATM booth to protect from the bogus people </a:t>
            </a:r>
          </a:p>
          <a:p>
            <a:r>
              <a:rPr lang="en-US" sz="1400" b="1" dirty="0">
                <a:solidFill>
                  <a:schemeClr val="tx1">
                    <a:lumMod val="85000"/>
                    <a:lumOff val="15000"/>
                  </a:schemeClr>
                </a:solidFill>
              </a:rPr>
              <a:t>PHP project for Conserving Study Material</a:t>
            </a:r>
          </a:p>
          <a:p>
            <a:r>
              <a:rPr lang="en-US" sz="1200" dirty="0">
                <a:solidFill>
                  <a:schemeClr val="tx1">
                    <a:lumMod val="85000"/>
                    <a:lumOff val="15000"/>
                  </a:schemeClr>
                </a:solidFill>
              </a:rPr>
              <a:t>Language/Feature: HTML,CSS, PHP &amp; JavaScript </a:t>
            </a:r>
          </a:p>
          <a:p>
            <a:r>
              <a:rPr lang="en-US" sz="1200" dirty="0">
                <a:solidFill>
                  <a:schemeClr val="tx1">
                    <a:lumMod val="85000"/>
                    <a:lumOff val="15000"/>
                  </a:schemeClr>
                </a:solidFill>
              </a:rPr>
              <a:t>Link: </a:t>
            </a:r>
            <a:r>
              <a:rPr lang="en-US" sz="1200" dirty="0">
                <a:solidFill>
                  <a:schemeClr val="tx1">
                    <a:lumMod val="85000"/>
                    <a:lumOff val="15000"/>
                  </a:schemeClr>
                </a:solidFill>
                <a:hlinkClick r:id="rId4"/>
              </a:rPr>
              <a:t>Study Material</a:t>
            </a:r>
            <a:endParaRPr lang="en-US" sz="1200" dirty="0">
              <a:solidFill>
                <a:schemeClr val="tx1">
                  <a:lumMod val="85000"/>
                  <a:lumOff val="15000"/>
                </a:schemeClr>
              </a:solidFill>
            </a:endParaRPr>
          </a:p>
          <a:p>
            <a:r>
              <a:rPr lang="en-US" sz="1400" b="1" dirty="0">
                <a:solidFill>
                  <a:schemeClr val="tx1">
                    <a:lumMod val="85000"/>
                    <a:lumOff val="15000"/>
                  </a:schemeClr>
                </a:solidFill>
              </a:rPr>
              <a:t>Arduino Based Automatic Home Monitoring System Using Mobile-Phone</a:t>
            </a:r>
          </a:p>
          <a:p>
            <a:r>
              <a:rPr lang="en-US" sz="1200" dirty="0">
                <a:solidFill>
                  <a:schemeClr val="tx1">
                    <a:lumMod val="75000"/>
                    <a:lumOff val="25000"/>
                  </a:schemeClr>
                </a:solidFill>
              </a:rPr>
              <a:t>Language/Feature used: Arduino UNO, Bluetooth Module, Relay, Arduino IDE</a:t>
            </a:r>
          </a:p>
          <a:p>
            <a:r>
              <a:rPr lang="en-US" sz="1200" dirty="0">
                <a:solidFill>
                  <a:schemeClr val="tx1">
                    <a:lumMod val="50000"/>
                    <a:lumOff val="50000"/>
                  </a:schemeClr>
                </a:solidFill>
              </a:rPr>
              <a:t>A Bluetooth sensor is used here for transmitting and receiving signals to ON/OFF the light automatically and monitoring them.</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3225095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295</TotalTime>
  <Words>417</Words>
  <Application>Microsoft Office PowerPoint</Application>
  <PresentationFormat>Widescreen</PresentationFormat>
  <Paragraphs>82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Trebuchet MS</vt:lpstr>
      <vt:lpstr>Wingdings 3</vt:lpstr>
      <vt:lpstr>Facet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dc:creator>
  <cp:lastModifiedBy>Rahat Mahmud Sahed</cp:lastModifiedBy>
  <cp:revision>34</cp:revision>
  <dcterms:created xsi:type="dcterms:W3CDTF">2022-04-03T17:52:19Z</dcterms:created>
  <dcterms:modified xsi:type="dcterms:W3CDTF">2022-04-10T20:46:07Z</dcterms:modified>
</cp:coreProperties>
</file>